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1828800"/>
            <a:ext cx="90687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E-Commerce  Website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888320" y="4389120"/>
            <a:ext cx="2192040" cy="12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--1911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74320"/>
            <a:ext cx="90687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ERD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1097280"/>
            <a:ext cx="10080360" cy="435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74320"/>
            <a:ext cx="90687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Database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1440" y="1130040"/>
            <a:ext cx="9847800" cy="398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74320"/>
            <a:ext cx="90687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Admin 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348200" y="1097280"/>
            <a:ext cx="7475400" cy="423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365760"/>
            <a:ext cx="90687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Customer 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486080" y="1280160"/>
            <a:ext cx="7199280" cy="383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LibreOffice/6.4.5.2$Linux_X86_64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2020-11-25T11:24:04Z</dcterms:created>
  <dc:creator/>
  <dc:description/>
  <dc:language>en-US</dc:language>
  <cp:lastModifiedBy/>
  <dcterms:modified xsi:type="dcterms:W3CDTF">2020-11-26T11:07:17Z</dcterms:modified>
  <cp:revision>18</cp:revision>
  <dc:subject/>
  <dc:title/>
</cp:coreProperties>
</file>