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1828800"/>
            <a:ext cx="907056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E-Commerce  Website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863840" y="4389120"/>
            <a:ext cx="2193840" cy="12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--1911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74320"/>
            <a:ext cx="907056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6440" y="1219680"/>
            <a:ext cx="10011240" cy="435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74320"/>
            <a:ext cx="907056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Database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18440" y="1097280"/>
            <a:ext cx="9848160" cy="399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74320"/>
            <a:ext cx="907056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Admin 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330200" y="1326600"/>
            <a:ext cx="7447320" cy="382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365760"/>
            <a:ext cx="907056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Customer 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645920" y="1326600"/>
            <a:ext cx="6495120" cy="347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LibreOffice/6.4.5.2$Linux_X86_64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2020-11-25T11:24:04Z</dcterms:created>
  <dc:creator/>
  <dc:description/>
  <dc:language>en-US</dc:language>
  <cp:lastModifiedBy/>
  <dcterms:modified xsi:type="dcterms:W3CDTF">2020-11-25T12:15:49Z</dcterms:modified>
  <cp:revision>12</cp:revision>
  <dc:subject/>
  <dc:title/>
</cp:coreProperties>
</file>