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4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7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0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1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1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8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A72F-2659-4E9E-B5AA-41F1759E0B2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49AE-EAA9-4617-9332-15D85E9AD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7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AJAX PATTERNS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48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Submission </a:t>
            </a:r>
            <a:r>
              <a:rPr lang="en-GB" dirty="0" smtClean="0"/>
              <a:t>Throttling</a:t>
            </a:r>
          </a:p>
          <a:p>
            <a:r>
              <a:rPr lang="en-GB" dirty="0" smtClean="0"/>
              <a:t>Incremental </a:t>
            </a:r>
            <a:r>
              <a:rPr lang="en-GB" dirty="0"/>
              <a:t>Form Validation</a:t>
            </a:r>
          </a:p>
          <a:p>
            <a:r>
              <a:rPr lang="en-GB" dirty="0" err="1"/>
              <a:t>OnChange</a:t>
            </a:r>
            <a:endParaRPr lang="en-GB" dirty="0"/>
          </a:p>
          <a:p>
            <a:r>
              <a:rPr lang="en-GB" dirty="0" err="1"/>
              <a:t>ValidateField</a:t>
            </a:r>
            <a:endParaRPr lang="en-GB" dirty="0"/>
          </a:p>
          <a:p>
            <a:r>
              <a:rPr lang="en-GB" dirty="0"/>
              <a:t>Incremental Field Validation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90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Periodic </a:t>
            </a:r>
            <a:r>
              <a:rPr lang="en-GB" dirty="0" smtClean="0"/>
              <a:t>Refresh</a:t>
            </a:r>
          </a:p>
          <a:p>
            <a:r>
              <a:rPr lang="en-GB" dirty="0" smtClean="0"/>
              <a:t>This </a:t>
            </a:r>
            <a:r>
              <a:rPr lang="en-GB" dirty="0"/>
              <a:t>pattern describes the </a:t>
            </a:r>
            <a:r>
              <a:rPr lang="en-GB" dirty="0" err="1"/>
              <a:t>processof</a:t>
            </a:r>
            <a:r>
              <a:rPr lang="en-GB" dirty="0"/>
              <a:t> checking for</a:t>
            </a:r>
            <a:br>
              <a:rPr lang="en-GB" dirty="0"/>
            </a:br>
            <a:r>
              <a:rPr lang="en-GB" dirty="0"/>
              <a:t>new server information in specific Intervals.</a:t>
            </a:r>
          </a:p>
          <a:p>
            <a:r>
              <a:rPr lang="en-GB" dirty="0"/>
              <a:t>This approach is also called as polling</a:t>
            </a:r>
          </a:p>
          <a:p>
            <a:r>
              <a:rPr lang="en-GB" dirty="0"/>
              <a:t>The pattern is used in updating the sports score.</a:t>
            </a:r>
            <a:br>
              <a:rPr lang="en-GB" dirty="0"/>
            </a:br>
            <a:r>
              <a:rPr lang="en-GB" dirty="0"/>
              <a:t>Online scoreboards are updated online.</a:t>
            </a:r>
          </a:p>
          <a:p>
            <a:r>
              <a:rPr lang="en-GB" dirty="0"/>
              <a:t>Gmail uses periodic refresh to notify users when</a:t>
            </a:r>
            <a:br>
              <a:rPr lang="en-GB" dirty="0"/>
            </a:br>
            <a:r>
              <a:rPr lang="en-GB" dirty="0"/>
              <a:t>new email has been received.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77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Multi-Stage </a:t>
            </a:r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  <a:p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are loading their pages with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multimedia, pictures, graphics, content etc.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this gives more information, also leads to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download times as everything is loaded in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seemingly random order.</a:t>
            </a:r>
          </a:p>
          <a:p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Multi-stage download is an ajax pattern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wherin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most basic functionality is loaded into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page initially.</a:t>
            </a:r>
          </a:p>
          <a:p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completion, the page then begins to download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componentson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page.</a:t>
            </a:r>
          </a:p>
          <a:p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stays on the page for extended period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time, the extra functionality is loaded in the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available when the user is ready.</a:t>
            </a:r>
          </a:p>
          <a:p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advantage here is that you, as the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developer, get to decide what is downloaded and</a:t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what point in time.</a:t>
            </a:r>
          </a:p>
          <a:p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Start.com from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Nicrosoft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Graceful degradation in case the browser </a:t>
            </a:r>
            <a:r>
              <a:rPr lang="en-GB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Ajax.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46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Fallback</a:t>
            </a:r>
            <a:r>
              <a:rPr lang="en-GB" dirty="0"/>
              <a:t> </a:t>
            </a:r>
            <a:r>
              <a:rPr lang="en-GB" dirty="0" err="1"/>
              <a:t>PatternsIf</a:t>
            </a:r>
            <a:r>
              <a:rPr lang="en-GB" dirty="0"/>
              <a:t> there is an error on the server?</a:t>
            </a:r>
          </a:p>
          <a:p>
            <a:r>
              <a:rPr lang="en-GB" dirty="0"/>
              <a:t>Or the request never makes it to the server?</a:t>
            </a:r>
          </a:p>
          <a:p>
            <a:r>
              <a:rPr lang="en-GB" dirty="0"/>
              <a:t>Ajax applications plan ahead for these problems</a:t>
            </a:r>
            <a:br>
              <a:rPr lang="en-GB" dirty="0"/>
            </a:br>
            <a:r>
              <a:rPr lang="en-GB" dirty="0"/>
              <a:t>and describe how your application should work if</a:t>
            </a:r>
            <a:br>
              <a:rPr lang="en-GB" dirty="0"/>
            </a:br>
            <a:r>
              <a:rPr lang="en-GB" dirty="0"/>
              <a:t>one these should occur.</a:t>
            </a:r>
          </a:p>
          <a:p>
            <a:r>
              <a:rPr lang="en-GB" dirty="0"/>
              <a:t>Cancel Pending request ( status other than 200)</a:t>
            </a:r>
          </a:p>
          <a:p>
            <a:r>
              <a:rPr lang="en-GB" dirty="0"/>
              <a:t>Try Again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7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Fallback</a:t>
            </a:r>
            <a:r>
              <a:rPr lang="en-GB" dirty="0"/>
              <a:t> </a:t>
            </a:r>
            <a:r>
              <a:rPr lang="en-GB" dirty="0" err="1"/>
              <a:t>PatternsWhatever</a:t>
            </a:r>
            <a:r>
              <a:rPr lang="en-GB" dirty="0"/>
              <a:t> can go wrong will go wrong, and at the</a:t>
            </a:r>
            <a:br>
              <a:rPr lang="en-GB" dirty="0"/>
            </a:br>
            <a:r>
              <a:rPr lang="en-GB" dirty="0"/>
              <a:t>worst possible time, in the worst possible way</a:t>
            </a:r>
            <a:br>
              <a:rPr lang="en-GB" dirty="0"/>
            </a:br>
            <a:r>
              <a:rPr lang="en-GB" dirty="0"/>
              <a:t>Murphy law.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3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JAX </a:t>
            </a:r>
            <a:r>
              <a:rPr lang="en-GB" dirty="0" err="1"/>
              <a:t>PatternsEven</a:t>
            </a:r>
            <a:r>
              <a:rPr lang="en-GB" dirty="0"/>
              <a:t> though the term Ajax has been around only</a:t>
            </a:r>
            <a:br>
              <a:rPr lang="en-GB" dirty="0"/>
            </a:br>
            <a:r>
              <a:rPr lang="en-GB" dirty="0"/>
              <a:t>since early 2005, the techniques that Ajax</a:t>
            </a:r>
            <a:br>
              <a:rPr lang="en-GB" dirty="0"/>
            </a:br>
            <a:r>
              <a:rPr lang="en-GB" dirty="0"/>
              <a:t>describes have been used since the late 1990s,</a:t>
            </a:r>
            <a:br>
              <a:rPr lang="en-GB" dirty="0"/>
            </a:br>
            <a:r>
              <a:rPr lang="en-GB" dirty="0"/>
              <a:t>giving rise to several Ajax patterns that solve</a:t>
            </a:r>
            <a:br>
              <a:rPr lang="en-GB" dirty="0"/>
            </a:br>
            <a:r>
              <a:rPr lang="en-GB" dirty="0"/>
              <a:t>specific problems.</a:t>
            </a:r>
          </a:p>
          <a:p>
            <a:r>
              <a:rPr lang="en-GB" dirty="0"/>
              <a:t>Hidden Frame technique and Asynchronous </a:t>
            </a:r>
            <a:r>
              <a:rPr lang="en-GB" dirty="0" err="1"/>
              <a:t>XMLHttp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calls are Communication Patterns between client</a:t>
            </a:r>
            <a:br>
              <a:rPr lang="en-GB" dirty="0"/>
            </a:br>
            <a:r>
              <a:rPr lang="en-GB" dirty="0"/>
              <a:t>and server using JavaScript.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78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3300" dirty="0"/>
              <a:t>AJAX </a:t>
            </a:r>
            <a:r>
              <a:rPr lang="en-IN" sz="3300" dirty="0" err="1"/>
              <a:t>PatternsOnly</a:t>
            </a:r>
            <a:r>
              <a:rPr lang="en-IN" sz="3300" dirty="0"/>
              <a:t> Algorithms ( No Examples !)</a:t>
            </a:r>
          </a:p>
          <a:p>
            <a:r>
              <a:rPr lang="en-IN" sz="3300" dirty="0"/>
              <a:t>Predictive Fetch</a:t>
            </a:r>
          </a:p>
          <a:p>
            <a:r>
              <a:rPr lang="en-IN" sz="3300" dirty="0"/>
              <a:t>Submission Throttling</a:t>
            </a:r>
          </a:p>
          <a:p>
            <a:r>
              <a:rPr lang="en-IN" sz="3300" dirty="0"/>
              <a:t>Periodic Refresh</a:t>
            </a:r>
          </a:p>
          <a:p>
            <a:r>
              <a:rPr lang="en-IN" sz="3300" dirty="0"/>
              <a:t>Multistage Download</a:t>
            </a:r>
          </a:p>
          <a:p>
            <a:r>
              <a:rPr lang="en-IN" sz="3300" dirty="0"/>
              <a:t>Fall back Patterns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53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techniques to solve common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are not standards to be followed,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merely designs of solutions that have worked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Wisdom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cut development time.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problems we face everyday may already have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solved by someone else.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where design patterns are useful.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1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a design pattern is a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repeatable solution to a commonly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occurring problem in software design.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pattern is not a finished design that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transformed directly into code.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description or template for how to solve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that can be used in many different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design patterns typically show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and interactions between classes or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without specifying the final application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or objects that are involved.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not thought of as design patterns,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solve computational problems rather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design problems.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are for avoiding Reinventing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01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AJAX </a:t>
            </a:r>
            <a:r>
              <a:rPr lang="en-IN" dirty="0" smtClean="0"/>
              <a:t>Patterns</a:t>
            </a:r>
          </a:p>
          <a:p>
            <a:r>
              <a:rPr lang="en-IN" dirty="0" smtClean="0"/>
              <a:t>Ajax </a:t>
            </a:r>
            <a:r>
              <a:rPr lang="en-IN" dirty="0"/>
              <a:t>has been around since 2005.</a:t>
            </a:r>
          </a:p>
          <a:p>
            <a:r>
              <a:rPr lang="en-IN" dirty="0"/>
              <a:t>Communication Patterns</a:t>
            </a:r>
          </a:p>
          <a:p>
            <a:r>
              <a:rPr lang="en-IN" dirty="0"/>
              <a:t>Hidden Frame techniques</a:t>
            </a:r>
          </a:p>
          <a:p>
            <a:r>
              <a:rPr lang="en-IN" dirty="0" err="1"/>
              <a:t>Aynchronous</a:t>
            </a:r>
            <a:r>
              <a:rPr lang="en-IN" dirty="0"/>
              <a:t> </a:t>
            </a:r>
            <a:r>
              <a:rPr lang="en-IN" dirty="0" err="1"/>
              <a:t>XMLHttp</a:t>
            </a:r>
            <a:r>
              <a:rPr lang="en-IN" dirty="0"/>
              <a:t> calls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34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Predictive </a:t>
            </a:r>
            <a:r>
              <a:rPr lang="en-GB" dirty="0" smtClean="0"/>
              <a:t>Fetch</a:t>
            </a:r>
          </a:p>
          <a:p>
            <a:r>
              <a:rPr lang="en-GB" dirty="0" smtClean="0"/>
              <a:t>Predicting </a:t>
            </a:r>
            <a:r>
              <a:rPr lang="en-GB" dirty="0"/>
              <a:t>what the user will do next</a:t>
            </a:r>
          </a:p>
          <a:p>
            <a:r>
              <a:rPr lang="en-GB" dirty="0"/>
              <a:t>Fetch on Demand</a:t>
            </a:r>
          </a:p>
          <a:p>
            <a:r>
              <a:rPr lang="en-GB" dirty="0"/>
              <a:t>Predictive Fetch pattern is relatively simple</a:t>
            </a:r>
            <a:br>
              <a:rPr lang="en-GB" dirty="0"/>
            </a:br>
            <a:r>
              <a:rPr lang="en-GB" dirty="0"/>
              <a:t>idea, somewhat difficult to implement.</a:t>
            </a:r>
          </a:p>
          <a:p>
            <a:r>
              <a:rPr lang="en-GB" dirty="0"/>
              <a:t>Ajax application guesses what the user is going</a:t>
            </a:r>
            <a:br>
              <a:rPr lang="en-GB" dirty="0"/>
            </a:br>
            <a:r>
              <a:rPr lang="en-GB" dirty="0"/>
              <a:t>to do next and retrieves the appropriate data.</a:t>
            </a:r>
          </a:p>
          <a:p>
            <a:r>
              <a:rPr lang="en-GB" dirty="0"/>
              <a:t>Determining future user action is just guessing</a:t>
            </a:r>
            <a:br>
              <a:rPr lang="en-GB" dirty="0"/>
            </a:br>
            <a:r>
              <a:rPr lang="en-GB" dirty="0"/>
              <a:t>game depending on his intentions.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84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Predictive </a:t>
            </a:r>
            <a:r>
              <a:rPr lang="en-GB" dirty="0" smtClean="0"/>
              <a:t>Fetch</a:t>
            </a:r>
          </a:p>
          <a:p>
            <a:r>
              <a:rPr lang="en-GB" dirty="0" smtClean="0"/>
              <a:t>Suppose </a:t>
            </a:r>
            <a:r>
              <a:rPr lang="en-GB" dirty="0"/>
              <a:t>the user is reading an online article</a:t>
            </a:r>
            <a:br>
              <a:rPr lang="en-GB" dirty="0"/>
            </a:br>
            <a:r>
              <a:rPr lang="en-GB" dirty="0"/>
              <a:t>that is separated into 3 pages.</a:t>
            </a:r>
          </a:p>
          <a:p>
            <a:r>
              <a:rPr lang="en-GB" dirty="0"/>
              <a:t>It is logical to assume that if the user is</a:t>
            </a:r>
            <a:br>
              <a:rPr lang="en-GB" dirty="0"/>
            </a:br>
            <a:r>
              <a:rPr lang="en-GB" dirty="0"/>
              <a:t>interested in reading the first page, sure he/she</a:t>
            </a:r>
            <a:br>
              <a:rPr lang="en-GB" dirty="0"/>
            </a:br>
            <a:r>
              <a:rPr lang="en-GB" dirty="0"/>
              <a:t>will also be interested in second and third page.</a:t>
            </a:r>
          </a:p>
          <a:p>
            <a:r>
              <a:rPr lang="en-GB" dirty="0"/>
              <a:t>So if the first page has been loaded for few</a:t>
            </a:r>
            <a:br>
              <a:rPr lang="en-GB" dirty="0"/>
            </a:br>
            <a:r>
              <a:rPr lang="en-GB" dirty="0"/>
              <a:t>seconds, it is probably safe to download the</a:t>
            </a:r>
            <a:br>
              <a:rPr lang="en-GB" dirty="0"/>
            </a:br>
            <a:r>
              <a:rPr lang="en-GB" dirty="0"/>
              <a:t>second page in the background.</a:t>
            </a:r>
          </a:p>
          <a:p>
            <a:r>
              <a:rPr lang="en-GB" dirty="0"/>
              <a:t>This can be easily determined by using a timeout.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18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Submission </a:t>
            </a:r>
            <a:r>
              <a:rPr lang="en-GB" dirty="0" smtClean="0"/>
              <a:t>Throttling</a:t>
            </a:r>
          </a:p>
          <a:p>
            <a:r>
              <a:rPr lang="en-GB" dirty="0" smtClean="0"/>
              <a:t>Sending </a:t>
            </a:r>
            <a:r>
              <a:rPr lang="en-GB" dirty="0"/>
              <a:t>data to the server issue</a:t>
            </a:r>
          </a:p>
          <a:p>
            <a:r>
              <a:rPr lang="en-GB" dirty="0"/>
              <a:t>In traditional web application, each </a:t>
            </a:r>
            <a:r>
              <a:rPr lang="en-GB" dirty="0" err="1"/>
              <a:t>clik</a:t>
            </a:r>
            <a:r>
              <a:rPr lang="en-GB" dirty="0"/>
              <a:t> makes a</a:t>
            </a:r>
            <a:br>
              <a:rPr lang="en-GB" dirty="0"/>
            </a:br>
            <a:r>
              <a:rPr lang="en-GB" dirty="0"/>
              <a:t>request back to the server.</a:t>
            </a:r>
          </a:p>
          <a:p>
            <a:r>
              <a:rPr lang="en-GB" dirty="0"/>
              <a:t>In the Ajax model, the user interacts with the</a:t>
            </a:r>
            <a:br>
              <a:rPr lang="en-GB" dirty="0"/>
            </a:br>
            <a:r>
              <a:rPr lang="en-GB" dirty="0"/>
              <a:t>site or application without additional requests</a:t>
            </a:r>
            <a:br>
              <a:rPr lang="en-GB" dirty="0"/>
            </a:br>
            <a:r>
              <a:rPr lang="en-GB" dirty="0"/>
              <a:t>being generated for each </a:t>
            </a:r>
            <a:r>
              <a:rPr lang="en-GB" dirty="0" err="1"/>
              <a:t>clik</a:t>
            </a:r>
            <a:r>
              <a:rPr lang="en-GB" dirty="0"/>
              <a:t>.</a:t>
            </a:r>
          </a:p>
          <a:p>
            <a:r>
              <a:rPr lang="en-GB" dirty="0"/>
              <a:t>In traditional web application, data is sent to</a:t>
            </a:r>
            <a:br>
              <a:rPr lang="en-GB" dirty="0"/>
            </a:br>
            <a:r>
              <a:rPr lang="en-GB" dirty="0"/>
              <a:t>the server every time a user action occurs. Thus</a:t>
            </a:r>
            <a:br>
              <a:rPr lang="en-GB" dirty="0"/>
            </a:br>
            <a:r>
              <a:rPr lang="en-GB" dirty="0"/>
              <a:t>when the user types a letter, that letter is sent</a:t>
            </a:r>
            <a:br>
              <a:rPr lang="en-GB" dirty="0"/>
            </a:br>
            <a:r>
              <a:rPr lang="en-GB" dirty="0"/>
              <a:t>to the server immediately.</a:t>
            </a:r>
          </a:p>
          <a:p>
            <a:r>
              <a:rPr lang="en-GB" dirty="0"/>
              <a:t>The process is repeated for each letter typed.</a:t>
            </a:r>
          </a:p>
          <a:p>
            <a:r>
              <a:rPr lang="en-GB" dirty="0"/>
              <a:t>The Submission Throttling, design pattern is an</a:t>
            </a:r>
            <a:br>
              <a:rPr lang="en-GB" dirty="0"/>
            </a:br>
            <a:r>
              <a:rPr lang="en-GB" dirty="0"/>
              <a:t>alternative approach.</a:t>
            </a:r>
          </a:p>
          <a:p>
            <a:r>
              <a:rPr lang="en-GB" dirty="0"/>
              <a:t>Using submission throttling, you buffer the data</a:t>
            </a:r>
            <a:br>
              <a:rPr lang="en-GB" dirty="0"/>
            </a:br>
            <a:r>
              <a:rPr lang="en-GB" dirty="0"/>
              <a:t>to be sent to the server on the client and send</a:t>
            </a:r>
            <a:br>
              <a:rPr lang="en-GB" dirty="0"/>
            </a:br>
            <a:r>
              <a:rPr lang="en-GB" dirty="0"/>
              <a:t>the data at predetermined times.</a:t>
            </a:r>
          </a:p>
          <a:p>
            <a:r>
              <a:rPr lang="en-GB" dirty="0"/>
              <a:t>Example Google Suggest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68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Submission Throttling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Collect data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NO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Is the user idle?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Yes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Is it time to send data ?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NO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Yes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Send data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Yes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Contine</a:t>
            </a:r>
            <a:r>
              <a:rPr lang="en-GB" dirty="0"/>
              <a:t> Collecting Data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NO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64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180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AJAX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PATTERNS</dc:title>
  <dc:creator>Admin</dc:creator>
  <cp:lastModifiedBy>Admin</cp:lastModifiedBy>
  <cp:revision>5</cp:revision>
  <dcterms:created xsi:type="dcterms:W3CDTF">2023-04-28T09:38:56Z</dcterms:created>
  <dcterms:modified xsi:type="dcterms:W3CDTF">2023-06-06T06:40:16Z</dcterms:modified>
</cp:coreProperties>
</file>