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559" y="25463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979"/>
                </a:lnTo>
                <a:lnTo>
                  <a:pt x="219710" y="474979"/>
                </a:lnTo>
                <a:lnTo>
                  <a:pt x="438150" y="474979"/>
                </a:lnTo>
                <a:lnTo>
                  <a:pt x="4381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100" y="2547620"/>
            <a:ext cx="327659" cy="47371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14019" y="2967990"/>
            <a:ext cx="421640" cy="474980"/>
          </a:xfrm>
          <a:custGeom>
            <a:avLst/>
            <a:gdLst/>
            <a:ahLst/>
            <a:cxnLst/>
            <a:rect l="l" t="t" r="r" b="b"/>
            <a:pathLst>
              <a:path w="421640" h="474979">
                <a:moveTo>
                  <a:pt x="421639" y="0"/>
                </a:moveTo>
                <a:lnTo>
                  <a:pt x="0" y="0"/>
                </a:lnTo>
                <a:lnTo>
                  <a:pt x="0" y="474980"/>
                </a:lnTo>
                <a:lnTo>
                  <a:pt x="210820" y="474980"/>
                </a:lnTo>
                <a:lnTo>
                  <a:pt x="421639" y="474980"/>
                </a:lnTo>
                <a:lnTo>
                  <a:pt x="421639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859" y="2970529"/>
            <a:ext cx="367030" cy="47244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896869"/>
            <a:ext cx="560070" cy="42036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35000" y="2438399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29">
                <a:moveTo>
                  <a:pt x="31750" y="878840"/>
                </a:moveTo>
                <a:lnTo>
                  <a:pt x="0" y="878840"/>
                </a:lnTo>
                <a:lnTo>
                  <a:pt x="0" y="1052830"/>
                </a:lnTo>
                <a:lnTo>
                  <a:pt x="31750" y="1052830"/>
                </a:lnTo>
                <a:lnTo>
                  <a:pt x="31750" y="878840"/>
                </a:lnTo>
                <a:close/>
              </a:path>
              <a:path w="31750" h="1052829">
                <a:moveTo>
                  <a:pt x="31750" y="0"/>
                </a:moveTo>
                <a:lnTo>
                  <a:pt x="0" y="0"/>
                </a:lnTo>
                <a:lnTo>
                  <a:pt x="0" y="824230"/>
                </a:lnTo>
                <a:lnTo>
                  <a:pt x="31750" y="824230"/>
                </a:lnTo>
                <a:lnTo>
                  <a:pt x="3175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229" y="3262629"/>
            <a:ext cx="8690610" cy="546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829" y="10985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979"/>
                </a:lnTo>
                <a:lnTo>
                  <a:pt x="218440" y="474979"/>
                </a:lnTo>
                <a:lnTo>
                  <a:pt x="438150" y="474979"/>
                </a:lnTo>
                <a:lnTo>
                  <a:pt x="43815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100" y="1099820"/>
            <a:ext cx="327659" cy="47371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41019" y="1521459"/>
            <a:ext cx="422909" cy="473709"/>
          </a:xfrm>
          <a:custGeom>
            <a:avLst/>
            <a:gdLst/>
            <a:ahLst/>
            <a:cxnLst/>
            <a:rect l="l" t="t" r="r" b="b"/>
            <a:pathLst>
              <a:path w="422909" h="473710">
                <a:moveTo>
                  <a:pt x="422910" y="0"/>
                </a:moveTo>
                <a:lnTo>
                  <a:pt x="0" y="0"/>
                </a:lnTo>
                <a:lnTo>
                  <a:pt x="0" y="473710"/>
                </a:lnTo>
                <a:lnTo>
                  <a:pt x="210820" y="473710"/>
                </a:lnTo>
                <a:lnTo>
                  <a:pt x="422910" y="473710"/>
                </a:lnTo>
                <a:lnTo>
                  <a:pt x="42291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0590" y="1522729"/>
            <a:ext cx="368300" cy="4737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000" y="1449070"/>
            <a:ext cx="560070" cy="42163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62000" y="990599"/>
            <a:ext cx="31750" cy="1051560"/>
          </a:xfrm>
          <a:custGeom>
            <a:avLst/>
            <a:gdLst/>
            <a:ahLst/>
            <a:cxnLst/>
            <a:rect l="l" t="t" r="r" b="b"/>
            <a:pathLst>
              <a:path w="31750" h="1051560">
                <a:moveTo>
                  <a:pt x="31750" y="822972"/>
                </a:moveTo>
                <a:lnTo>
                  <a:pt x="0" y="822972"/>
                </a:lnTo>
                <a:lnTo>
                  <a:pt x="0" y="1051560"/>
                </a:lnTo>
                <a:lnTo>
                  <a:pt x="31750" y="1051560"/>
                </a:lnTo>
                <a:lnTo>
                  <a:pt x="31750" y="822972"/>
                </a:lnTo>
                <a:close/>
              </a:path>
              <a:path w="31750" h="1051560">
                <a:moveTo>
                  <a:pt x="31750" y="0"/>
                </a:moveTo>
                <a:lnTo>
                  <a:pt x="0" y="0"/>
                </a:lnTo>
                <a:lnTo>
                  <a:pt x="0" y="792492"/>
                </a:lnTo>
                <a:lnTo>
                  <a:pt x="31750" y="792492"/>
                </a:lnTo>
                <a:lnTo>
                  <a:pt x="3175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1960" y="1783080"/>
            <a:ext cx="8225789" cy="304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5520" y="568959"/>
            <a:ext cx="7172959" cy="1003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189" y="1939289"/>
            <a:ext cx="8389620" cy="402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links.txt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get_search_box.php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search.php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339" y="2409190"/>
            <a:ext cx="3714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00" dirty="0">
                <a:solidFill>
                  <a:srgbClr val="333399"/>
                </a:solidFill>
              </a:rPr>
              <a:t>Ajax</a:t>
            </a:r>
            <a:r>
              <a:rPr sz="4400" dirty="0">
                <a:solidFill>
                  <a:srgbClr val="333399"/>
                </a:solidFill>
              </a:rPr>
              <a:t> </a:t>
            </a:r>
            <a:r>
              <a:rPr sz="4400" spc="190" dirty="0">
                <a:solidFill>
                  <a:srgbClr val="333399"/>
                </a:solidFill>
              </a:rPr>
              <a:t>Patterns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567690"/>
            <a:ext cx="8281670" cy="624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25" dirty="0">
                <a:solidFill>
                  <a:srgbClr val="FF0000"/>
                </a:solidFill>
                <a:latin typeface="Trebuchet MS"/>
                <a:cs typeface="Trebuchet MS"/>
              </a:rPr>
              <a:t>function</a:t>
            </a:r>
            <a:r>
              <a:rPr sz="2400" b="1" spc="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85" dirty="0">
                <a:latin typeface="Trebuchet MS"/>
                <a:cs typeface="Trebuchet MS"/>
              </a:rPr>
              <a:t>showSearchResults()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2700" marR="415925">
              <a:lnSpc>
                <a:spcPct val="100000"/>
              </a:lnSpc>
            </a:pPr>
            <a:r>
              <a:rPr sz="2400" b="1" spc="130" dirty="0">
                <a:solidFill>
                  <a:srgbClr val="FF0000"/>
                </a:solidFill>
                <a:latin typeface="Trebuchet MS"/>
                <a:cs typeface="Trebuchet MS"/>
              </a:rPr>
              <a:t>if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</a:rPr>
              <a:t>(xhr_3.readyState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==</a:t>
            </a:r>
            <a:r>
              <a:rPr sz="2400" b="1" spc="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4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95" dirty="0">
                <a:solidFill>
                  <a:srgbClr val="FF0000"/>
                </a:solidFill>
                <a:latin typeface="Trebuchet MS"/>
                <a:cs typeface="Trebuchet MS"/>
              </a:rPr>
              <a:t>&amp;&amp;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10" dirty="0">
                <a:solidFill>
                  <a:srgbClr val="FF0000"/>
                </a:solidFill>
                <a:latin typeface="Trebuchet MS"/>
                <a:cs typeface="Trebuchet MS"/>
              </a:rPr>
              <a:t>xhr_3.status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595" dirty="0">
                <a:solidFill>
                  <a:srgbClr val="FF0000"/>
                </a:solidFill>
                <a:latin typeface="Trebuchet MS"/>
                <a:cs typeface="Trebuchet MS"/>
              </a:rPr>
              <a:t>== </a:t>
            </a:r>
            <a:r>
              <a:rPr sz="2400" b="1" spc="-7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45" dirty="0">
                <a:solidFill>
                  <a:srgbClr val="FF0000"/>
                </a:solidFill>
                <a:latin typeface="Trebuchet MS"/>
                <a:cs typeface="Trebuchet MS"/>
              </a:rPr>
              <a:t>200)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document.getElementById("search_res").innerH </a:t>
            </a:r>
            <a:r>
              <a:rPr sz="2400" b="1" spc="-7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15" dirty="0">
                <a:solidFill>
                  <a:srgbClr val="FF0000"/>
                </a:solidFill>
                <a:latin typeface="Trebuchet MS"/>
                <a:cs typeface="Trebuchet MS"/>
              </a:rPr>
              <a:t>TML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90" dirty="0">
                <a:solidFill>
                  <a:srgbClr val="FF0000"/>
                </a:solidFill>
                <a:latin typeface="Trebuchet MS"/>
                <a:cs typeface="Trebuchet MS"/>
              </a:rPr>
              <a:t>xhr_3.responseText;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25" dirty="0">
                <a:solidFill>
                  <a:srgbClr val="FF0000"/>
                </a:solidFill>
                <a:latin typeface="Trebuchet MS"/>
                <a:cs typeface="Trebuchet MS"/>
              </a:rPr>
              <a:t>function</a:t>
            </a:r>
            <a:r>
              <a:rPr sz="2400" b="1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45" dirty="0">
                <a:latin typeface="Trebuchet MS"/>
                <a:cs typeface="Trebuchet MS"/>
              </a:rPr>
              <a:t>loadLinks()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2700" marR="440055">
              <a:lnSpc>
                <a:spcPct val="100000"/>
              </a:lnSpc>
            </a:pPr>
            <a:r>
              <a:rPr sz="2400" b="1" spc="240" dirty="0">
                <a:solidFill>
                  <a:srgbClr val="FF0000"/>
                </a:solidFill>
                <a:latin typeface="Trebuchet MS"/>
                <a:cs typeface="Trebuchet MS"/>
              </a:rPr>
              <a:t>xhr_1.onreadystatechange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showLinks; </a:t>
            </a:r>
            <a:r>
              <a:rPr sz="2400" b="1" spc="2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10" dirty="0">
                <a:latin typeface="Trebuchet MS"/>
                <a:cs typeface="Trebuchet MS"/>
              </a:rPr>
              <a:t>xhr_1</a:t>
            </a:r>
            <a:r>
              <a:rPr sz="2400" b="1" spc="210" dirty="0">
                <a:solidFill>
                  <a:srgbClr val="FF0000"/>
                </a:solidFill>
                <a:latin typeface="Trebuchet MS"/>
                <a:cs typeface="Trebuchet MS"/>
              </a:rPr>
              <a:t>.open("GET", </a:t>
            </a:r>
            <a:r>
              <a:rPr sz="2400" b="1" spc="190" dirty="0">
                <a:solidFill>
                  <a:srgbClr val="FF0000"/>
                </a:solidFill>
                <a:latin typeface="Trebuchet MS"/>
                <a:cs typeface="Trebuchet MS"/>
              </a:rPr>
              <a:t>"</a:t>
            </a:r>
            <a:r>
              <a:rPr sz="2400" b="1" spc="190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http://localhost/links.txt", </a:t>
            </a:r>
            <a:r>
              <a:rPr sz="2400" b="1" spc="-7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90" dirty="0">
                <a:solidFill>
                  <a:srgbClr val="FF0000"/>
                </a:solidFill>
                <a:latin typeface="Trebuchet MS"/>
                <a:cs typeface="Trebuchet MS"/>
              </a:rPr>
              <a:t>true);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190" dirty="0">
                <a:solidFill>
                  <a:srgbClr val="FF0000"/>
                </a:solidFill>
                <a:latin typeface="Trebuchet MS"/>
                <a:cs typeface="Trebuchet MS"/>
              </a:rPr>
              <a:t>xhr_1.send();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069" y="2091690"/>
            <a:ext cx="753554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70" dirty="0">
                <a:solidFill>
                  <a:srgbClr val="FF0000"/>
                </a:solidFill>
                <a:latin typeface="Trebuchet MS"/>
                <a:cs typeface="Trebuchet MS"/>
              </a:rPr>
              <a:t>&lt;?php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 marR="1411605">
              <a:lnSpc>
                <a:spcPct val="100000"/>
              </a:lnSpc>
            </a:pP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header("Content-type </a:t>
            </a:r>
            <a:r>
              <a:rPr sz="2400" b="1" spc="75" dirty="0">
                <a:solidFill>
                  <a:srgbClr val="FF0000"/>
                </a:solidFill>
                <a:latin typeface="Trebuchet MS"/>
                <a:cs typeface="Trebuchet MS"/>
              </a:rPr>
              <a:t>: </a:t>
            </a:r>
            <a:r>
              <a:rPr sz="2400" b="1" spc="200" dirty="0">
                <a:solidFill>
                  <a:srgbClr val="FF0000"/>
                </a:solidFill>
                <a:latin typeface="Trebuchet MS"/>
                <a:cs typeface="Trebuchet MS"/>
              </a:rPr>
              <a:t>text/html"); </a:t>
            </a:r>
            <a:r>
              <a:rPr sz="2400" b="1" spc="-7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90" dirty="0">
                <a:solidFill>
                  <a:srgbClr val="FF0000"/>
                </a:solidFill>
                <a:latin typeface="Trebuchet MS"/>
                <a:cs typeface="Trebuchet MS"/>
              </a:rPr>
              <a:t>extract($_GET);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echo</a:t>
            </a:r>
            <a:r>
              <a:rPr sz="2400" b="1" spc="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15" dirty="0">
                <a:solidFill>
                  <a:srgbClr val="FF0000"/>
                </a:solidFill>
                <a:latin typeface="Trebuchet MS"/>
                <a:cs typeface="Trebuchet MS"/>
              </a:rPr>
              <a:t>"&lt;label&gt;";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echo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75" dirty="0">
                <a:solidFill>
                  <a:srgbClr val="FF0000"/>
                </a:solidFill>
                <a:latin typeface="Trebuchet MS"/>
                <a:cs typeface="Trebuchet MS"/>
              </a:rPr>
              <a:t>"ISBN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FF0000"/>
                </a:solidFill>
                <a:latin typeface="Trebuchet MS"/>
                <a:cs typeface="Trebuchet MS"/>
              </a:rPr>
              <a:t>Number</a:t>
            </a:r>
            <a:r>
              <a:rPr sz="2400" b="1" spc="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75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95" dirty="0">
                <a:solidFill>
                  <a:srgbClr val="FF0000"/>
                </a:solidFill>
                <a:latin typeface="Trebuchet MS"/>
                <a:cs typeface="Trebuchet MS"/>
              </a:rPr>
              <a:t>&lt;input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54" dirty="0">
                <a:solidFill>
                  <a:srgbClr val="FF0000"/>
                </a:solidFill>
                <a:latin typeface="Trebuchet MS"/>
                <a:cs typeface="Trebuchet MS"/>
              </a:rPr>
              <a:t>type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00" dirty="0">
                <a:solidFill>
                  <a:srgbClr val="FF0000"/>
                </a:solidFill>
                <a:latin typeface="Trebuchet MS"/>
                <a:cs typeface="Trebuchet MS"/>
              </a:rPr>
              <a:t>'text'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15" dirty="0">
                <a:solidFill>
                  <a:srgbClr val="FF0000"/>
                </a:solidFill>
                <a:latin typeface="Trebuchet MS"/>
                <a:cs typeface="Trebuchet MS"/>
              </a:rPr>
              <a:t>id</a:t>
            </a:r>
            <a:endParaRPr sz="2400">
              <a:latin typeface="Trebuchet MS"/>
              <a:cs typeface="Trebuchet MS"/>
            </a:endParaRPr>
          </a:p>
          <a:p>
            <a:pPr marL="12700" marR="4653280">
              <a:lnSpc>
                <a:spcPct val="100000"/>
              </a:lnSpc>
            </a:pP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90" dirty="0">
                <a:solidFill>
                  <a:srgbClr val="FF0000"/>
                </a:solidFill>
                <a:latin typeface="Trebuchet MS"/>
                <a:cs typeface="Trebuchet MS"/>
              </a:rPr>
              <a:t>'isbn'/&gt;&lt;p/&gt;"</a:t>
            </a:r>
            <a:r>
              <a:rPr sz="2400" b="1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75" dirty="0">
                <a:solidFill>
                  <a:srgbClr val="FF0000"/>
                </a:solidFill>
                <a:latin typeface="Trebuchet MS"/>
                <a:cs typeface="Trebuchet MS"/>
              </a:rPr>
              <a:t>; </a:t>
            </a:r>
            <a:r>
              <a:rPr sz="2400" b="1" spc="-7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echo</a:t>
            </a:r>
            <a:r>
              <a:rPr sz="2400" b="1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80" dirty="0">
                <a:solidFill>
                  <a:srgbClr val="FF0000"/>
                </a:solidFill>
                <a:latin typeface="Trebuchet MS"/>
                <a:cs typeface="Trebuchet MS"/>
              </a:rPr>
              <a:t>"&lt;/label&gt;";</a:t>
            </a:r>
            <a:endParaRPr sz="2400">
              <a:latin typeface="Trebuchet MS"/>
              <a:cs typeface="Trebuchet MS"/>
            </a:endParaRPr>
          </a:p>
          <a:p>
            <a:pPr marL="12700" marR="895350">
              <a:lnSpc>
                <a:spcPct val="100000"/>
              </a:lnSpc>
            </a:pP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echo </a:t>
            </a:r>
            <a:r>
              <a:rPr sz="2400" b="1" spc="305" dirty="0">
                <a:solidFill>
                  <a:srgbClr val="FF0000"/>
                </a:solidFill>
                <a:latin typeface="Trebuchet MS"/>
                <a:cs typeface="Trebuchet MS"/>
              </a:rPr>
              <a:t>"&lt;input </a:t>
            </a:r>
            <a:r>
              <a:rPr sz="2400" b="1" spc="254" dirty="0">
                <a:solidFill>
                  <a:srgbClr val="FF0000"/>
                </a:solidFill>
                <a:latin typeface="Trebuchet MS"/>
                <a:cs typeface="Trebuchet MS"/>
              </a:rPr>
              <a:t>type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'submit' </a:t>
            </a:r>
            <a:r>
              <a:rPr sz="2400" b="1" spc="254" dirty="0">
                <a:solidFill>
                  <a:srgbClr val="FF0000"/>
                </a:solidFill>
                <a:latin typeface="Trebuchet MS"/>
                <a:cs typeface="Trebuchet MS"/>
              </a:rPr>
              <a:t>value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2400" b="1" spc="-7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10" dirty="0">
                <a:solidFill>
                  <a:srgbClr val="FF0000"/>
                </a:solidFill>
                <a:latin typeface="Trebuchet MS"/>
                <a:cs typeface="Trebuchet MS"/>
              </a:rPr>
              <a:t>'SEARCH'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10" dirty="0">
                <a:solidFill>
                  <a:srgbClr val="FF0000"/>
                </a:solidFill>
                <a:latin typeface="Trebuchet MS"/>
                <a:cs typeface="Trebuchet MS"/>
              </a:rPr>
              <a:t>onclick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75" dirty="0">
                <a:solidFill>
                  <a:srgbClr val="FF0000"/>
                </a:solidFill>
                <a:latin typeface="Trebuchet MS"/>
                <a:cs typeface="Trebuchet MS"/>
              </a:rPr>
              <a:t>'searchISBN()'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00" dirty="0">
                <a:solidFill>
                  <a:srgbClr val="FF0000"/>
                </a:solidFill>
                <a:latin typeface="Trebuchet MS"/>
                <a:cs typeface="Trebuchet MS"/>
              </a:rPr>
              <a:t>/&gt;"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75" dirty="0">
                <a:solidFill>
                  <a:srgbClr val="FF0000"/>
                </a:solidFill>
                <a:latin typeface="Trebuchet MS"/>
                <a:cs typeface="Trebuchet MS"/>
              </a:rPr>
              <a:t>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470" dirty="0">
                <a:solidFill>
                  <a:srgbClr val="FF0000"/>
                </a:solidFill>
                <a:latin typeface="Trebuchet MS"/>
                <a:cs typeface="Trebuchet MS"/>
              </a:rPr>
              <a:t>?&gt;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360" y="947420"/>
            <a:ext cx="5609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35" dirty="0">
                <a:solidFill>
                  <a:srgbClr val="333399"/>
                </a:solidFill>
              </a:rPr>
              <a:t>get_search_box.php</a:t>
            </a:r>
            <a:endParaRPr sz="4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360" y="947420"/>
            <a:ext cx="3121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380" dirty="0">
                <a:solidFill>
                  <a:srgbClr val="333399"/>
                </a:solidFill>
              </a:rPr>
              <a:t>se</a:t>
            </a:r>
            <a:r>
              <a:rPr sz="4400" spc="425" dirty="0">
                <a:solidFill>
                  <a:srgbClr val="333399"/>
                </a:solidFill>
              </a:rPr>
              <a:t>a</a:t>
            </a:r>
            <a:r>
              <a:rPr sz="4400" spc="-5" dirty="0">
                <a:solidFill>
                  <a:srgbClr val="333399"/>
                </a:solidFill>
              </a:rPr>
              <a:t>r</a:t>
            </a:r>
            <a:r>
              <a:rPr sz="4400" spc="290" dirty="0">
                <a:solidFill>
                  <a:srgbClr val="333399"/>
                </a:solidFill>
              </a:rPr>
              <a:t>c</a:t>
            </a:r>
            <a:r>
              <a:rPr sz="4400" spc="330" dirty="0">
                <a:solidFill>
                  <a:srgbClr val="333399"/>
                </a:solidFill>
              </a:rPr>
              <a:t>h</a:t>
            </a:r>
            <a:r>
              <a:rPr sz="4400" spc="40" dirty="0">
                <a:solidFill>
                  <a:srgbClr val="333399"/>
                </a:solidFill>
              </a:rPr>
              <a:t>.</a:t>
            </a:r>
            <a:r>
              <a:rPr sz="4400" spc="75" dirty="0">
                <a:solidFill>
                  <a:srgbClr val="333399"/>
                </a:solidFill>
              </a:rPr>
              <a:t>p</a:t>
            </a:r>
            <a:r>
              <a:rPr sz="4400" spc="355" dirty="0">
                <a:solidFill>
                  <a:srgbClr val="333399"/>
                </a:solidFill>
              </a:rPr>
              <a:t>hp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8469" y="2303779"/>
            <a:ext cx="572897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70" dirty="0">
                <a:solidFill>
                  <a:srgbClr val="FF0000"/>
                </a:solidFill>
                <a:latin typeface="Trebuchet MS"/>
                <a:cs typeface="Trebuchet MS"/>
              </a:rPr>
              <a:t>&lt;?php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190" dirty="0">
                <a:solidFill>
                  <a:srgbClr val="FF0000"/>
                </a:solidFill>
                <a:latin typeface="Trebuchet MS"/>
                <a:cs typeface="Trebuchet MS"/>
              </a:rPr>
              <a:t>extract($_GET);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155" dirty="0">
                <a:solidFill>
                  <a:srgbClr val="FF0000"/>
                </a:solidFill>
                <a:latin typeface="Trebuchet MS"/>
                <a:cs typeface="Trebuchet MS"/>
              </a:rPr>
              <a:t>$file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1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</a:rPr>
              <a:t>fopen("book_db.txt",</a:t>
            </a:r>
            <a:r>
              <a:rPr sz="2400" b="1" spc="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9" dirty="0">
                <a:solidFill>
                  <a:srgbClr val="FF0000"/>
                </a:solidFill>
                <a:latin typeface="Trebuchet MS"/>
                <a:cs typeface="Trebuchet MS"/>
              </a:rPr>
              <a:t>"r");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$found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</a:rPr>
              <a:t>false;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4584065" algn="l"/>
              </a:tabLst>
            </a:pPr>
            <a:r>
              <a:rPr sz="2400" b="1" spc="210" dirty="0">
                <a:solidFill>
                  <a:srgbClr val="FF0000"/>
                </a:solidFill>
                <a:latin typeface="Trebuchet MS"/>
                <a:cs typeface="Trebuchet MS"/>
              </a:rPr>
              <a:t>while($line</a:t>
            </a:r>
            <a:r>
              <a:rPr sz="2400" b="1" spc="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1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</a:rPr>
              <a:t>fgets($file))	</a:t>
            </a: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00" dirty="0">
                <a:solidFill>
                  <a:srgbClr val="FF0000"/>
                </a:solidFill>
                <a:latin typeface="Trebuchet MS"/>
                <a:cs typeface="Trebuchet MS"/>
              </a:rPr>
              <a:t>$line</a:t>
            </a:r>
            <a:r>
              <a:rPr sz="2400" b="1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00" dirty="0">
                <a:solidFill>
                  <a:srgbClr val="FF0000"/>
                </a:solidFill>
                <a:latin typeface="Trebuchet MS"/>
                <a:cs typeface="Trebuchet MS"/>
              </a:rPr>
              <a:t>trim($line);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135" dirty="0">
                <a:solidFill>
                  <a:srgbClr val="FF0000"/>
                </a:solidFill>
                <a:latin typeface="Trebuchet MS"/>
                <a:cs typeface="Trebuchet MS"/>
              </a:rPr>
              <a:t>$l_arr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5" dirty="0">
                <a:solidFill>
                  <a:srgbClr val="FF0000"/>
                </a:solidFill>
                <a:latin typeface="Trebuchet MS"/>
                <a:cs typeface="Trebuchet MS"/>
              </a:rPr>
              <a:t>explode(",",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85" dirty="0">
                <a:solidFill>
                  <a:srgbClr val="FF0000"/>
                </a:solidFill>
                <a:latin typeface="Trebuchet MS"/>
                <a:cs typeface="Trebuchet MS"/>
              </a:rPr>
              <a:t>$line);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200000"/>
              </a:lnSpc>
              <a:tabLst>
                <a:tab pos="5498465" algn="l"/>
              </a:tabLst>
            </a:pP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400" b="1" spc="15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04" dirty="0">
                <a:solidFill>
                  <a:srgbClr val="FF0000"/>
                </a:solidFill>
                <a:latin typeface="Trebuchet MS"/>
                <a:cs typeface="Trebuchet MS"/>
              </a:rPr>
              <a:t>(</a:t>
            </a:r>
            <a:r>
              <a:rPr sz="2400" b="1" spc="240" dirty="0">
                <a:solidFill>
                  <a:srgbClr val="FF0000"/>
                </a:solidFill>
                <a:latin typeface="Trebuchet MS"/>
                <a:cs typeface="Trebuchet MS"/>
              </a:rPr>
              <a:t>$</a:t>
            </a:r>
            <a:r>
              <a:rPr sz="2400" b="1" spc="12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400" b="1" spc="38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2400" b="1" spc="320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sz="2400" b="1" spc="29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595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$</a:t>
            </a:r>
            <a:r>
              <a:rPr sz="2400" b="1" spc="114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_ar</a:t>
            </a:r>
            <a:r>
              <a:rPr sz="2400" b="1" spc="15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400" b="1" spc="120" dirty="0">
                <a:solidFill>
                  <a:srgbClr val="FF0000"/>
                </a:solidFill>
                <a:latin typeface="Trebuchet MS"/>
                <a:cs typeface="Trebuchet MS"/>
              </a:rPr>
              <a:t>[</a:t>
            </a:r>
            <a:r>
              <a:rPr sz="2400" b="1" spc="229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r>
              <a:rPr sz="2400" b="1" spc="150" dirty="0">
                <a:solidFill>
                  <a:srgbClr val="FF0000"/>
                </a:solidFill>
                <a:latin typeface="Trebuchet MS"/>
                <a:cs typeface="Trebuchet MS"/>
              </a:rPr>
              <a:t>]</a:t>
            </a:r>
            <a:r>
              <a:rPr sz="2400" b="1" spc="215" dirty="0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sz="2400" b="1" spc="530" dirty="0">
                <a:solidFill>
                  <a:srgbClr val="FF0000"/>
                </a:solidFill>
                <a:latin typeface="Trebuchet MS"/>
                <a:cs typeface="Trebuchet MS"/>
              </a:rPr>
              <a:t>{  </a:t>
            </a: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echo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420" dirty="0">
                <a:solidFill>
                  <a:srgbClr val="FF0000"/>
                </a:solidFill>
                <a:latin typeface="Trebuchet MS"/>
                <a:cs typeface="Trebuchet MS"/>
              </a:rPr>
              <a:t>"&lt;h2&gt;</a:t>
            </a:r>
            <a:r>
              <a:rPr sz="2400" b="1" spc="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FF0000"/>
                </a:solidFill>
                <a:latin typeface="Trebuchet MS"/>
                <a:cs typeface="Trebuchet MS"/>
              </a:rPr>
              <a:t>Book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95" dirty="0">
                <a:solidFill>
                  <a:srgbClr val="FF0000"/>
                </a:solidFill>
                <a:latin typeface="Trebuchet MS"/>
                <a:cs typeface="Trebuchet MS"/>
              </a:rPr>
              <a:t>Info.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00" dirty="0">
                <a:solidFill>
                  <a:srgbClr val="FF0000"/>
                </a:solidFill>
                <a:latin typeface="Trebuchet MS"/>
                <a:cs typeface="Trebuchet MS"/>
              </a:rPr>
              <a:t>&lt;/h2&gt;";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360" y="947420"/>
            <a:ext cx="2245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400" dirty="0">
                <a:solidFill>
                  <a:srgbClr val="333399"/>
                </a:solidFill>
              </a:rPr>
              <a:t>C</a:t>
            </a:r>
            <a:r>
              <a:rPr sz="4400" spc="365" dirty="0">
                <a:solidFill>
                  <a:srgbClr val="333399"/>
                </a:solidFill>
              </a:rPr>
              <a:t>o</a:t>
            </a:r>
            <a:r>
              <a:rPr sz="4400" spc="385" dirty="0">
                <a:solidFill>
                  <a:srgbClr val="333399"/>
                </a:solidFill>
              </a:rPr>
              <a:t>n</a:t>
            </a:r>
            <a:r>
              <a:rPr sz="4400" spc="-25" dirty="0">
                <a:solidFill>
                  <a:srgbClr val="333399"/>
                </a:solidFill>
              </a:rPr>
              <a:t>t</a:t>
            </a:r>
            <a:r>
              <a:rPr sz="4400" spc="340" dirty="0">
                <a:solidFill>
                  <a:srgbClr val="333399"/>
                </a:solidFill>
              </a:rPr>
              <a:t>d</a:t>
            </a:r>
            <a:r>
              <a:rPr sz="4400" spc="1165" dirty="0">
                <a:solidFill>
                  <a:srgbClr val="333399"/>
                </a:solidFill>
              </a:rPr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6070" y="1939290"/>
            <a:ext cx="6793865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6690">
              <a:lnSpc>
                <a:spcPct val="100000"/>
              </a:lnSpc>
              <a:spcBef>
                <a:spcPts val="100"/>
              </a:spcBef>
            </a:pP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echo </a:t>
            </a:r>
            <a:r>
              <a:rPr sz="2400" b="1" spc="375" dirty="0">
                <a:solidFill>
                  <a:srgbClr val="FF0000"/>
                </a:solidFill>
                <a:latin typeface="Trebuchet MS"/>
                <a:cs typeface="Trebuchet MS"/>
              </a:rPr>
              <a:t>"ISBN </a:t>
            </a:r>
            <a:r>
              <a:rPr sz="2400" b="1" spc="75" dirty="0">
                <a:solidFill>
                  <a:srgbClr val="FF0000"/>
                </a:solidFill>
                <a:latin typeface="Trebuchet MS"/>
                <a:cs typeface="Trebuchet MS"/>
              </a:rPr>
              <a:t>: </a:t>
            </a:r>
            <a:r>
              <a:rPr sz="2400" b="1" spc="145" dirty="0">
                <a:solidFill>
                  <a:srgbClr val="FF0000"/>
                </a:solidFill>
                <a:latin typeface="Trebuchet MS"/>
                <a:cs typeface="Trebuchet MS"/>
              </a:rPr>
              <a:t>$l_arr[0] </a:t>
            </a:r>
            <a:r>
              <a:rPr sz="2400" b="1" spc="350" dirty="0">
                <a:solidFill>
                  <a:srgbClr val="FF0000"/>
                </a:solidFill>
                <a:latin typeface="Trebuchet MS"/>
                <a:cs typeface="Trebuchet MS"/>
              </a:rPr>
              <a:t>&lt;br&gt;"; </a:t>
            </a:r>
            <a:r>
              <a:rPr sz="2400" b="1" spc="3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echo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70" dirty="0">
                <a:solidFill>
                  <a:srgbClr val="FF0000"/>
                </a:solidFill>
                <a:latin typeface="Trebuchet MS"/>
                <a:cs typeface="Trebuchet MS"/>
              </a:rPr>
              <a:t>"Author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75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45" dirty="0">
                <a:solidFill>
                  <a:srgbClr val="FF0000"/>
                </a:solidFill>
                <a:latin typeface="Trebuchet MS"/>
                <a:cs typeface="Trebuchet MS"/>
              </a:rPr>
              <a:t>$l_arr[1]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50" dirty="0">
                <a:solidFill>
                  <a:srgbClr val="FF0000"/>
                </a:solidFill>
                <a:latin typeface="Trebuchet MS"/>
                <a:cs typeface="Trebuchet MS"/>
              </a:rPr>
              <a:t>&lt;br&gt;";</a:t>
            </a:r>
            <a:endParaRPr sz="2400">
              <a:latin typeface="Trebuchet MS"/>
              <a:cs typeface="Trebuchet MS"/>
            </a:endParaRPr>
          </a:p>
          <a:p>
            <a:pPr marL="12700" marR="699770">
              <a:lnSpc>
                <a:spcPct val="100000"/>
              </a:lnSpc>
            </a:pP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echo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45" dirty="0">
                <a:solidFill>
                  <a:srgbClr val="FF0000"/>
                </a:solidFill>
                <a:latin typeface="Trebuchet MS"/>
                <a:cs typeface="Trebuchet MS"/>
              </a:rPr>
              <a:t>"Publication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75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45" dirty="0">
                <a:solidFill>
                  <a:srgbClr val="FF0000"/>
                </a:solidFill>
                <a:latin typeface="Trebuchet MS"/>
                <a:cs typeface="Trebuchet MS"/>
              </a:rPr>
              <a:t>$l_arr[2]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50" dirty="0">
                <a:solidFill>
                  <a:srgbClr val="FF0000"/>
                </a:solidFill>
                <a:latin typeface="Trebuchet MS"/>
                <a:cs typeface="Trebuchet MS"/>
              </a:rPr>
              <a:t>&lt;br&gt;"; </a:t>
            </a:r>
            <a:r>
              <a:rPr sz="2400" b="1" spc="-7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echo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35" dirty="0">
                <a:solidFill>
                  <a:srgbClr val="FF0000"/>
                </a:solidFill>
                <a:latin typeface="Trebuchet MS"/>
                <a:cs typeface="Trebuchet MS"/>
              </a:rPr>
              <a:t>"Price</a:t>
            </a:r>
            <a:r>
              <a:rPr sz="2400" b="1" spc="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75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45" dirty="0">
                <a:solidFill>
                  <a:srgbClr val="FF0000"/>
                </a:solidFill>
                <a:latin typeface="Trebuchet MS"/>
                <a:cs typeface="Trebuchet MS"/>
              </a:rPr>
              <a:t>$l_arr[3]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50" dirty="0">
                <a:solidFill>
                  <a:srgbClr val="FF0000"/>
                </a:solidFill>
                <a:latin typeface="Trebuchet MS"/>
                <a:cs typeface="Trebuchet MS"/>
              </a:rPr>
              <a:t>&lt;br&gt;";</a:t>
            </a:r>
            <a:endParaRPr sz="2400">
              <a:latin typeface="Trebuchet MS"/>
              <a:cs typeface="Trebuchet MS"/>
            </a:endParaRPr>
          </a:p>
          <a:p>
            <a:pPr marL="12700" marR="1859280">
              <a:lnSpc>
                <a:spcPct val="100000"/>
              </a:lnSpc>
            </a:pP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echo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95" dirty="0">
                <a:solidFill>
                  <a:srgbClr val="FF0000"/>
                </a:solidFill>
                <a:latin typeface="Trebuchet MS"/>
                <a:cs typeface="Trebuchet MS"/>
              </a:rPr>
              <a:t>"Title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75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45" dirty="0">
                <a:solidFill>
                  <a:srgbClr val="FF0000"/>
                </a:solidFill>
                <a:latin typeface="Trebuchet MS"/>
                <a:cs typeface="Trebuchet MS"/>
              </a:rPr>
              <a:t>$l_arr[4]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50" dirty="0">
                <a:solidFill>
                  <a:srgbClr val="FF0000"/>
                </a:solidFill>
                <a:latin typeface="Trebuchet MS"/>
                <a:cs typeface="Trebuchet MS"/>
              </a:rPr>
              <a:t>&lt;br&gt;"; </a:t>
            </a:r>
            <a:r>
              <a:rPr sz="2400" b="1" spc="-7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echo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10" dirty="0">
                <a:solidFill>
                  <a:srgbClr val="FF0000"/>
                </a:solidFill>
                <a:latin typeface="Trebuchet MS"/>
                <a:cs typeface="Trebuchet MS"/>
              </a:rPr>
              <a:t>"&lt;/h3&gt;";</a:t>
            </a:r>
            <a:endParaRPr sz="2400">
              <a:latin typeface="Trebuchet MS"/>
              <a:cs typeface="Trebuchet MS"/>
            </a:endParaRPr>
          </a:p>
          <a:p>
            <a:pPr marL="12700" marR="4259580">
              <a:lnSpc>
                <a:spcPct val="100000"/>
              </a:lnSpc>
            </a:pP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$found</a:t>
            </a:r>
            <a:r>
              <a:rPr sz="2400" b="1" spc="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90" dirty="0">
                <a:solidFill>
                  <a:srgbClr val="FF0000"/>
                </a:solidFill>
                <a:latin typeface="Trebuchet MS"/>
                <a:cs typeface="Trebuchet MS"/>
              </a:rPr>
              <a:t>true; </a:t>
            </a:r>
            <a:r>
              <a:rPr sz="2400" b="1" spc="-7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9" dirty="0">
                <a:solidFill>
                  <a:srgbClr val="FF0000"/>
                </a:solidFill>
                <a:latin typeface="Trebuchet MS"/>
                <a:cs typeface="Trebuchet MS"/>
              </a:rPr>
              <a:t>break;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0" dirty="0">
                <a:solidFill>
                  <a:srgbClr val="FF0000"/>
                </a:solidFill>
                <a:latin typeface="Trebuchet MS"/>
                <a:cs typeface="Trebuchet MS"/>
              </a:rPr>
              <a:t>}}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25" dirty="0">
                <a:solidFill>
                  <a:srgbClr val="FF0000"/>
                </a:solidFill>
                <a:latin typeface="Trebuchet MS"/>
                <a:cs typeface="Trebuchet MS"/>
              </a:rPr>
              <a:t>if(!$found)</a:t>
            </a:r>
            <a:r>
              <a:rPr sz="2400" b="1" spc="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echo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420" dirty="0">
                <a:solidFill>
                  <a:srgbClr val="FF0000"/>
                </a:solidFill>
                <a:latin typeface="Trebuchet MS"/>
                <a:cs typeface="Trebuchet MS"/>
              </a:rPr>
              <a:t>"&lt;h2&gt;</a:t>
            </a:r>
            <a:r>
              <a:rPr sz="2400" b="1" spc="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40" dirty="0">
                <a:solidFill>
                  <a:srgbClr val="FF0000"/>
                </a:solidFill>
                <a:latin typeface="Trebuchet MS"/>
                <a:cs typeface="Trebuchet MS"/>
              </a:rPr>
              <a:t>No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90" dirty="0">
                <a:solidFill>
                  <a:srgbClr val="FF0000"/>
                </a:solidFill>
                <a:latin typeface="Trebuchet MS"/>
                <a:cs typeface="Trebuchet MS"/>
              </a:rPr>
              <a:t>matching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90" dirty="0">
                <a:solidFill>
                  <a:srgbClr val="FF0000"/>
                </a:solidFill>
                <a:latin typeface="Trebuchet MS"/>
                <a:cs typeface="Trebuchet MS"/>
              </a:rPr>
              <a:t>book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65" dirty="0">
                <a:solidFill>
                  <a:srgbClr val="FF0000"/>
                </a:solidFill>
                <a:latin typeface="Trebuchet MS"/>
                <a:cs typeface="Trebuchet MS"/>
              </a:rPr>
              <a:t>found</a:t>
            </a:r>
            <a:r>
              <a:rPr sz="2400" b="1" spc="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90" dirty="0">
                <a:solidFill>
                  <a:srgbClr val="FF0000"/>
                </a:solidFill>
                <a:latin typeface="Trebuchet MS"/>
                <a:cs typeface="Trebuchet MS"/>
              </a:rPr>
              <a:t>in </a:t>
            </a:r>
            <a:r>
              <a:rPr sz="2400" b="1" spc="-7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FF0000"/>
                </a:solidFill>
                <a:latin typeface="Trebuchet MS"/>
                <a:cs typeface="Trebuchet MS"/>
              </a:rPr>
              <a:t>database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10" dirty="0">
                <a:solidFill>
                  <a:srgbClr val="FF0000"/>
                </a:solidFill>
                <a:latin typeface="Trebuchet MS"/>
                <a:cs typeface="Trebuchet MS"/>
              </a:rPr>
              <a:t>!!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00" dirty="0">
                <a:solidFill>
                  <a:srgbClr val="FF0000"/>
                </a:solidFill>
                <a:latin typeface="Trebuchet MS"/>
                <a:cs typeface="Trebuchet MS"/>
              </a:rPr>
              <a:t>&lt;/h2&gt;";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470" dirty="0">
                <a:solidFill>
                  <a:srgbClr val="FF0000"/>
                </a:solidFill>
                <a:latin typeface="Trebuchet MS"/>
                <a:cs typeface="Trebuchet MS"/>
              </a:rPr>
              <a:t>?&gt;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270" y="1892300"/>
            <a:ext cx="7869555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</a:rPr>
              <a:t>function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65" dirty="0">
                <a:latin typeface="Trebuchet MS"/>
                <a:cs typeface="Trebuchet MS"/>
              </a:rPr>
              <a:t>showLinks()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125" dirty="0">
                <a:solidFill>
                  <a:srgbClr val="FF0000"/>
                </a:solidFill>
                <a:latin typeface="Trebuchet MS"/>
                <a:cs typeface="Trebuchet MS"/>
              </a:rPr>
              <a:t>if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</a:rPr>
              <a:t>(xhr_1.readyState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5" dirty="0">
                <a:solidFill>
                  <a:srgbClr val="FF0000"/>
                </a:solidFill>
                <a:latin typeface="Trebuchet MS"/>
                <a:cs typeface="Trebuchet MS"/>
              </a:rPr>
              <a:t>==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4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95" dirty="0">
                <a:solidFill>
                  <a:srgbClr val="FF0000"/>
                </a:solidFill>
                <a:latin typeface="Trebuchet MS"/>
                <a:cs typeface="Trebuchet MS"/>
              </a:rPr>
              <a:t>&amp;&amp;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10" dirty="0">
                <a:solidFill>
                  <a:srgbClr val="FF0000"/>
                </a:solidFill>
                <a:latin typeface="Trebuchet MS"/>
                <a:cs typeface="Trebuchet MS"/>
              </a:rPr>
              <a:t>xhr_1.status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5" dirty="0">
                <a:solidFill>
                  <a:srgbClr val="FF0000"/>
                </a:solidFill>
                <a:latin typeface="Trebuchet MS"/>
                <a:cs typeface="Trebuchet MS"/>
              </a:rPr>
              <a:t>== </a:t>
            </a:r>
            <a:r>
              <a:rPr sz="2400" b="1" spc="-7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45" dirty="0">
                <a:solidFill>
                  <a:srgbClr val="FF0000"/>
                </a:solidFill>
                <a:latin typeface="Trebuchet MS"/>
                <a:cs typeface="Trebuchet MS"/>
              </a:rPr>
              <a:t>200)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2700" marR="1760220">
              <a:lnSpc>
                <a:spcPct val="100000"/>
              </a:lnSpc>
            </a:pP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var </a:t>
            </a:r>
            <a:r>
              <a:rPr sz="2400" b="1" spc="200" dirty="0">
                <a:solidFill>
                  <a:srgbClr val="FF0000"/>
                </a:solidFill>
                <a:latin typeface="Trebuchet MS"/>
                <a:cs typeface="Trebuchet MS"/>
              </a:rPr>
              <a:t>link_placeholder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2400" b="1" spc="6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10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2400" b="1" spc="254" dirty="0">
                <a:solidFill>
                  <a:srgbClr val="FF0000"/>
                </a:solidFill>
                <a:latin typeface="Trebuchet MS"/>
                <a:cs typeface="Trebuchet MS"/>
              </a:rPr>
              <a:t>ocu</a:t>
            </a:r>
            <a:r>
              <a:rPr sz="2400" b="1" spc="340" dirty="0">
                <a:solidFill>
                  <a:srgbClr val="FF0000"/>
                </a:solidFill>
                <a:latin typeface="Trebuchet MS"/>
                <a:cs typeface="Trebuchet MS"/>
              </a:rPr>
              <a:t>me</a:t>
            </a:r>
            <a:r>
              <a:rPr sz="2400" b="1" spc="275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t.</a:t>
            </a:r>
            <a:r>
              <a:rPr sz="2400" b="1" spc="500" dirty="0">
                <a:solidFill>
                  <a:srgbClr val="FF0000"/>
                </a:solidFill>
                <a:latin typeface="Trebuchet MS"/>
                <a:cs typeface="Trebuchet MS"/>
              </a:rPr>
              <a:t>g</a:t>
            </a: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</a:rPr>
              <a:t>et</a:t>
            </a:r>
            <a:r>
              <a:rPr sz="2400" b="1" spc="27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400" b="1" spc="114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2400" b="1" spc="310" dirty="0">
                <a:solidFill>
                  <a:srgbClr val="FF0000"/>
                </a:solidFill>
                <a:latin typeface="Trebuchet MS"/>
                <a:cs typeface="Trebuchet MS"/>
              </a:rPr>
              <a:t>eme</a:t>
            </a:r>
            <a:r>
              <a:rPr sz="2400" b="1" spc="265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2400" b="1" spc="285" dirty="0">
                <a:solidFill>
                  <a:srgbClr val="FF0000"/>
                </a:solidFill>
                <a:latin typeface="Trebuchet MS"/>
                <a:cs typeface="Trebuchet MS"/>
              </a:rPr>
              <a:t>tBy</a:t>
            </a:r>
            <a:r>
              <a:rPr sz="2400" b="1" spc="210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400" b="1" spc="320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2400" b="1" spc="204" dirty="0">
                <a:solidFill>
                  <a:srgbClr val="FF0000"/>
                </a:solidFill>
                <a:latin typeface="Trebuchet MS"/>
                <a:cs typeface="Trebuchet MS"/>
              </a:rPr>
              <a:t>(</a:t>
            </a: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"</a:t>
            </a:r>
            <a:r>
              <a:rPr sz="2400" b="1" spc="215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400" b="1" spc="280" dirty="0">
                <a:solidFill>
                  <a:srgbClr val="FF0000"/>
                </a:solidFill>
                <a:latin typeface="Trebuchet MS"/>
                <a:cs typeface="Trebuchet MS"/>
              </a:rPr>
              <a:t>nk</a:t>
            </a:r>
            <a:r>
              <a:rPr sz="2400" b="1" spc="38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2400" b="1" spc="285" dirty="0">
                <a:solidFill>
                  <a:srgbClr val="FF0000"/>
                </a:solidFill>
                <a:latin typeface="Trebuchet MS"/>
                <a:cs typeface="Trebuchet MS"/>
              </a:rPr>
              <a:t>"</a:t>
            </a:r>
            <a:r>
              <a:rPr sz="2400" b="1" spc="280" dirty="0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r>
              <a:rPr sz="2400" b="1" spc="65" dirty="0">
                <a:solidFill>
                  <a:srgbClr val="FF0000"/>
                </a:solidFill>
                <a:latin typeface="Trebuchet MS"/>
                <a:cs typeface="Trebuchet MS"/>
              </a:rPr>
              <a:t>;  </a:t>
            </a:r>
            <a:r>
              <a:rPr sz="2400" b="1" spc="200" dirty="0">
                <a:solidFill>
                  <a:srgbClr val="FF0000"/>
                </a:solidFill>
                <a:latin typeface="Trebuchet MS"/>
                <a:cs typeface="Trebuchet MS"/>
              </a:rPr>
              <a:t>link_placeholder.innerHTML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65" dirty="0">
                <a:solidFill>
                  <a:srgbClr val="FF0000"/>
                </a:solidFill>
                <a:latin typeface="Trebuchet MS"/>
                <a:cs typeface="Trebuchet MS"/>
              </a:rPr>
              <a:t>"";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 marR="2459355">
              <a:lnSpc>
                <a:spcPct val="100000"/>
              </a:lnSpc>
            </a:pP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var</a:t>
            </a:r>
            <a:r>
              <a:rPr sz="24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35" dirty="0">
                <a:solidFill>
                  <a:srgbClr val="FF0000"/>
                </a:solidFill>
                <a:latin typeface="Trebuchet MS"/>
                <a:cs typeface="Trebuchet MS"/>
              </a:rPr>
              <a:t>links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90" dirty="0">
                <a:solidFill>
                  <a:srgbClr val="FF0000"/>
                </a:solidFill>
                <a:latin typeface="Trebuchet MS"/>
                <a:cs typeface="Trebuchet MS"/>
              </a:rPr>
              <a:t>xhr_1.responseText; </a:t>
            </a:r>
            <a:r>
              <a:rPr sz="2400" b="1" spc="-7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var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9" dirty="0">
                <a:solidFill>
                  <a:srgbClr val="FF0000"/>
                </a:solidFill>
                <a:latin typeface="Trebuchet MS"/>
                <a:cs typeface="Trebuchet MS"/>
              </a:rPr>
              <a:t>lines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10" dirty="0">
                <a:solidFill>
                  <a:srgbClr val="FF0000"/>
                </a:solidFill>
                <a:latin typeface="Trebuchet MS"/>
                <a:cs typeface="Trebuchet MS"/>
              </a:rPr>
              <a:t>links.split("\n");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25" dirty="0">
                <a:solidFill>
                  <a:srgbClr val="FF0000"/>
                </a:solidFill>
                <a:latin typeface="Trebuchet MS"/>
                <a:cs typeface="Trebuchet MS"/>
              </a:rPr>
              <a:t>for(var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65" dirty="0">
                <a:solidFill>
                  <a:srgbClr val="FF0000"/>
                </a:solidFill>
                <a:latin typeface="Trebuchet MS"/>
                <a:cs typeface="Trebuchet MS"/>
              </a:rPr>
              <a:t>0;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i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&lt;</a:t>
            </a:r>
            <a:r>
              <a:rPr sz="2400" b="1" spc="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</a:rPr>
              <a:t>lines.length;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80" dirty="0">
                <a:solidFill>
                  <a:srgbClr val="FF0000"/>
                </a:solidFill>
                <a:latin typeface="Trebuchet MS"/>
                <a:cs typeface="Trebuchet MS"/>
              </a:rPr>
              <a:t>++i)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869" y="2006600"/>
            <a:ext cx="6618605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var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90" dirty="0">
                <a:solidFill>
                  <a:srgbClr val="FF0000"/>
                </a:solidFill>
                <a:latin typeface="Trebuchet MS"/>
                <a:cs typeface="Trebuchet MS"/>
              </a:rPr>
              <a:t>line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70" dirty="0">
                <a:solidFill>
                  <a:srgbClr val="FF0000"/>
                </a:solidFill>
                <a:latin typeface="Trebuchet MS"/>
                <a:cs typeface="Trebuchet MS"/>
              </a:rPr>
              <a:t>lines[i];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var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95" dirty="0">
                <a:solidFill>
                  <a:srgbClr val="FF0000"/>
                </a:solidFill>
                <a:latin typeface="Trebuchet MS"/>
                <a:cs typeface="Trebuchet MS"/>
              </a:rPr>
              <a:t>link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95" dirty="0">
                <a:solidFill>
                  <a:srgbClr val="FF0000"/>
                </a:solidFill>
                <a:latin typeface="Trebuchet MS"/>
                <a:cs typeface="Trebuchet MS"/>
              </a:rPr>
              <a:t>line.split(",");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var</a:t>
            </a:r>
            <a:r>
              <a:rPr sz="2400" b="1" spc="1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4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400" b="1" spc="1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45" dirty="0">
                <a:solidFill>
                  <a:srgbClr val="FF0000"/>
                </a:solidFill>
                <a:latin typeface="Trebuchet MS"/>
                <a:cs typeface="Trebuchet MS"/>
              </a:rPr>
              <a:t>document.createElement("a");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 marR="1410970">
              <a:lnSpc>
                <a:spcPct val="100000"/>
              </a:lnSpc>
            </a:pPr>
            <a:r>
              <a:rPr sz="2400" b="1" spc="225" dirty="0">
                <a:solidFill>
                  <a:srgbClr val="FF0000"/>
                </a:solidFill>
                <a:latin typeface="Trebuchet MS"/>
                <a:cs typeface="Trebuchet MS"/>
              </a:rPr>
              <a:t>a.setAttribute("href",</a:t>
            </a:r>
            <a:r>
              <a:rPr sz="2400" b="1" spc="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70" dirty="0">
                <a:solidFill>
                  <a:srgbClr val="FF0000"/>
                </a:solidFill>
                <a:latin typeface="Trebuchet MS"/>
                <a:cs typeface="Trebuchet MS"/>
              </a:rPr>
              <a:t>link[1]); </a:t>
            </a:r>
            <a:r>
              <a:rPr sz="2400" b="1" spc="-7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a.innerHTML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70" dirty="0">
                <a:solidFill>
                  <a:srgbClr val="FF0000"/>
                </a:solidFill>
                <a:latin typeface="Trebuchet MS"/>
                <a:cs typeface="Trebuchet MS"/>
              </a:rPr>
              <a:t>link[0];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var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li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35" dirty="0">
                <a:solidFill>
                  <a:srgbClr val="FF0000"/>
                </a:solidFill>
                <a:latin typeface="Trebuchet MS"/>
                <a:cs typeface="Trebuchet MS"/>
              </a:rPr>
              <a:t>document.createElement("li"); </a:t>
            </a:r>
            <a:r>
              <a:rPr sz="2400" b="1" spc="-7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</a:rPr>
              <a:t>li.appendChild(a);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195" dirty="0">
                <a:solidFill>
                  <a:srgbClr val="FF0000"/>
                </a:solidFill>
                <a:latin typeface="Trebuchet MS"/>
                <a:cs typeface="Trebuchet MS"/>
              </a:rPr>
              <a:t>link_placeholder.appendChild(li);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0" dirty="0">
                <a:solidFill>
                  <a:srgbClr val="FF0000"/>
                </a:solidFill>
                <a:latin typeface="Trebuchet MS"/>
                <a:cs typeface="Trebuchet MS"/>
              </a:rPr>
              <a:t>}}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339" y="2409190"/>
            <a:ext cx="5220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405" dirty="0">
                <a:solidFill>
                  <a:srgbClr val="333399"/>
                </a:solidFill>
                <a:latin typeface="Trebuchet MS"/>
                <a:cs typeface="Trebuchet MS"/>
              </a:rPr>
              <a:t>Periodic</a:t>
            </a:r>
            <a:r>
              <a:rPr sz="4400" b="1" spc="135" dirty="0">
                <a:solidFill>
                  <a:srgbClr val="333399"/>
                </a:solidFill>
                <a:latin typeface="Trebuchet MS"/>
                <a:cs typeface="Trebuchet MS"/>
              </a:rPr>
              <a:t> </a:t>
            </a:r>
            <a:r>
              <a:rPr sz="4400" b="1" spc="484" dirty="0">
                <a:solidFill>
                  <a:srgbClr val="333399"/>
                </a:solidFill>
                <a:latin typeface="Trebuchet MS"/>
                <a:cs typeface="Trebuchet MS"/>
              </a:rPr>
              <a:t>Refresh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360" y="947420"/>
            <a:ext cx="3408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95" dirty="0">
                <a:solidFill>
                  <a:srgbClr val="333399"/>
                </a:solidFill>
              </a:rPr>
              <a:t>Introduction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6740" y="1949450"/>
            <a:ext cx="7658100" cy="3474720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20"/>
              </a:spcBef>
              <a:buClr>
                <a:srgbClr val="3333CC"/>
              </a:buClr>
              <a:buSzPct val="59375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3200" spc="15" dirty="0">
                <a:latin typeface="Trebuchet MS"/>
                <a:cs typeface="Trebuchet MS"/>
              </a:rPr>
              <a:t>It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is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275" dirty="0">
                <a:latin typeface="Trebuchet MS"/>
                <a:cs typeface="Trebuchet MS"/>
              </a:rPr>
              <a:t>a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spc="245" dirty="0">
                <a:latin typeface="Trebuchet MS"/>
                <a:cs typeface="Trebuchet MS"/>
              </a:rPr>
              <a:t>design</a:t>
            </a:r>
            <a:r>
              <a:rPr sz="3200" spc="35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pattern</a:t>
            </a:r>
            <a:endParaRPr sz="3200">
              <a:latin typeface="Trebuchet MS"/>
              <a:cs typeface="Trebuchet MS"/>
            </a:endParaRPr>
          </a:p>
          <a:p>
            <a:pPr marL="381000" marR="191135" indent="-342900">
              <a:lnSpc>
                <a:spcPct val="100499"/>
              </a:lnSpc>
              <a:spcBef>
                <a:spcPts val="800"/>
              </a:spcBef>
              <a:buClr>
                <a:srgbClr val="3333CC"/>
              </a:buClr>
              <a:buSzPct val="59375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3200" spc="204" dirty="0">
                <a:latin typeface="Trebuchet MS"/>
                <a:cs typeface="Trebuchet MS"/>
              </a:rPr>
              <a:t>Process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90" dirty="0">
                <a:latin typeface="Trebuchet MS"/>
                <a:cs typeface="Trebuchet MS"/>
              </a:rPr>
              <a:t>of</a:t>
            </a:r>
            <a:r>
              <a:rPr sz="3200" spc="45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checking</a:t>
            </a:r>
            <a:r>
              <a:rPr sz="3200" spc="35" dirty="0">
                <a:latin typeface="Trebuchet MS"/>
                <a:cs typeface="Trebuchet MS"/>
              </a:rPr>
              <a:t> </a:t>
            </a:r>
            <a:r>
              <a:rPr sz="3200" spc="80" dirty="0">
                <a:latin typeface="Trebuchet MS"/>
                <a:cs typeface="Trebuchet MS"/>
              </a:rPr>
              <a:t>for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spc="240" dirty="0">
                <a:latin typeface="Trebuchet MS"/>
                <a:cs typeface="Trebuchet MS"/>
              </a:rPr>
              <a:t>new</a:t>
            </a:r>
            <a:r>
              <a:rPr sz="3200" spc="45" dirty="0">
                <a:latin typeface="Trebuchet MS"/>
                <a:cs typeface="Trebuchet MS"/>
              </a:rPr>
              <a:t> </a:t>
            </a:r>
            <a:r>
              <a:rPr sz="3200" spc="210" dirty="0">
                <a:latin typeface="Trebuchet MS"/>
                <a:cs typeface="Trebuchet MS"/>
              </a:rPr>
              <a:t>server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spc="150" dirty="0">
                <a:latin typeface="Trebuchet MS"/>
                <a:cs typeface="Trebuchet MS"/>
              </a:rPr>
              <a:t>information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in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specific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intervals</a:t>
            </a:r>
            <a:endParaRPr sz="32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819"/>
              </a:spcBef>
              <a:buClr>
                <a:srgbClr val="3333CC"/>
              </a:buClr>
              <a:buSzPct val="59375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3200" spc="270" dirty="0">
                <a:latin typeface="Trebuchet MS"/>
                <a:cs typeface="Trebuchet MS"/>
              </a:rPr>
              <a:t>Used</a:t>
            </a:r>
            <a:r>
              <a:rPr sz="3200" spc="4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to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increase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spc="229" dirty="0">
                <a:latin typeface="Trebuchet MS"/>
                <a:cs typeface="Trebuchet MS"/>
              </a:rPr>
              <a:t>user</a:t>
            </a:r>
            <a:r>
              <a:rPr sz="3200" spc="55" dirty="0">
                <a:latin typeface="Trebuchet MS"/>
                <a:cs typeface="Trebuchet MS"/>
              </a:rPr>
              <a:t> </a:t>
            </a:r>
            <a:r>
              <a:rPr sz="3200" spc="180" dirty="0">
                <a:latin typeface="Trebuchet MS"/>
                <a:cs typeface="Trebuchet MS"/>
              </a:rPr>
              <a:t>experience</a:t>
            </a:r>
            <a:endParaRPr sz="32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819"/>
              </a:spcBef>
              <a:buClr>
                <a:srgbClr val="3333CC"/>
              </a:buClr>
              <a:buSzPct val="59375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3200" spc="120" dirty="0">
                <a:latin typeface="Trebuchet MS"/>
                <a:cs typeface="Trebuchet MS"/>
              </a:rPr>
              <a:t>Notify</a:t>
            </a:r>
            <a:r>
              <a:rPr sz="3200" spc="30" dirty="0">
                <a:latin typeface="Trebuchet MS"/>
                <a:cs typeface="Trebuchet MS"/>
              </a:rPr>
              <a:t> </a:t>
            </a:r>
            <a:r>
              <a:rPr sz="3200" spc="260" dirty="0">
                <a:latin typeface="Trebuchet MS"/>
                <a:cs typeface="Trebuchet MS"/>
              </a:rPr>
              <a:t>users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of</a:t>
            </a:r>
            <a:r>
              <a:rPr sz="3200" spc="35" dirty="0">
                <a:latin typeface="Trebuchet MS"/>
                <a:cs typeface="Trebuchet MS"/>
              </a:rPr>
              <a:t> </a:t>
            </a:r>
            <a:r>
              <a:rPr sz="3200" spc="210" dirty="0">
                <a:latin typeface="Trebuchet MS"/>
                <a:cs typeface="Trebuchet MS"/>
              </a:rPr>
              <a:t>updated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150" dirty="0">
                <a:latin typeface="Trebuchet MS"/>
                <a:cs typeface="Trebuchet MS"/>
              </a:rPr>
              <a:t>information</a:t>
            </a:r>
            <a:endParaRPr sz="32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819"/>
              </a:spcBef>
              <a:buClr>
                <a:srgbClr val="3333CC"/>
              </a:buClr>
              <a:buSzPct val="59375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3200" spc="204" dirty="0">
                <a:latin typeface="Trebuchet MS"/>
                <a:cs typeface="Trebuchet MS"/>
              </a:rPr>
              <a:t>also</a:t>
            </a:r>
            <a:r>
              <a:rPr sz="3200" spc="30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called</a:t>
            </a:r>
            <a:r>
              <a:rPr sz="3200" spc="55" dirty="0">
                <a:latin typeface="Trebuchet MS"/>
                <a:cs typeface="Trebuchet MS"/>
              </a:rPr>
              <a:t> </a:t>
            </a:r>
            <a:r>
              <a:rPr sz="3200" i="1" spc="10" dirty="0">
                <a:latin typeface="Verdana"/>
                <a:cs typeface="Verdana"/>
              </a:rPr>
              <a:t>polling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360" y="947420"/>
            <a:ext cx="2245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400" dirty="0">
                <a:solidFill>
                  <a:srgbClr val="333399"/>
                </a:solidFill>
              </a:rPr>
              <a:t>C</a:t>
            </a:r>
            <a:r>
              <a:rPr sz="4400" spc="365" dirty="0">
                <a:solidFill>
                  <a:srgbClr val="333399"/>
                </a:solidFill>
              </a:rPr>
              <a:t>o</a:t>
            </a:r>
            <a:r>
              <a:rPr sz="4400" spc="385" dirty="0">
                <a:solidFill>
                  <a:srgbClr val="333399"/>
                </a:solidFill>
              </a:rPr>
              <a:t>n</a:t>
            </a:r>
            <a:r>
              <a:rPr sz="4400" spc="-25" dirty="0">
                <a:solidFill>
                  <a:srgbClr val="333399"/>
                </a:solidFill>
              </a:rPr>
              <a:t>t</a:t>
            </a:r>
            <a:r>
              <a:rPr sz="4400" spc="340" dirty="0">
                <a:solidFill>
                  <a:srgbClr val="333399"/>
                </a:solidFill>
              </a:rPr>
              <a:t>d</a:t>
            </a:r>
            <a:r>
              <a:rPr sz="4400" spc="1165" dirty="0">
                <a:solidFill>
                  <a:srgbClr val="333399"/>
                </a:solidFill>
              </a:rPr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2053590"/>
            <a:ext cx="7846695" cy="100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3200" b="1" spc="290" dirty="0">
                <a:latin typeface="Trebuchet MS"/>
                <a:cs typeface="Trebuchet MS"/>
              </a:rPr>
              <a:t>location.reload()</a:t>
            </a:r>
            <a:r>
              <a:rPr sz="3200" b="1" spc="155" dirty="0">
                <a:latin typeface="Trebuchet MS"/>
                <a:cs typeface="Trebuchet MS"/>
              </a:rPr>
              <a:t> </a:t>
            </a:r>
            <a:r>
              <a:rPr sz="3200" spc="260" dirty="0">
                <a:latin typeface="Trebuchet MS"/>
                <a:cs typeface="Trebuchet MS"/>
              </a:rPr>
              <a:t>and</a:t>
            </a:r>
            <a:endParaRPr sz="32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sz="3200" b="1" spc="330" dirty="0">
                <a:latin typeface="Trebuchet MS"/>
                <a:cs typeface="Trebuchet MS"/>
              </a:rPr>
              <a:t>setTimeout()</a:t>
            </a:r>
            <a:r>
              <a:rPr sz="3200" b="1" spc="160" dirty="0">
                <a:latin typeface="Trebuchet MS"/>
                <a:cs typeface="Trebuchet MS"/>
              </a:rPr>
              <a:t> </a:t>
            </a:r>
            <a:r>
              <a:rPr sz="3200" spc="425" dirty="0">
                <a:latin typeface="Trebuchet MS"/>
                <a:cs typeface="Trebuchet MS"/>
              </a:rPr>
              <a:t>–</a:t>
            </a:r>
            <a:r>
              <a:rPr sz="3200" spc="150" dirty="0">
                <a:latin typeface="Trebuchet MS"/>
                <a:cs typeface="Trebuchet MS"/>
              </a:rPr>
              <a:t> </a:t>
            </a:r>
            <a:r>
              <a:rPr sz="3200" spc="250" dirty="0">
                <a:latin typeface="Trebuchet MS"/>
                <a:cs typeface="Trebuchet MS"/>
              </a:rPr>
              <a:t>methods</a:t>
            </a:r>
            <a:r>
              <a:rPr sz="3200" spc="45" dirty="0">
                <a:latin typeface="Trebuchet MS"/>
                <a:cs typeface="Trebuchet MS"/>
              </a:rPr>
              <a:t> </a:t>
            </a:r>
            <a:r>
              <a:rPr sz="3200" spc="80" dirty="0">
                <a:latin typeface="Trebuchet MS"/>
                <a:cs typeface="Trebuchet MS"/>
              </a:rPr>
              <a:t>for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spc="145" dirty="0">
                <a:latin typeface="Trebuchet MS"/>
                <a:cs typeface="Trebuchet MS"/>
              </a:rPr>
              <a:t>refresh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360" y="947420"/>
            <a:ext cx="6643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495" dirty="0">
                <a:solidFill>
                  <a:srgbClr val="333399"/>
                </a:solidFill>
                <a:latin typeface="Trebuchet MS"/>
                <a:cs typeface="Trebuchet MS"/>
              </a:rPr>
              <a:t>Real</a:t>
            </a:r>
            <a:r>
              <a:rPr sz="4400" b="1" spc="170" dirty="0">
                <a:solidFill>
                  <a:srgbClr val="333399"/>
                </a:solidFill>
                <a:latin typeface="Trebuchet MS"/>
                <a:cs typeface="Trebuchet MS"/>
              </a:rPr>
              <a:t> </a:t>
            </a:r>
            <a:r>
              <a:rPr sz="4400" b="1" spc="480" dirty="0">
                <a:solidFill>
                  <a:srgbClr val="333399"/>
                </a:solidFill>
                <a:latin typeface="Trebuchet MS"/>
                <a:cs typeface="Trebuchet MS"/>
              </a:rPr>
              <a:t>World</a:t>
            </a:r>
            <a:r>
              <a:rPr sz="4400" b="1" spc="175" dirty="0">
                <a:solidFill>
                  <a:srgbClr val="333399"/>
                </a:solidFill>
                <a:latin typeface="Trebuchet MS"/>
                <a:cs typeface="Trebuchet MS"/>
              </a:rPr>
              <a:t> </a:t>
            </a:r>
            <a:r>
              <a:rPr sz="4400" b="1" spc="535" dirty="0">
                <a:solidFill>
                  <a:srgbClr val="333399"/>
                </a:solidFill>
                <a:latin typeface="Trebuchet MS"/>
                <a:cs typeface="Trebuchet MS"/>
              </a:rPr>
              <a:t>Examples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940" y="2053590"/>
            <a:ext cx="7710170" cy="21869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0" marR="419100" indent="-342900">
              <a:lnSpc>
                <a:spcPct val="100499"/>
              </a:lnSpc>
              <a:spcBef>
                <a:spcPts val="80"/>
              </a:spcBef>
              <a:buClr>
                <a:srgbClr val="3333CC"/>
              </a:buClr>
              <a:buSzPct val="59375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3200" spc="320" dirty="0">
                <a:latin typeface="Trebuchet MS"/>
                <a:cs typeface="Trebuchet MS"/>
              </a:rPr>
              <a:t>ESPN</a:t>
            </a:r>
            <a:r>
              <a:rPr sz="3200" spc="45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:</a:t>
            </a:r>
            <a:r>
              <a:rPr sz="3200" spc="35" dirty="0">
                <a:latin typeface="Trebuchet MS"/>
                <a:cs typeface="Trebuchet MS"/>
              </a:rPr>
              <a:t> </a:t>
            </a:r>
            <a:r>
              <a:rPr sz="3200" spc="204" dirty="0">
                <a:latin typeface="Trebuchet MS"/>
                <a:cs typeface="Trebuchet MS"/>
              </a:rPr>
              <a:t>Update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150" dirty="0">
                <a:latin typeface="Trebuchet MS"/>
                <a:cs typeface="Trebuchet MS"/>
              </a:rPr>
              <a:t>online</a:t>
            </a:r>
            <a:r>
              <a:rPr sz="3200" spc="35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scoreboards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automatically</a:t>
            </a:r>
            <a:endParaRPr sz="32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819"/>
              </a:spcBef>
              <a:buClr>
                <a:srgbClr val="3333CC"/>
              </a:buClr>
              <a:buSzPct val="59375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3200" spc="190" dirty="0">
                <a:latin typeface="Trebuchet MS"/>
                <a:cs typeface="Trebuchet MS"/>
              </a:rPr>
              <a:t>Gmail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: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Notify</a:t>
            </a:r>
            <a:r>
              <a:rPr sz="3200" spc="45" dirty="0">
                <a:latin typeface="Trebuchet MS"/>
                <a:cs typeface="Trebuchet MS"/>
              </a:rPr>
              <a:t> </a:t>
            </a:r>
            <a:r>
              <a:rPr sz="3200" spc="260" dirty="0">
                <a:latin typeface="Trebuchet MS"/>
                <a:cs typeface="Trebuchet MS"/>
              </a:rPr>
              <a:t>users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90" dirty="0">
                <a:latin typeface="Trebuchet MS"/>
                <a:cs typeface="Trebuchet MS"/>
              </a:rPr>
              <a:t>of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the</a:t>
            </a:r>
            <a:r>
              <a:rPr sz="3200" spc="35" dirty="0">
                <a:latin typeface="Trebuchet MS"/>
                <a:cs typeface="Trebuchet MS"/>
              </a:rPr>
              <a:t> </a:t>
            </a:r>
            <a:r>
              <a:rPr sz="3200" spc="240" dirty="0">
                <a:latin typeface="Trebuchet MS"/>
                <a:cs typeface="Trebuchet MS"/>
              </a:rPr>
              <a:t>new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mail</a:t>
            </a:r>
            <a:endParaRPr sz="32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819"/>
              </a:spcBef>
              <a:buClr>
                <a:srgbClr val="3333CC"/>
              </a:buClr>
              <a:buSzPct val="59375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3200" spc="165" dirty="0">
                <a:latin typeface="Trebuchet MS"/>
                <a:cs typeface="Trebuchet MS"/>
              </a:rPr>
              <a:t>Live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Chat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360" y="947420"/>
            <a:ext cx="2326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90" dirty="0">
                <a:solidFill>
                  <a:srgbClr val="333399"/>
                </a:solidFill>
              </a:rPr>
              <a:t>Patterns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35710" y="1949450"/>
            <a:ext cx="4861560" cy="2984500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20"/>
              </a:spcBef>
              <a:buClr>
                <a:srgbClr val="3333CC"/>
              </a:buClr>
              <a:buSzPct val="59375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3200" spc="130" dirty="0">
                <a:latin typeface="Trebuchet MS"/>
                <a:cs typeface="Trebuchet MS"/>
              </a:rPr>
              <a:t>Multi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spc="280" dirty="0">
                <a:latin typeface="Trebuchet MS"/>
                <a:cs typeface="Trebuchet MS"/>
              </a:rPr>
              <a:t>Stage</a:t>
            </a:r>
            <a:r>
              <a:rPr sz="3200" spc="20" dirty="0">
                <a:latin typeface="Trebuchet MS"/>
                <a:cs typeface="Trebuchet MS"/>
              </a:rPr>
              <a:t> </a:t>
            </a:r>
            <a:r>
              <a:rPr sz="3200" spc="240" dirty="0">
                <a:latin typeface="Trebuchet MS"/>
                <a:cs typeface="Trebuchet MS"/>
              </a:rPr>
              <a:t>Download</a:t>
            </a:r>
            <a:endParaRPr sz="32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820"/>
              </a:spcBef>
              <a:buClr>
                <a:srgbClr val="3333CC"/>
              </a:buClr>
              <a:buSzPct val="59375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3200" spc="110" dirty="0">
                <a:latin typeface="Trebuchet MS"/>
                <a:cs typeface="Trebuchet MS"/>
              </a:rPr>
              <a:t>Periodic</a:t>
            </a:r>
            <a:r>
              <a:rPr sz="3200" spc="2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Refresh</a:t>
            </a:r>
            <a:endParaRPr sz="32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820"/>
              </a:spcBef>
              <a:buClr>
                <a:srgbClr val="3333CC"/>
              </a:buClr>
              <a:buSzPct val="59375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3200" spc="114" dirty="0">
                <a:latin typeface="Trebuchet MS"/>
                <a:cs typeface="Trebuchet MS"/>
              </a:rPr>
              <a:t>Predictive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spc="125" dirty="0">
                <a:latin typeface="Trebuchet MS"/>
                <a:cs typeface="Trebuchet MS"/>
              </a:rPr>
              <a:t>Fetch</a:t>
            </a:r>
            <a:endParaRPr sz="32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820"/>
              </a:spcBef>
              <a:buClr>
                <a:srgbClr val="3333CC"/>
              </a:buClr>
              <a:buSzPct val="59375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3200" spc="120" dirty="0">
                <a:latin typeface="Trebuchet MS"/>
                <a:cs typeface="Trebuchet MS"/>
              </a:rPr>
              <a:t>Fallback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Patterns</a:t>
            </a:r>
            <a:endParaRPr sz="32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820"/>
              </a:spcBef>
              <a:buClr>
                <a:srgbClr val="3333CC"/>
              </a:buClr>
              <a:buSzPct val="59375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3200" spc="260" dirty="0">
                <a:latin typeface="Trebuchet MS"/>
                <a:cs typeface="Trebuchet MS"/>
              </a:rPr>
              <a:t>Submission</a:t>
            </a:r>
            <a:r>
              <a:rPr sz="3200" spc="35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Throttling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469" y="1863090"/>
            <a:ext cx="727837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20" dirty="0">
                <a:solidFill>
                  <a:srgbClr val="FF0000"/>
                </a:solidFill>
                <a:latin typeface="Trebuchet MS"/>
                <a:cs typeface="Trebuchet MS"/>
              </a:rPr>
              <a:t>&lt;html</a:t>
            </a:r>
            <a:r>
              <a:rPr sz="2400" b="1" spc="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70" dirty="0">
                <a:solidFill>
                  <a:srgbClr val="FF0000"/>
                </a:solidFill>
                <a:latin typeface="Trebuchet MS"/>
                <a:cs typeface="Trebuchet MS"/>
              </a:rPr>
              <a:t>lang="en"&gt;</a:t>
            </a:r>
            <a:endParaRPr sz="2400">
              <a:latin typeface="Trebuchet MS"/>
              <a:cs typeface="Trebuchet MS"/>
            </a:endParaRPr>
          </a:p>
          <a:p>
            <a:pPr marL="225425">
              <a:lnSpc>
                <a:spcPct val="100000"/>
              </a:lnSpc>
            </a:pPr>
            <a:r>
              <a:rPr sz="2400" b="1" spc="395" dirty="0">
                <a:solidFill>
                  <a:srgbClr val="FF0000"/>
                </a:solidFill>
                <a:latin typeface="Trebuchet MS"/>
                <a:cs typeface="Trebuchet MS"/>
              </a:rPr>
              <a:t>&lt;head&gt;</a:t>
            </a:r>
            <a:endParaRPr sz="2400">
              <a:latin typeface="Trebuchet MS"/>
              <a:cs typeface="Trebuchet MS"/>
            </a:endParaRPr>
          </a:p>
          <a:p>
            <a:pPr marL="12700" marR="54610" indent="533400">
              <a:lnSpc>
                <a:spcPct val="100000"/>
              </a:lnSpc>
            </a:pPr>
            <a:r>
              <a:rPr sz="2400" b="1" spc="295" dirty="0">
                <a:solidFill>
                  <a:srgbClr val="FF0000"/>
                </a:solidFill>
                <a:latin typeface="Trebuchet MS"/>
                <a:cs typeface="Trebuchet MS"/>
              </a:rPr>
              <a:t>&lt;title&gt;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75" dirty="0">
                <a:solidFill>
                  <a:srgbClr val="FF0000"/>
                </a:solidFill>
                <a:latin typeface="Trebuchet MS"/>
                <a:cs typeface="Trebuchet MS"/>
              </a:rPr>
              <a:t>Auto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9" dirty="0">
                <a:solidFill>
                  <a:srgbClr val="FF0000"/>
                </a:solidFill>
                <a:latin typeface="Trebuchet MS"/>
                <a:cs typeface="Trebuchet MS"/>
              </a:rPr>
              <a:t>refresh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15" dirty="0">
                <a:solidFill>
                  <a:srgbClr val="FF0000"/>
                </a:solidFill>
                <a:latin typeface="Trebuchet MS"/>
                <a:cs typeface="Trebuchet MS"/>
              </a:rPr>
              <a:t>current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50" dirty="0">
                <a:solidFill>
                  <a:srgbClr val="FF0000"/>
                </a:solidFill>
                <a:latin typeface="Trebuchet MS"/>
                <a:cs typeface="Trebuchet MS"/>
              </a:rPr>
              <a:t>page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5" dirty="0">
                <a:solidFill>
                  <a:srgbClr val="FF0000"/>
                </a:solidFill>
                <a:latin typeface="Trebuchet MS"/>
                <a:cs typeface="Trebuchet MS"/>
              </a:rPr>
              <a:t>with </a:t>
            </a:r>
            <a:r>
              <a:rPr sz="2400" b="1" spc="-7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10" dirty="0">
                <a:solidFill>
                  <a:srgbClr val="FF0000"/>
                </a:solidFill>
                <a:latin typeface="Trebuchet MS"/>
                <a:cs typeface="Trebuchet MS"/>
              </a:rPr>
              <a:t>JS&lt;/title&gt;</a:t>
            </a:r>
            <a:endParaRPr sz="2400">
              <a:latin typeface="Trebuchet MS"/>
              <a:cs typeface="Trebuchet MS"/>
            </a:endParaRPr>
          </a:p>
          <a:p>
            <a:pPr marL="759460" marR="2515235" indent="-320040">
              <a:lnSpc>
                <a:spcPct val="100000"/>
              </a:lnSpc>
            </a:pPr>
            <a:r>
              <a:rPr sz="2400" b="1" spc="315" dirty="0">
                <a:solidFill>
                  <a:srgbClr val="FF0000"/>
                </a:solidFill>
                <a:latin typeface="Trebuchet MS"/>
                <a:cs typeface="Trebuchet MS"/>
              </a:rPr>
              <a:t>&lt;script&gt; </a:t>
            </a:r>
            <a:r>
              <a:rPr sz="2400" b="1" spc="3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5" dirty="0">
                <a:solidFill>
                  <a:srgbClr val="FF0000"/>
                </a:solidFill>
                <a:latin typeface="Trebuchet MS"/>
                <a:cs typeface="Trebuchet MS"/>
              </a:rPr>
              <a:t>set</a:t>
            </a:r>
            <a:r>
              <a:rPr sz="2400" b="1" spc="29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400" b="1" spc="420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400" b="1" spc="280" dirty="0">
                <a:solidFill>
                  <a:srgbClr val="FF0000"/>
                </a:solidFill>
                <a:latin typeface="Trebuchet MS"/>
                <a:cs typeface="Trebuchet MS"/>
              </a:rPr>
              <a:t>ou</a:t>
            </a:r>
            <a:r>
              <a:rPr sz="2400" b="1" spc="200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400" b="1" spc="204" dirty="0">
                <a:solidFill>
                  <a:srgbClr val="FF0000"/>
                </a:solidFill>
                <a:latin typeface="Trebuchet MS"/>
                <a:cs typeface="Trebuchet MS"/>
              </a:rPr>
              <a:t>(</a:t>
            </a:r>
            <a:r>
              <a:rPr sz="2400" b="1" spc="15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2400" b="1" spc="290" dirty="0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r>
              <a:rPr sz="2400" b="1" spc="28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2400" b="1" spc="195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2400" b="1" spc="16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400" b="1" spc="130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400" b="1" spc="280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2400" b="1" spc="29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2400" b="1" spc="204" dirty="0">
                <a:solidFill>
                  <a:srgbClr val="FF0000"/>
                </a:solidFill>
                <a:latin typeface="Trebuchet MS"/>
                <a:cs typeface="Trebuchet MS"/>
              </a:rPr>
              <a:t>()</a:t>
            </a: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186180">
              <a:lnSpc>
                <a:spcPct val="100000"/>
              </a:lnSpc>
            </a:pPr>
            <a:r>
              <a:rPr sz="2400" b="1" spc="210" dirty="0">
                <a:solidFill>
                  <a:srgbClr val="FF0000"/>
                </a:solidFill>
                <a:latin typeface="Trebuchet MS"/>
                <a:cs typeface="Trebuchet MS"/>
              </a:rPr>
              <a:t>location.reload();</a:t>
            </a:r>
            <a:endParaRPr sz="2400">
              <a:latin typeface="Trebuchet MS"/>
              <a:cs typeface="Trebuchet MS"/>
            </a:endParaRPr>
          </a:p>
          <a:p>
            <a:pPr marL="12700" marR="5080" indent="746760">
              <a:lnSpc>
                <a:spcPct val="100000"/>
              </a:lnSpc>
            </a:pP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},3000);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65" dirty="0">
                <a:solidFill>
                  <a:srgbClr val="FF0000"/>
                </a:solidFill>
                <a:latin typeface="Trebuchet MS"/>
                <a:cs typeface="Trebuchet MS"/>
              </a:rPr>
              <a:t>//</a:t>
            </a:r>
            <a:r>
              <a:rPr sz="2400" b="1" spc="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54" dirty="0">
                <a:solidFill>
                  <a:srgbClr val="FF0000"/>
                </a:solidFill>
                <a:latin typeface="Trebuchet MS"/>
                <a:cs typeface="Trebuchet MS"/>
              </a:rPr>
              <a:t>3000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45" dirty="0">
                <a:solidFill>
                  <a:srgbClr val="FF0000"/>
                </a:solidFill>
                <a:latin typeface="Trebuchet MS"/>
                <a:cs typeface="Trebuchet MS"/>
              </a:rPr>
              <a:t>milliseconds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35" dirty="0">
                <a:solidFill>
                  <a:srgbClr val="FF0000"/>
                </a:solidFill>
                <a:latin typeface="Trebuchet MS"/>
                <a:cs typeface="Trebuchet MS"/>
              </a:rPr>
              <a:t>means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3 </a:t>
            </a:r>
            <a:r>
              <a:rPr sz="2400" b="1" spc="-7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65" dirty="0">
                <a:solidFill>
                  <a:srgbClr val="FF0000"/>
                </a:solidFill>
                <a:latin typeface="Trebuchet MS"/>
                <a:cs typeface="Trebuchet MS"/>
              </a:rPr>
              <a:t>seconds.</a:t>
            </a:r>
            <a:endParaRPr sz="2400">
              <a:latin typeface="Trebuchet MS"/>
              <a:cs typeface="Trebuchet MS"/>
            </a:endParaRPr>
          </a:p>
          <a:p>
            <a:pPr marL="439420">
              <a:lnSpc>
                <a:spcPct val="100000"/>
              </a:lnSpc>
            </a:pPr>
            <a:r>
              <a:rPr sz="2400" b="1" spc="275" dirty="0">
                <a:solidFill>
                  <a:srgbClr val="FF0000"/>
                </a:solidFill>
                <a:latin typeface="Trebuchet MS"/>
                <a:cs typeface="Trebuchet MS"/>
              </a:rPr>
              <a:t>&lt;/script&gt;</a:t>
            </a:r>
            <a:endParaRPr sz="2400">
              <a:latin typeface="Trebuchet MS"/>
              <a:cs typeface="Trebuchet MS"/>
            </a:endParaRPr>
          </a:p>
          <a:p>
            <a:pPr marL="225425">
              <a:lnSpc>
                <a:spcPct val="100000"/>
              </a:lnSpc>
            </a:pPr>
            <a:r>
              <a:rPr sz="2400" b="1" spc="330" dirty="0">
                <a:solidFill>
                  <a:srgbClr val="FF0000"/>
                </a:solidFill>
                <a:latin typeface="Trebuchet MS"/>
                <a:cs typeface="Trebuchet MS"/>
              </a:rPr>
              <a:t>&lt;/head&gt;</a:t>
            </a:r>
            <a:endParaRPr sz="2400">
              <a:latin typeface="Trebuchet MS"/>
              <a:cs typeface="Trebuchet MS"/>
            </a:endParaRPr>
          </a:p>
          <a:p>
            <a:pPr marL="225425">
              <a:lnSpc>
                <a:spcPct val="100000"/>
              </a:lnSpc>
            </a:pPr>
            <a:r>
              <a:rPr sz="2400" b="1" spc="400" dirty="0">
                <a:solidFill>
                  <a:srgbClr val="FF0000"/>
                </a:solidFill>
                <a:latin typeface="Trebuchet MS"/>
                <a:cs typeface="Trebuchet MS"/>
              </a:rPr>
              <a:t>&lt;body&gt;</a:t>
            </a:r>
            <a:endParaRPr sz="2400">
              <a:latin typeface="Trebuchet MS"/>
              <a:cs typeface="Trebuchet MS"/>
            </a:endParaRPr>
          </a:p>
          <a:p>
            <a:pPr marL="439420">
              <a:lnSpc>
                <a:spcPct val="100000"/>
              </a:lnSpc>
            </a:pPr>
            <a:r>
              <a:rPr sz="2400" b="1" spc="290" dirty="0">
                <a:solidFill>
                  <a:srgbClr val="FF0000"/>
                </a:solidFill>
                <a:latin typeface="Trebuchet MS"/>
                <a:cs typeface="Trebuchet MS"/>
              </a:rPr>
              <a:t>&lt;h1&gt;Hello,</a:t>
            </a:r>
            <a:r>
              <a:rPr sz="2400" b="1" spc="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80" dirty="0">
                <a:solidFill>
                  <a:srgbClr val="FF0000"/>
                </a:solidFill>
                <a:latin typeface="Trebuchet MS"/>
                <a:cs typeface="Trebuchet MS"/>
              </a:rPr>
              <a:t>world!&lt;/h1&gt;</a:t>
            </a:r>
            <a:endParaRPr sz="2400">
              <a:latin typeface="Trebuchet MS"/>
              <a:cs typeface="Trebuchet MS"/>
            </a:endParaRPr>
          </a:p>
          <a:p>
            <a:pPr marL="225425">
              <a:lnSpc>
                <a:spcPct val="100000"/>
              </a:lnSpc>
            </a:pPr>
            <a:r>
              <a:rPr sz="2400" b="1" spc="335" dirty="0">
                <a:solidFill>
                  <a:srgbClr val="FF0000"/>
                </a:solidFill>
                <a:latin typeface="Trebuchet MS"/>
                <a:cs typeface="Trebuchet MS"/>
              </a:rPr>
              <a:t>&lt;/body&gt;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360" y="947420"/>
            <a:ext cx="65919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75" dirty="0">
                <a:solidFill>
                  <a:srgbClr val="333399"/>
                </a:solidFill>
              </a:rPr>
              <a:t>Auto</a:t>
            </a:r>
            <a:r>
              <a:rPr sz="4400" spc="50" dirty="0">
                <a:solidFill>
                  <a:srgbClr val="333399"/>
                </a:solidFill>
              </a:rPr>
              <a:t> </a:t>
            </a:r>
            <a:r>
              <a:rPr sz="4400" spc="240" dirty="0">
                <a:solidFill>
                  <a:srgbClr val="333399"/>
                </a:solidFill>
              </a:rPr>
              <a:t>Refresh</a:t>
            </a:r>
            <a:r>
              <a:rPr sz="4400" spc="50" dirty="0">
                <a:solidFill>
                  <a:srgbClr val="333399"/>
                </a:solidFill>
              </a:rPr>
              <a:t> </a:t>
            </a:r>
            <a:r>
              <a:rPr sz="4400" spc="-30" dirty="0">
                <a:solidFill>
                  <a:srgbClr val="333399"/>
                </a:solidFill>
              </a:rPr>
              <a:t>-</a:t>
            </a:r>
            <a:r>
              <a:rPr sz="4400" spc="35" dirty="0">
                <a:solidFill>
                  <a:srgbClr val="333399"/>
                </a:solidFill>
              </a:rPr>
              <a:t> </a:t>
            </a:r>
            <a:r>
              <a:rPr sz="4400" spc="345" dirty="0">
                <a:solidFill>
                  <a:srgbClr val="333399"/>
                </a:solidFill>
              </a:rPr>
              <a:t>Example</a:t>
            </a:r>
            <a:endParaRPr sz="4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478279"/>
            <a:ext cx="8053705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20" dirty="0">
                <a:solidFill>
                  <a:srgbClr val="FF0000"/>
                </a:solidFill>
                <a:latin typeface="Trebuchet MS"/>
                <a:cs typeface="Trebuchet MS"/>
              </a:rPr>
              <a:t>&lt;script&gt;</a:t>
            </a:r>
            <a:endParaRPr sz="2400">
              <a:latin typeface="Trebuchet MS"/>
              <a:cs typeface="Trebuchet MS"/>
            </a:endParaRPr>
          </a:p>
          <a:p>
            <a:pPr marL="1292860" marR="4172585" indent="-853440">
              <a:lnSpc>
                <a:spcPct val="100000"/>
              </a:lnSpc>
            </a:pPr>
            <a:r>
              <a:rPr sz="2400" b="1" spc="285" dirty="0">
                <a:solidFill>
                  <a:srgbClr val="FF0000"/>
                </a:solidFill>
                <a:latin typeface="Trebuchet MS"/>
                <a:cs typeface="Trebuchet MS"/>
              </a:rPr>
              <a:t>$</a:t>
            </a:r>
            <a:r>
              <a:rPr sz="2400" b="1" spc="170" dirty="0">
                <a:solidFill>
                  <a:srgbClr val="FF0000"/>
                </a:solidFill>
                <a:latin typeface="Trebuchet MS"/>
                <a:cs typeface="Trebuchet MS"/>
              </a:rPr>
              <a:t>(</a:t>
            </a:r>
            <a:r>
              <a:rPr sz="2400" b="1" spc="320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2400" b="1" spc="280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2400" b="1" spc="195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2400" b="1" spc="290" dirty="0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r>
              <a:rPr sz="2400" b="1" spc="420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400" b="1" spc="27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2400" b="1" spc="204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400" b="1" spc="185" dirty="0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r>
              <a:rPr sz="2400" b="1" spc="80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400" b="1" spc="33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400" b="1" spc="320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2400" b="1" spc="275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r>
              <a:rPr sz="2400" b="1" spc="185" dirty="0">
                <a:solidFill>
                  <a:srgbClr val="FF0000"/>
                </a:solidFill>
                <a:latin typeface="Trebuchet MS"/>
                <a:cs typeface="Trebuchet MS"/>
              </a:rPr>
              <a:t>(  </a:t>
            </a: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</a:rPr>
              <a:t>function()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2700" marR="2235835" indent="1706880" algn="r">
              <a:lnSpc>
                <a:spcPct val="100000"/>
              </a:lnSpc>
            </a:pPr>
            <a:r>
              <a:rPr sz="2400" b="1" spc="229" dirty="0">
                <a:solidFill>
                  <a:srgbClr val="FF0000"/>
                </a:solidFill>
                <a:latin typeface="Trebuchet MS"/>
                <a:cs typeface="Trebuchet MS"/>
              </a:rPr>
              <a:t>setInterval(function() </a:t>
            </a: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 </a:t>
            </a:r>
            <a:r>
              <a:rPr sz="2400" b="1" spc="-7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var </a:t>
            </a:r>
            <a:r>
              <a:rPr sz="2400" b="1" spc="290" dirty="0">
                <a:solidFill>
                  <a:srgbClr val="FF0000"/>
                </a:solidFill>
                <a:latin typeface="Trebuchet MS"/>
                <a:cs typeface="Trebuchet MS"/>
              </a:rPr>
              <a:t>randomnumber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2400" b="1" spc="6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54" dirty="0">
                <a:solidFill>
                  <a:srgbClr val="FF0000"/>
                </a:solidFill>
                <a:latin typeface="Trebuchet MS"/>
                <a:cs typeface="Trebuchet MS"/>
              </a:rPr>
              <a:t>Math.floor(Math.random()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15" dirty="0">
                <a:solidFill>
                  <a:srgbClr val="FF0000"/>
                </a:solidFill>
                <a:latin typeface="Trebuchet MS"/>
                <a:cs typeface="Trebuchet MS"/>
              </a:rPr>
              <a:t>*</a:t>
            </a:r>
            <a:r>
              <a:rPr sz="2400" b="1" spc="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10" dirty="0">
                <a:solidFill>
                  <a:srgbClr val="FF0000"/>
                </a:solidFill>
                <a:latin typeface="Trebuchet MS"/>
                <a:cs typeface="Trebuchet MS"/>
              </a:rPr>
              <a:t>100);</a:t>
            </a:r>
            <a:endParaRPr sz="2400">
              <a:latin typeface="Trebuchet MS"/>
              <a:cs typeface="Trebuchet MS"/>
            </a:endParaRPr>
          </a:p>
          <a:p>
            <a:pPr marL="2147570">
              <a:lnSpc>
                <a:spcPct val="100000"/>
              </a:lnSpc>
            </a:pP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$('#show').text(</a:t>
            </a:r>
            <a:endParaRPr sz="2400">
              <a:latin typeface="Trebuchet MS"/>
              <a:cs typeface="Trebuchet MS"/>
            </a:endParaRPr>
          </a:p>
          <a:p>
            <a:pPr marL="12700" marR="5080" indent="2987040">
              <a:lnSpc>
                <a:spcPct val="100000"/>
              </a:lnSpc>
            </a:pPr>
            <a:r>
              <a:rPr sz="2400" b="1" spc="200" dirty="0">
                <a:solidFill>
                  <a:srgbClr val="FF0000"/>
                </a:solidFill>
                <a:latin typeface="Trebuchet MS"/>
                <a:cs typeface="Trebuchet MS"/>
              </a:rPr>
              <a:t>'I</a:t>
            </a:r>
            <a:r>
              <a:rPr sz="24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85" dirty="0">
                <a:solidFill>
                  <a:srgbClr val="FF0000"/>
                </a:solidFill>
                <a:latin typeface="Trebuchet MS"/>
                <a:cs typeface="Trebuchet MS"/>
              </a:rPr>
              <a:t>am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90" dirty="0">
                <a:solidFill>
                  <a:srgbClr val="FF0000"/>
                </a:solidFill>
                <a:latin typeface="Trebuchet MS"/>
                <a:cs typeface="Trebuchet MS"/>
              </a:rPr>
              <a:t>getting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40" dirty="0">
                <a:solidFill>
                  <a:srgbClr val="FF0000"/>
                </a:solidFill>
                <a:latin typeface="Trebuchet MS"/>
                <a:cs typeface="Trebuchet MS"/>
              </a:rPr>
              <a:t>refreshed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45" dirty="0">
                <a:solidFill>
                  <a:srgbClr val="FF0000"/>
                </a:solidFill>
                <a:latin typeface="Trebuchet MS"/>
                <a:cs typeface="Trebuchet MS"/>
              </a:rPr>
              <a:t>every </a:t>
            </a:r>
            <a:r>
              <a:rPr sz="2400" b="1" spc="-7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3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35" dirty="0">
                <a:solidFill>
                  <a:srgbClr val="FF0000"/>
                </a:solidFill>
                <a:latin typeface="Trebuchet MS"/>
                <a:cs typeface="Trebuchet MS"/>
              </a:rPr>
              <a:t>seconds..!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40" dirty="0">
                <a:solidFill>
                  <a:srgbClr val="FF0000"/>
                </a:solidFill>
                <a:latin typeface="Trebuchet MS"/>
                <a:cs typeface="Trebuchet MS"/>
              </a:rPr>
              <a:t>Random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FF0000"/>
                </a:solidFill>
                <a:latin typeface="Trebuchet MS"/>
                <a:cs typeface="Trebuchet MS"/>
              </a:rPr>
              <a:t>Number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=&gt;</a:t>
            </a:r>
            <a:r>
              <a:rPr sz="2400" b="1" spc="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80" dirty="0">
                <a:solidFill>
                  <a:srgbClr val="FF0000"/>
                </a:solidFill>
                <a:latin typeface="Trebuchet MS"/>
                <a:cs typeface="Trebuchet MS"/>
              </a:rPr>
              <a:t>'</a:t>
            </a:r>
            <a:endParaRPr sz="2400">
              <a:latin typeface="Trebuchet MS"/>
              <a:cs typeface="Trebuchet MS"/>
            </a:endParaRPr>
          </a:p>
          <a:p>
            <a:pPr marL="3853179">
              <a:lnSpc>
                <a:spcPct val="100000"/>
              </a:lnSpc>
            </a:pP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4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70" dirty="0">
                <a:solidFill>
                  <a:srgbClr val="FF0000"/>
                </a:solidFill>
                <a:latin typeface="Trebuchet MS"/>
                <a:cs typeface="Trebuchet MS"/>
              </a:rPr>
              <a:t>randomnumber);</a:t>
            </a:r>
            <a:endParaRPr sz="2400">
              <a:latin typeface="Trebuchet MS"/>
              <a:cs typeface="Trebuchet MS"/>
            </a:endParaRPr>
          </a:p>
          <a:p>
            <a:pPr marL="1719580">
              <a:lnSpc>
                <a:spcPct val="100000"/>
              </a:lnSpc>
            </a:pPr>
            <a:r>
              <a:rPr sz="2400" b="1" spc="345" dirty="0">
                <a:solidFill>
                  <a:srgbClr val="FF0000"/>
                </a:solidFill>
                <a:latin typeface="Trebuchet MS"/>
                <a:cs typeface="Trebuchet MS"/>
              </a:rPr>
              <a:t>},</a:t>
            </a:r>
            <a:r>
              <a:rPr sz="2400" b="1" spc="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15" dirty="0">
                <a:solidFill>
                  <a:srgbClr val="FF0000"/>
                </a:solidFill>
                <a:latin typeface="Trebuchet MS"/>
                <a:cs typeface="Trebuchet MS"/>
              </a:rPr>
              <a:t>3000);</a:t>
            </a:r>
            <a:endParaRPr sz="2400">
              <a:latin typeface="Trebuchet MS"/>
              <a:cs typeface="Trebuchet MS"/>
            </a:endParaRPr>
          </a:p>
          <a:p>
            <a:pPr marL="1292860">
              <a:lnSpc>
                <a:spcPct val="100000"/>
              </a:lnSpc>
            </a:pPr>
            <a:r>
              <a:rPr sz="2400" b="1" spc="315" dirty="0">
                <a:solidFill>
                  <a:srgbClr val="FF0000"/>
                </a:solidFill>
                <a:latin typeface="Trebuchet MS"/>
                <a:cs typeface="Trebuchet MS"/>
              </a:rPr>
              <a:t>});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75" dirty="0">
                <a:solidFill>
                  <a:srgbClr val="FF0000"/>
                </a:solidFill>
                <a:latin typeface="Trebuchet MS"/>
                <a:cs typeface="Trebuchet MS"/>
              </a:rPr>
              <a:t>&lt;/script&gt;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339" y="2409190"/>
            <a:ext cx="5142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405" dirty="0">
                <a:solidFill>
                  <a:srgbClr val="333399"/>
                </a:solidFill>
                <a:latin typeface="Trebuchet MS"/>
                <a:cs typeface="Trebuchet MS"/>
              </a:rPr>
              <a:t>Predictive</a:t>
            </a:r>
            <a:r>
              <a:rPr sz="4400" b="1" spc="140" dirty="0">
                <a:solidFill>
                  <a:srgbClr val="333399"/>
                </a:solidFill>
                <a:latin typeface="Trebuchet MS"/>
                <a:cs typeface="Trebuchet MS"/>
              </a:rPr>
              <a:t> </a:t>
            </a:r>
            <a:r>
              <a:rPr sz="4400" b="1" spc="385" dirty="0">
                <a:solidFill>
                  <a:srgbClr val="333399"/>
                </a:solidFill>
                <a:latin typeface="Trebuchet MS"/>
                <a:cs typeface="Trebuchet MS"/>
              </a:rPr>
              <a:t>Fetch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360" y="947420"/>
            <a:ext cx="3408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95" dirty="0">
                <a:solidFill>
                  <a:srgbClr val="333399"/>
                </a:solidFill>
              </a:rPr>
              <a:t>Introduction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85140" y="2052320"/>
            <a:ext cx="8090534" cy="39636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8300" marR="259079" indent="-304800">
              <a:lnSpc>
                <a:spcPct val="100600"/>
              </a:lnSpc>
              <a:spcBef>
                <a:spcPts val="80"/>
              </a:spcBef>
              <a:buClr>
                <a:srgbClr val="3333CC"/>
              </a:buClr>
              <a:buSzPct val="59649"/>
              <a:buFont typeface="Lucida Sans Unicode"/>
              <a:buChar char="■"/>
              <a:tabLst>
                <a:tab pos="367665" algn="l"/>
                <a:tab pos="368300" algn="l"/>
              </a:tabLst>
            </a:pPr>
            <a:r>
              <a:rPr sz="2850" spc="114" dirty="0">
                <a:latin typeface="Trebuchet MS"/>
                <a:cs typeface="Trebuchet MS"/>
              </a:rPr>
              <a:t>Fetch</a:t>
            </a:r>
            <a:r>
              <a:rPr sz="2850" spc="40" dirty="0">
                <a:latin typeface="Trebuchet MS"/>
                <a:cs typeface="Trebuchet MS"/>
              </a:rPr>
              <a:t> </a:t>
            </a:r>
            <a:r>
              <a:rPr sz="2850" spc="235" dirty="0">
                <a:latin typeface="Trebuchet MS"/>
                <a:cs typeface="Trebuchet MS"/>
              </a:rPr>
              <a:t>on</a:t>
            </a:r>
            <a:r>
              <a:rPr sz="2850" spc="45" dirty="0">
                <a:latin typeface="Trebuchet MS"/>
                <a:cs typeface="Trebuchet MS"/>
              </a:rPr>
              <a:t> </a:t>
            </a:r>
            <a:r>
              <a:rPr sz="2850" spc="260" dirty="0">
                <a:latin typeface="Trebuchet MS"/>
                <a:cs typeface="Trebuchet MS"/>
              </a:rPr>
              <a:t>demand</a:t>
            </a:r>
            <a:r>
              <a:rPr sz="2850" spc="50" dirty="0">
                <a:latin typeface="Trebuchet MS"/>
                <a:cs typeface="Trebuchet MS"/>
              </a:rPr>
              <a:t> </a:t>
            </a:r>
            <a:r>
              <a:rPr sz="2850" spc="-20" dirty="0">
                <a:latin typeface="Trebuchet MS"/>
                <a:cs typeface="Trebuchet MS"/>
              </a:rPr>
              <a:t>-</a:t>
            </a:r>
            <a:r>
              <a:rPr sz="2850" spc="50" dirty="0">
                <a:latin typeface="Trebuchet MS"/>
                <a:cs typeface="Trebuchet MS"/>
              </a:rPr>
              <a:t> </a:t>
            </a:r>
            <a:r>
              <a:rPr sz="2850" spc="145" dirty="0">
                <a:latin typeface="Trebuchet MS"/>
                <a:cs typeface="Trebuchet MS"/>
              </a:rPr>
              <a:t>the</a:t>
            </a:r>
            <a:r>
              <a:rPr sz="2850" spc="45" dirty="0">
                <a:latin typeface="Trebuchet MS"/>
                <a:cs typeface="Trebuchet MS"/>
              </a:rPr>
              <a:t> </a:t>
            </a:r>
            <a:r>
              <a:rPr sz="2850" spc="175" dirty="0">
                <a:latin typeface="Trebuchet MS"/>
                <a:cs typeface="Trebuchet MS"/>
              </a:rPr>
              <a:t>user’s</a:t>
            </a:r>
            <a:r>
              <a:rPr sz="2850" spc="70" dirty="0">
                <a:latin typeface="Trebuchet MS"/>
                <a:cs typeface="Trebuchet MS"/>
              </a:rPr>
              <a:t> </a:t>
            </a:r>
            <a:r>
              <a:rPr sz="2850" spc="135" dirty="0">
                <a:latin typeface="Trebuchet MS"/>
                <a:cs typeface="Trebuchet MS"/>
              </a:rPr>
              <a:t>action</a:t>
            </a:r>
            <a:r>
              <a:rPr sz="2850" spc="145" dirty="0">
                <a:latin typeface="Trebuchet MS"/>
                <a:cs typeface="Trebuchet MS"/>
              </a:rPr>
              <a:t> </a:t>
            </a:r>
            <a:r>
              <a:rPr sz="2850" spc="80" dirty="0">
                <a:latin typeface="Trebuchet MS"/>
                <a:cs typeface="Trebuchet MS"/>
              </a:rPr>
              <a:t>tells </a:t>
            </a:r>
            <a:r>
              <a:rPr sz="2850" spc="-844" dirty="0">
                <a:latin typeface="Trebuchet MS"/>
                <a:cs typeface="Trebuchet MS"/>
              </a:rPr>
              <a:t> </a:t>
            </a:r>
            <a:r>
              <a:rPr sz="2850" spc="145" dirty="0">
                <a:latin typeface="Trebuchet MS"/>
                <a:cs typeface="Trebuchet MS"/>
              </a:rPr>
              <a:t>the</a:t>
            </a:r>
            <a:r>
              <a:rPr sz="2850" spc="40" dirty="0">
                <a:latin typeface="Trebuchet MS"/>
                <a:cs typeface="Trebuchet MS"/>
              </a:rPr>
              <a:t> </a:t>
            </a:r>
            <a:r>
              <a:rPr sz="2850" spc="195" dirty="0">
                <a:latin typeface="Trebuchet MS"/>
                <a:cs typeface="Trebuchet MS"/>
              </a:rPr>
              <a:t>server</a:t>
            </a:r>
            <a:r>
              <a:rPr sz="2850" spc="45" dirty="0">
                <a:latin typeface="Trebuchet MS"/>
                <a:cs typeface="Trebuchet MS"/>
              </a:rPr>
              <a:t> </a:t>
            </a:r>
            <a:r>
              <a:rPr sz="2850" spc="175" dirty="0">
                <a:latin typeface="Trebuchet MS"/>
                <a:cs typeface="Trebuchet MS"/>
              </a:rPr>
              <a:t>what</a:t>
            </a:r>
            <a:r>
              <a:rPr sz="2850" spc="50" dirty="0">
                <a:latin typeface="Trebuchet MS"/>
                <a:cs typeface="Trebuchet MS"/>
              </a:rPr>
              <a:t> </a:t>
            </a:r>
            <a:r>
              <a:rPr sz="2850" spc="180" dirty="0">
                <a:latin typeface="Trebuchet MS"/>
                <a:cs typeface="Trebuchet MS"/>
              </a:rPr>
              <a:t>data</a:t>
            </a:r>
            <a:r>
              <a:rPr sz="2850" spc="35" dirty="0">
                <a:latin typeface="Trebuchet MS"/>
                <a:cs typeface="Trebuchet MS"/>
              </a:rPr>
              <a:t> </a:t>
            </a:r>
            <a:r>
              <a:rPr sz="2850" spc="204" dirty="0">
                <a:latin typeface="Trebuchet MS"/>
                <a:cs typeface="Trebuchet MS"/>
              </a:rPr>
              <a:t>should</a:t>
            </a:r>
            <a:r>
              <a:rPr sz="2850" spc="50" dirty="0">
                <a:latin typeface="Trebuchet MS"/>
                <a:cs typeface="Trebuchet MS"/>
              </a:rPr>
              <a:t> </a:t>
            </a:r>
            <a:r>
              <a:rPr sz="2850" spc="215" dirty="0">
                <a:latin typeface="Trebuchet MS"/>
                <a:cs typeface="Trebuchet MS"/>
              </a:rPr>
              <a:t>be</a:t>
            </a:r>
            <a:r>
              <a:rPr sz="2850" spc="45" dirty="0">
                <a:latin typeface="Trebuchet MS"/>
                <a:cs typeface="Trebuchet MS"/>
              </a:rPr>
              <a:t> </a:t>
            </a:r>
            <a:r>
              <a:rPr sz="2850" spc="125" dirty="0">
                <a:latin typeface="Trebuchet MS"/>
                <a:cs typeface="Trebuchet MS"/>
              </a:rPr>
              <a:t>retrieved</a:t>
            </a:r>
            <a:endParaRPr sz="2850">
              <a:latin typeface="Trebuchet MS"/>
              <a:cs typeface="Trebuchet MS"/>
            </a:endParaRPr>
          </a:p>
          <a:p>
            <a:pPr marL="368300" marR="55880" indent="-304800">
              <a:lnSpc>
                <a:spcPct val="100600"/>
              </a:lnSpc>
              <a:spcBef>
                <a:spcPts val="695"/>
              </a:spcBef>
              <a:buClr>
                <a:srgbClr val="3333CC"/>
              </a:buClr>
              <a:buSzPct val="59649"/>
              <a:buFont typeface="Lucida Sans Unicode"/>
              <a:buChar char="■"/>
              <a:tabLst>
                <a:tab pos="367665" algn="l"/>
                <a:tab pos="368300" algn="l"/>
              </a:tabLst>
            </a:pPr>
            <a:r>
              <a:rPr sz="2850" spc="280" dirty="0">
                <a:latin typeface="Trebuchet MS"/>
                <a:cs typeface="Trebuchet MS"/>
              </a:rPr>
              <a:t>Guesses</a:t>
            </a:r>
            <a:r>
              <a:rPr sz="2850" spc="45" dirty="0">
                <a:latin typeface="Trebuchet MS"/>
                <a:cs typeface="Trebuchet MS"/>
              </a:rPr>
              <a:t> </a:t>
            </a:r>
            <a:r>
              <a:rPr sz="2850" spc="175" dirty="0">
                <a:latin typeface="Trebuchet MS"/>
                <a:cs typeface="Trebuchet MS"/>
              </a:rPr>
              <a:t>what</a:t>
            </a:r>
            <a:r>
              <a:rPr sz="2850" spc="50" dirty="0">
                <a:latin typeface="Trebuchet MS"/>
                <a:cs typeface="Trebuchet MS"/>
              </a:rPr>
              <a:t> </a:t>
            </a:r>
            <a:r>
              <a:rPr sz="2850" spc="145" dirty="0">
                <a:latin typeface="Trebuchet MS"/>
                <a:cs typeface="Trebuchet MS"/>
              </a:rPr>
              <a:t>the</a:t>
            </a:r>
            <a:r>
              <a:rPr sz="2850" spc="50" dirty="0">
                <a:latin typeface="Trebuchet MS"/>
                <a:cs typeface="Trebuchet MS"/>
              </a:rPr>
              <a:t> </a:t>
            </a:r>
            <a:r>
              <a:rPr sz="2850" spc="215" dirty="0">
                <a:latin typeface="Trebuchet MS"/>
                <a:cs typeface="Trebuchet MS"/>
              </a:rPr>
              <a:t>user</a:t>
            </a:r>
            <a:r>
              <a:rPr sz="2850" spc="40" dirty="0">
                <a:latin typeface="Trebuchet MS"/>
                <a:cs typeface="Trebuchet MS"/>
              </a:rPr>
              <a:t> </a:t>
            </a:r>
            <a:r>
              <a:rPr sz="2850" spc="155" dirty="0">
                <a:latin typeface="Trebuchet MS"/>
                <a:cs typeface="Trebuchet MS"/>
              </a:rPr>
              <a:t>is</a:t>
            </a:r>
            <a:r>
              <a:rPr sz="2850" spc="45" dirty="0">
                <a:latin typeface="Trebuchet MS"/>
                <a:cs typeface="Trebuchet MS"/>
              </a:rPr>
              <a:t> </a:t>
            </a:r>
            <a:r>
              <a:rPr sz="2850" spc="240" dirty="0">
                <a:latin typeface="Trebuchet MS"/>
                <a:cs typeface="Trebuchet MS"/>
              </a:rPr>
              <a:t>going</a:t>
            </a:r>
            <a:r>
              <a:rPr sz="2850" spc="50" dirty="0">
                <a:latin typeface="Trebuchet MS"/>
                <a:cs typeface="Trebuchet MS"/>
              </a:rPr>
              <a:t> </a:t>
            </a:r>
            <a:r>
              <a:rPr sz="2850" spc="100" dirty="0">
                <a:latin typeface="Trebuchet MS"/>
                <a:cs typeface="Trebuchet MS"/>
              </a:rPr>
              <a:t>to</a:t>
            </a:r>
            <a:r>
              <a:rPr sz="2850" spc="55" dirty="0">
                <a:latin typeface="Trebuchet MS"/>
                <a:cs typeface="Trebuchet MS"/>
              </a:rPr>
              <a:t> </a:t>
            </a:r>
            <a:r>
              <a:rPr sz="2850" spc="220" dirty="0">
                <a:latin typeface="Trebuchet MS"/>
                <a:cs typeface="Trebuchet MS"/>
              </a:rPr>
              <a:t>do</a:t>
            </a:r>
            <a:r>
              <a:rPr sz="2850" spc="40" dirty="0">
                <a:latin typeface="Trebuchet MS"/>
                <a:cs typeface="Trebuchet MS"/>
              </a:rPr>
              <a:t> </a:t>
            </a:r>
            <a:r>
              <a:rPr sz="2850" spc="160" dirty="0">
                <a:latin typeface="Trebuchet MS"/>
                <a:cs typeface="Trebuchet MS"/>
              </a:rPr>
              <a:t>next </a:t>
            </a:r>
            <a:r>
              <a:rPr sz="2850" spc="-840" dirty="0">
                <a:latin typeface="Trebuchet MS"/>
                <a:cs typeface="Trebuchet MS"/>
              </a:rPr>
              <a:t> </a:t>
            </a:r>
            <a:r>
              <a:rPr sz="2850" spc="235" dirty="0">
                <a:latin typeface="Trebuchet MS"/>
                <a:cs typeface="Trebuchet MS"/>
              </a:rPr>
              <a:t>and</a:t>
            </a:r>
            <a:r>
              <a:rPr sz="2850" spc="65" dirty="0">
                <a:latin typeface="Trebuchet MS"/>
                <a:cs typeface="Trebuchet MS"/>
              </a:rPr>
              <a:t> </a:t>
            </a:r>
            <a:r>
              <a:rPr sz="2850" spc="135" dirty="0">
                <a:latin typeface="Trebuchet MS"/>
                <a:cs typeface="Trebuchet MS"/>
              </a:rPr>
              <a:t>retrieves</a:t>
            </a:r>
            <a:r>
              <a:rPr sz="2850" spc="55" dirty="0">
                <a:latin typeface="Trebuchet MS"/>
                <a:cs typeface="Trebuchet MS"/>
              </a:rPr>
              <a:t> </a:t>
            </a:r>
            <a:r>
              <a:rPr sz="2850" spc="145" dirty="0">
                <a:latin typeface="Trebuchet MS"/>
                <a:cs typeface="Trebuchet MS"/>
              </a:rPr>
              <a:t>the</a:t>
            </a:r>
            <a:r>
              <a:rPr sz="2850" spc="60" dirty="0">
                <a:latin typeface="Trebuchet MS"/>
                <a:cs typeface="Trebuchet MS"/>
              </a:rPr>
              <a:t> </a:t>
            </a:r>
            <a:r>
              <a:rPr sz="2850" spc="145" dirty="0">
                <a:latin typeface="Trebuchet MS"/>
                <a:cs typeface="Trebuchet MS"/>
              </a:rPr>
              <a:t>appropriate</a:t>
            </a:r>
            <a:r>
              <a:rPr sz="2850" spc="50" dirty="0">
                <a:latin typeface="Trebuchet MS"/>
                <a:cs typeface="Trebuchet MS"/>
              </a:rPr>
              <a:t> </a:t>
            </a:r>
            <a:r>
              <a:rPr sz="2850" spc="180" dirty="0">
                <a:latin typeface="Trebuchet MS"/>
                <a:cs typeface="Trebuchet MS"/>
              </a:rPr>
              <a:t>data</a:t>
            </a:r>
            <a:endParaRPr sz="2850">
              <a:latin typeface="Trebuchet MS"/>
              <a:cs typeface="Trebuchet MS"/>
            </a:endParaRPr>
          </a:p>
          <a:p>
            <a:pPr marL="368300" indent="-304800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59649"/>
              <a:buFont typeface="Lucida Sans Unicode"/>
              <a:buChar char="■"/>
              <a:tabLst>
                <a:tab pos="367665" algn="l"/>
                <a:tab pos="368300" algn="l"/>
              </a:tabLst>
            </a:pPr>
            <a:r>
              <a:rPr sz="2850" spc="190" dirty="0">
                <a:latin typeface="Trebuchet MS"/>
                <a:cs typeface="Trebuchet MS"/>
              </a:rPr>
              <a:t>Eg:</a:t>
            </a:r>
            <a:r>
              <a:rPr sz="2850" spc="60" dirty="0">
                <a:latin typeface="Trebuchet MS"/>
                <a:cs typeface="Trebuchet MS"/>
              </a:rPr>
              <a:t> </a:t>
            </a:r>
            <a:r>
              <a:rPr sz="2850" spc="210" dirty="0">
                <a:latin typeface="Trebuchet MS"/>
                <a:cs typeface="Trebuchet MS"/>
              </a:rPr>
              <a:t>Reading</a:t>
            </a:r>
            <a:r>
              <a:rPr sz="2850" spc="65" dirty="0">
                <a:latin typeface="Trebuchet MS"/>
                <a:cs typeface="Trebuchet MS"/>
              </a:rPr>
              <a:t> </a:t>
            </a:r>
            <a:r>
              <a:rPr sz="2850" spc="245" dirty="0">
                <a:latin typeface="Trebuchet MS"/>
                <a:cs typeface="Trebuchet MS"/>
              </a:rPr>
              <a:t>an</a:t>
            </a:r>
            <a:r>
              <a:rPr sz="2850" spc="40" dirty="0">
                <a:latin typeface="Trebuchet MS"/>
                <a:cs typeface="Trebuchet MS"/>
              </a:rPr>
              <a:t> </a:t>
            </a:r>
            <a:r>
              <a:rPr sz="2850" spc="140" dirty="0">
                <a:latin typeface="Trebuchet MS"/>
                <a:cs typeface="Trebuchet MS"/>
              </a:rPr>
              <a:t>online</a:t>
            </a:r>
            <a:r>
              <a:rPr sz="2850" spc="50" dirty="0">
                <a:latin typeface="Trebuchet MS"/>
                <a:cs typeface="Trebuchet MS"/>
              </a:rPr>
              <a:t> </a:t>
            </a:r>
            <a:r>
              <a:rPr sz="2850" spc="80" dirty="0">
                <a:latin typeface="Trebuchet MS"/>
                <a:cs typeface="Trebuchet MS"/>
              </a:rPr>
              <a:t>article</a:t>
            </a:r>
            <a:r>
              <a:rPr sz="2850" spc="55" dirty="0">
                <a:latin typeface="Trebuchet MS"/>
                <a:cs typeface="Trebuchet MS"/>
              </a:rPr>
              <a:t> </a:t>
            </a:r>
            <a:r>
              <a:rPr sz="2850" spc="375" dirty="0">
                <a:latin typeface="Trebuchet MS"/>
                <a:cs typeface="Trebuchet MS"/>
              </a:rPr>
              <a:t>–</a:t>
            </a:r>
            <a:r>
              <a:rPr sz="2850" spc="50" dirty="0">
                <a:latin typeface="Trebuchet MS"/>
                <a:cs typeface="Trebuchet MS"/>
              </a:rPr>
              <a:t> </a:t>
            </a:r>
            <a:r>
              <a:rPr sz="2850" spc="315" dirty="0">
                <a:latin typeface="Trebuchet MS"/>
                <a:cs typeface="Trebuchet MS"/>
              </a:rPr>
              <a:t>3</a:t>
            </a:r>
            <a:r>
              <a:rPr sz="2850" spc="60" dirty="0">
                <a:latin typeface="Trebuchet MS"/>
                <a:cs typeface="Trebuchet MS"/>
              </a:rPr>
              <a:t> </a:t>
            </a:r>
            <a:r>
              <a:rPr sz="2850" spc="280" dirty="0">
                <a:latin typeface="Trebuchet MS"/>
                <a:cs typeface="Trebuchet MS"/>
              </a:rPr>
              <a:t>pages</a:t>
            </a:r>
            <a:endParaRPr sz="2850">
              <a:latin typeface="Trebuchet MS"/>
              <a:cs typeface="Trebuchet MS"/>
            </a:endParaRPr>
          </a:p>
          <a:p>
            <a:pPr marL="368300" indent="-304800">
              <a:lnSpc>
                <a:spcPct val="100000"/>
              </a:lnSpc>
              <a:spcBef>
                <a:spcPts val="730"/>
              </a:spcBef>
              <a:buClr>
                <a:srgbClr val="3333CC"/>
              </a:buClr>
              <a:buSzPct val="59649"/>
              <a:buFont typeface="Lucida Sans Unicode"/>
              <a:buChar char="■"/>
              <a:tabLst>
                <a:tab pos="367665" algn="l"/>
                <a:tab pos="368300" algn="l"/>
              </a:tabLst>
            </a:pPr>
            <a:r>
              <a:rPr sz="2850" spc="175" dirty="0">
                <a:latin typeface="Trebuchet MS"/>
                <a:cs typeface="Trebuchet MS"/>
              </a:rPr>
              <a:t>attempts</a:t>
            </a:r>
            <a:r>
              <a:rPr sz="2850" spc="45" dirty="0">
                <a:latin typeface="Trebuchet MS"/>
                <a:cs typeface="Trebuchet MS"/>
              </a:rPr>
              <a:t> </a:t>
            </a:r>
            <a:r>
              <a:rPr sz="2850" spc="100" dirty="0">
                <a:latin typeface="Trebuchet MS"/>
                <a:cs typeface="Trebuchet MS"/>
              </a:rPr>
              <a:t>to</a:t>
            </a:r>
            <a:r>
              <a:rPr sz="2850" spc="40" dirty="0">
                <a:latin typeface="Trebuchet MS"/>
                <a:cs typeface="Trebuchet MS"/>
              </a:rPr>
              <a:t> </a:t>
            </a:r>
            <a:r>
              <a:rPr sz="2850" spc="220" dirty="0">
                <a:latin typeface="Trebuchet MS"/>
                <a:cs typeface="Trebuchet MS"/>
              </a:rPr>
              <a:t>remove</a:t>
            </a:r>
            <a:r>
              <a:rPr sz="2850" spc="50" dirty="0">
                <a:latin typeface="Trebuchet MS"/>
                <a:cs typeface="Trebuchet MS"/>
              </a:rPr>
              <a:t> </a:t>
            </a:r>
            <a:r>
              <a:rPr sz="2850" spc="145" dirty="0">
                <a:latin typeface="Trebuchet MS"/>
                <a:cs typeface="Trebuchet MS"/>
              </a:rPr>
              <a:t>the</a:t>
            </a:r>
            <a:r>
              <a:rPr sz="2850" spc="40" dirty="0">
                <a:latin typeface="Trebuchet MS"/>
                <a:cs typeface="Trebuchet MS"/>
              </a:rPr>
              <a:t> </a:t>
            </a:r>
            <a:r>
              <a:rPr sz="2850" spc="180" dirty="0">
                <a:latin typeface="Trebuchet MS"/>
                <a:cs typeface="Trebuchet MS"/>
              </a:rPr>
              <a:t>delay</a:t>
            </a:r>
            <a:endParaRPr sz="2850">
              <a:latin typeface="Trebuchet MS"/>
              <a:cs typeface="Trebuchet MS"/>
            </a:endParaRPr>
          </a:p>
          <a:p>
            <a:pPr marL="483870" indent="-420370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59649"/>
              <a:buFont typeface="Lucida Sans Unicode"/>
              <a:buChar char="■"/>
              <a:tabLst>
                <a:tab pos="483234" algn="l"/>
                <a:tab pos="483870" algn="l"/>
              </a:tabLst>
            </a:pPr>
            <a:r>
              <a:rPr sz="2850" spc="145" dirty="0">
                <a:latin typeface="Trebuchet MS"/>
                <a:cs typeface="Trebuchet MS"/>
              </a:rPr>
              <a:t>requires</a:t>
            </a:r>
            <a:r>
              <a:rPr sz="2850" spc="40" dirty="0">
                <a:latin typeface="Trebuchet MS"/>
                <a:cs typeface="Trebuchet MS"/>
              </a:rPr>
              <a:t> </a:t>
            </a:r>
            <a:r>
              <a:rPr sz="2850" spc="245" dirty="0">
                <a:latin typeface="Trebuchet MS"/>
                <a:cs typeface="Trebuchet MS"/>
              </a:rPr>
              <a:t>a</a:t>
            </a:r>
            <a:r>
              <a:rPr sz="2850" spc="35" dirty="0">
                <a:latin typeface="Trebuchet MS"/>
                <a:cs typeface="Trebuchet MS"/>
              </a:rPr>
              <a:t> </a:t>
            </a:r>
            <a:r>
              <a:rPr sz="2850" spc="150" dirty="0">
                <a:latin typeface="Trebuchet MS"/>
                <a:cs typeface="Trebuchet MS"/>
              </a:rPr>
              <a:t>browser-side</a:t>
            </a:r>
            <a:r>
              <a:rPr sz="2850" spc="40" dirty="0">
                <a:latin typeface="Trebuchet MS"/>
                <a:cs typeface="Trebuchet MS"/>
              </a:rPr>
              <a:t> </a:t>
            </a:r>
            <a:r>
              <a:rPr sz="2850" spc="200" dirty="0">
                <a:latin typeface="Trebuchet MS"/>
                <a:cs typeface="Trebuchet MS"/>
              </a:rPr>
              <a:t>cache</a:t>
            </a:r>
            <a:endParaRPr sz="2850">
              <a:latin typeface="Trebuchet MS"/>
              <a:cs typeface="Trebuchet MS"/>
            </a:endParaRPr>
          </a:p>
          <a:p>
            <a:pPr marL="368300" indent="-304800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59649"/>
              <a:buFont typeface="Lucida Sans Unicode"/>
              <a:buChar char="■"/>
              <a:tabLst>
                <a:tab pos="367665" algn="l"/>
                <a:tab pos="368300" algn="l"/>
              </a:tabLst>
            </a:pPr>
            <a:r>
              <a:rPr sz="2850" spc="204" dirty="0">
                <a:latin typeface="Trebuchet MS"/>
                <a:cs typeface="Trebuchet MS"/>
              </a:rPr>
              <a:t>Google</a:t>
            </a:r>
            <a:r>
              <a:rPr sz="2850" spc="20" dirty="0">
                <a:latin typeface="Trebuchet MS"/>
                <a:cs typeface="Trebuchet MS"/>
              </a:rPr>
              <a:t> </a:t>
            </a:r>
            <a:r>
              <a:rPr sz="2850" spc="310" dirty="0">
                <a:latin typeface="Trebuchet MS"/>
                <a:cs typeface="Trebuchet MS"/>
              </a:rPr>
              <a:t>Maps</a:t>
            </a:r>
            <a:endParaRPr sz="2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610869"/>
            <a:ext cx="7856220" cy="58635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869" y="1974850"/>
            <a:ext cx="685990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320" dirty="0">
                <a:solidFill>
                  <a:srgbClr val="FF0000"/>
                </a:solidFill>
                <a:latin typeface="Trebuchet MS"/>
                <a:cs typeface="Trebuchet MS"/>
              </a:rPr>
              <a:t>&lt;html </a:t>
            </a:r>
            <a:r>
              <a:rPr sz="2400" b="1" spc="3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54" dirty="0">
                <a:solidFill>
                  <a:srgbClr val="FF0000"/>
                </a:solidFill>
                <a:latin typeface="Trebuchet MS"/>
                <a:cs typeface="Trebuchet MS"/>
              </a:rPr>
              <a:t>x</a:t>
            </a:r>
            <a:r>
              <a:rPr sz="2400" b="1" spc="390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2400" b="1" spc="114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2400" b="1" spc="29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2400" b="1" spc="38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2400" b="1" spc="605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245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"</a:t>
            </a:r>
            <a:r>
              <a:rPr sz="2400" b="1" spc="395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h</a:t>
            </a:r>
            <a:r>
              <a:rPr sz="2400" b="1" spc="190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2400" b="1" spc="200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2400" b="1" spc="305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:</a:t>
            </a:r>
            <a:r>
              <a:rPr sz="2400" b="1" spc="5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sz="2400" b="1" spc="-70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sz="2400" b="1" spc="335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ww</a:t>
            </a:r>
            <a:r>
              <a:rPr sz="2400" b="1" spc="185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.</a:t>
            </a:r>
            <a:r>
              <a:rPr sz="2400" b="1" spc="245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2400" b="1" spc="175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3.</a:t>
            </a:r>
            <a:r>
              <a:rPr sz="2400" b="1" spc="200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2400" b="1" spc="155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r</a:t>
            </a:r>
            <a:r>
              <a:rPr sz="2400" b="1" spc="509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g</a:t>
            </a:r>
            <a:r>
              <a:rPr sz="2400" b="1" spc="-70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sz="2400" b="1" spc="204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1999</a:t>
            </a:r>
            <a:r>
              <a:rPr sz="2400" b="1" spc="130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sz="2400" b="1" spc="245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x</a:t>
            </a: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h</a:t>
            </a:r>
            <a:r>
              <a:rPr sz="2400" b="1" spc="200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2400" b="1" spc="420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m</a:t>
            </a:r>
            <a:r>
              <a:rPr sz="2400" b="1" spc="114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l</a:t>
            </a:r>
            <a:r>
              <a:rPr sz="2400" b="1" spc="325" dirty="0">
                <a:solidFill>
                  <a:srgbClr val="FF0000"/>
                </a:solidFill>
                <a:latin typeface="Trebuchet MS"/>
                <a:cs typeface="Trebuchet MS"/>
              </a:rPr>
              <a:t>"  </a:t>
            </a:r>
            <a:r>
              <a:rPr sz="2400" b="1" spc="305" dirty="0">
                <a:solidFill>
                  <a:srgbClr val="FF0000"/>
                </a:solidFill>
                <a:latin typeface="Trebuchet MS"/>
                <a:cs typeface="Trebuchet MS"/>
              </a:rPr>
              <a:t>xml:lang="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00" dirty="0">
                <a:solidFill>
                  <a:srgbClr val="FF0000"/>
                </a:solidFill>
                <a:latin typeface="Trebuchet MS"/>
                <a:cs typeface="Trebuchet MS"/>
              </a:rPr>
              <a:t>en"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70" dirty="0">
                <a:solidFill>
                  <a:srgbClr val="FF0000"/>
                </a:solidFill>
                <a:latin typeface="Trebuchet MS"/>
                <a:cs typeface="Trebuchet MS"/>
              </a:rPr>
              <a:t>lang="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75" dirty="0">
                <a:solidFill>
                  <a:srgbClr val="FF0000"/>
                </a:solidFill>
                <a:latin typeface="Trebuchet MS"/>
                <a:cs typeface="Trebuchet MS"/>
              </a:rPr>
              <a:t>en"&gt;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395" dirty="0">
                <a:solidFill>
                  <a:srgbClr val="FF0000"/>
                </a:solidFill>
                <a:latin typeface="Trebuchet MS"/>
                <a:cs typeface="Trebuchet MS"/>
              </a:rPr>
              <a:t>&lt;head&gt;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FF0000"/>
                </a:solidFill>
                <a:latin typeface="Trebuchet MS"/>
                <a:cs typeface="Trebuchet MS"/>
              </a:rPr>
              <a:t>&lt;title&gt;Article</a:t>
            </a:r>
            <a:r>
              <a:rPr sz="2400" b="1" spc="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Example&lt;/title&gt;</a:t>
            </a:r>
            <a:endParaRPr sz="2400">
              <a:latin typeface="Trebuchet MS"/>
              <a:cs typeface="Trebuchet MS"/>
            </a:endParaRPr>
          </a:p>
          <a:p>
            <a:pPr marL="12700" marR="511809">
              <a:lnSpc>
                <a:spcPct val="100000"/>
              </a:lnSpc>
            </a:pPr>
            <a:r>
              <a:rPr sz="2400" b="1" spc="280" dirty="0">
                <a:solidFill>
                  <a:srgbClr val="FF0000"/>
                </a:solidFill>
                <a:latin typeface="Trebuchet MS"/>
                <a:cs typeface="Trebuchet MS"/>
              </a:rPr>
              <a:t>&lt;script</a:t>
            </a:r>
            <a:r>
              <a:rPr sz="2400" b="1" spc="1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30" dirty="0">
                <a:solidFill>
                  <a:srgbClr val="FF0000"/>
                </a:solidFill>
                <a:latin typeface="Trebuchet MS"/>
                <a:cs typeface="Trebuchet MS"/>
              </a:rPr>
              <a:t>type="</a:t>
            </a:r>
            <a:r>
              <a:rPr sz="2400" b="1" spc="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10" dirty="0">
                <a:solidFill>
                  <a:srgbClr val="FF0000"/>
                </a:solidFill>
                <a:latin typeface="Trebuchet MS"/>
                <a:cs typeface="Trebuchet MS"/>
              </a:rPr>
              <a:t>text/javascript"</a:t>
            </a:r>
            <a:r>
              <a:rPr sz="2400" b="1" spc="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40" dirty="0">
                <a:solidFill>
                  <a:srgbClr val="FF0000"/>
                </a:solidFill>
                <a:latin typeface="Trebuchet MS"/>
                <a:cs typeface="Trebuchet MS"/>
              </a:rPr>
              <a:t>src=" </a:t>
            </a:r>
            <a:r>
              <a:rPr sz="2400" b="1" spc="-7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zxml.js"&gt;&lt;/script&gt;</a:t>
            </a:r>
            <a:endParaRPr sz="2400">
              <a:latin typeface="Trebuchet MS"/>
              <a:cs typeface="Trebuchet MS"/>
            </a:endParaRPr>
          </a:p>
          <a:p>
            <a:pPr marL="12700" marR="511809">
              <a:lnSpc>
                <a:spcPct val="100000"/>
              </a:lnSpc>
            </a:pPr>
            <a:r>
              <a:rPr sz="2400" b="1" spc="280" dirty="0">
                <a:solidFill>
                  <a:srgbClr val="FF0000"/>
                </a:solidFill>
                <a:latin typeface="Trebuchet MS"/>
                <a:cs typeface="Trebuchet MS"/>
              </a:rPr>
              <a:t>&lt;script</a:t>
            </a:r>
            <a:r>
              <a:rPr sz="2400" b="1" spc="1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30" dirty="0">
                <a:solidFill>
                  <a:srgbClr val="FF0000"/>
                </a:solidFill>
                <a:latin typeface="Trebuchet MS"/>
                <a:cs typeface="Trebuchet MS"/>
              </a:rPr>
              <a:t>type="</a:t>
            </a:r>
            <a:r>
              <a:rPr sz="2400" b="1" spc="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10" dirty="0">
                <a:solidFill>
                  <a:srgbClr val="FF0000"/>
                </a:solidFill>
                <a:latin typeface="Trebuchet MS"/>
                <a:cs typeface="Trebuchet MS"/>
              </a:rPr>
              <a:t>text/javascript"</a:t>
            </a:r>
            <a:r>
              <a:rPr sz="2400" b="1" spc="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40" dirty="0">
                <a:solidFill>
                  <a:srgbClr val="FF0000"/>
                </a:solidFill>
                <a:latin typeface="Trebuchet MS"/>
                <a:cs typeface="Trebuchet MS"/>
              </a:rPr>
              <a:t>src=" </a:t>
            </a:r>
            <a:r>
              <a:rPr sz="2400" b="1" spc="-7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45" dirty="0">
                <a:solidFill>
                  <a:srgbClr val="FF0000"/>
                </a:solidFill>
                <a:latin typeface="Trebuchet MS"/>
                <a:cs typeface="Trebuchet MS"/>
              </a:rPr>
              <a:t>Article.js"&gt;&lt;/script&gt;</a:t>
            </a:r>
            <a:endParaRPr sz="2400">
              <a:latin typeface="Trebuchet MS"/>
              <a:cs typeface="Trebuchet MS"/>
            </a:endParaRPr>
          </a:p>
          <a:p>
            <a:pPr marL="12700" marR="7620">
              <a:lnSpc>
                <a:spcPct val="100000"/>
              </a:lnSpc>
            </a:pPr>
            <a:r>
              <a:rPr sz="2400" b="1" spc="280" dirty="0">
                <a:solidFill>
                  <a:srgbClr val="FF0000"/>
                </a:solidFill>
                <a:latin typeface="Trebuchet MS"/>
                <a:cs typeface="Trebuchet MS"/>
              </a:rPr>
              <a:t>&lt;link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00" dirty="0">
                <a:solidFill>
                  <a:srgbClr val="FF0000"/>
                </a:solidFill>
                <a:latin typeface="Trebuchet MS"/>
                <a:cs typeface="Trebuchet MS"/>
              </a:rPr>
              <a:t>rel="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65" dirty="0">
                <a:solidFill>
                  <a:srgbClr val="FF0000"/>
                </a:solidFill>
                <a:latin typeface="Trebuchet MS"/>
                <a:cs typeface="Trebuchet MS"/>
              </a:rPr>
              <a:t>stylesheet"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30" dirty="0">
                <a:solidFill>
                  <a:srgbClr val="FF0000"/>
                </a:solidFill>
                <a:latin typeface="Trebuchet MS"/>
                <a:cs typeface="Trebuchet MS"/>
              </a:rPr>
              <a:t>type="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35" dirty="0">
                <a:solidFill>
                  <a:srgbClr val="FF0000"/>
                </a:solidFill>
                <a:latin typeface="Trebuchet MS"/>
                <a:cs typeface="Trebuchet MS"/>
              </a:rPr>
              <a:t>text/css" </a:t>
            </a:r>
            <a:r>
              <a:rPr sz="2400" b="1" spc="-7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00" dirty="0">
                <a:solidFill>
                  <a:srgbClr val="FF0000"/>
                </a:solidFill>
                <a:latin typeface="Trebuchet MS"/>
                <a:cs typeface="Trebuchet MS"/>
              </a:rPr>
              <a:t>href="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5" dirty="0">
                <a:solidFill>
                  <a:srgbClr val="FF0000"/>
                </a:solidFill>
                <a:latin typeface="Trebuchet MS"/>
                <a:cs typeface="Trebuchet MS"/>
              </a:rPr>
              <a:t>Article.css"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70" dirty="0">
                <a:solidFill>
                  <a:srgbClr val="FF0000"/>
                </a:solidFill>
                <a:latin typeface="Trebuchet MS"/>
                <a:cs typeface="Trebuchet MS"/>
              </a:rPr>
              <a:t>/&gt;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330" dirty="0">
                <a:solidFill>
                  <a:srgbClr val="FF0000"/>
                </a:solidFill>
                <a:latin typeface="Trebuchet MS"/>
                <a:cs typeface="Trebuchet MS"/>
              </a:rPr>
              <a:t>&lt;/head&gt;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070" y="1031240"/>
            <a:ext cx="7567930" cy="587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00" dirty="0">
                <a:solidFill>
                  <a:srgbClr val="FF0000"/>
                </a:solidFill>
                <a:latin typeface="Trebuchet MS"/>
                <a:cs typeface="Trebuchet MS"/>
              </a:rPr>
              <a:t>&lt;body&gt;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80" dirty="0">
                <a:solidFill>
                  <a:srgbClr val="FF0000"/>
                </a:solidFill>
                <a:latin typeface="Trebuchet MS"/>
                <a:cs typeface="Trebuchet MS"/>
              </a:rPr>
              <a:t>&lt;h1&gt;Article</a:t>
            </a:r>
            <a:r>
              <a:rPr sz="2400" b="1" spc="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Title&lt;/h1&gt;</a:t>
            </a:r>
            <a:endParaRPr sz="2400">
              <a:latin typeface="Trebuchet MS"/>
              <a:cs typeface="Trebuchet MS"/>
            </a:endParaRPr>
          </a:p>
          <a:p>
            <a:pPr marL="12700" marR="2159000">
              <a:lnSpc>
                <a:spcPct val="100000"/>
              </a:lnSpc>
            </a:pPr>
            <a:r>
              <a:rPr sz="2400" b="1" spc="330" dirty="0">
                <a:solidFill>
                  <a:srgbClr val="FF0000"/>
                </a:solidFill>
                <a:latin typeface="Trebuchet MS"/>
                <a:cs typeface="Trebuchet MS"/>
              </a:rPr>
              <a:t>&lt;div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50" dirty="0">
                <a:solidFill>
                  <a:srgbClr val="FF0000"/>
                </a:solidFill>
                <a:latin typeface="Trebuchet MS"/>
                <a:cs typeface="Trebuchet MS"/>
              </a:rPr>
              <a:t>id="</a:t>
            </a:r>
            <a:r>
              <a:rPr sz="24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75" dirty="0">
                <a:solidFill>
                  <a:srgbClr val="FF0000"/>
                </a:solidFill>
                <a:latin typeface="Trebuchet MS"/>
                <a:cs typeface="Trebuchet MS"/>
              </a:rPr>
              <a:t>divLoadArea"</a:t>
            </a:r>
            <a:r>
              <a:rPr sz="24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10" dirty="0">
                <a:solidFill>
                  <a:srgbClr val="FF0000"/>
                </a:solidFill>
                <a:latin typeface="Trebuchet MS"/>
                <a:cs typeface="Trebuchet MS"/>
              </a:rPr>
              <a:t>style=" </a:t>
            </a:r>
            <a:r>
              <a:rPr sz="2400" b="1" spc="-7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85" dirty="0">
                <a:solidFill>
                  <a:srgbClr val="FF0000"/>
                </a:solidFill>
                <a:latin typeface="Trebuchet MS"/>
                <a:cs typeface="Trebuchet MS"/>
              </a:rPr>
              <a:t>display:none"&gt;&lt;/div&gt;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370" dirty="0">
                <a:solidFill>
                  <a:srgbClr val="FF0000"/>
                </a:solidFill>
                <a:latin typeface="Trebuchet MS"/>
                <a:cs typeface="Trebuchet MS"/>
              </a:rPr>
              <a:t>&lt;?php</a:t>
            </a:r>
            <a:endParaRPr sz="2400">
              <a:latin typeface="Trebuchet MS"/>
              <a:cs typeface="Trebuchet MS"/>
            </a:endParaRPr>
          </a:p>
          <a:p>
            <a:pPr marL="12700" marR="3283585">
              <a:lnSpc>
                <a:spcPct val="100000"/>
              </a:lnSpc>
            </a:pPr>
            <a:r>
              <a:rPr sz="2400" b="1" spc="254" dirty="0">
                <a:solidFill>
                  <a:srgbClr val="FF0000"/>
                </a:solidFill>
                <a:latin typeface="Trebuchet MS"/>
                <a:cs typeface="Trebuchet MS"/>
              </a:rPr>
              <a:t>$output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2400" b="1" spc="405" dirty="0">
                <a:solidFill>
                  <a:srgbClr val="FF0000"/>
                </a:solidFill>
                <a:latin typeface="Trebuchet MS"/>
                <a:cs typeface="Trebuchet MS"/>
              </a:rPr>
              <a:t>"&lt;p&gt;Page </a:t>
            </a:r>
            <a:r>
              <a:rPr sz="2400" b="1" spc="215" dirty="0">
                <a:solidFill>
                  <a:srgbClr val="FF0000"/>
                </a:solidFill>
                <a:latin typeface="Trebuchet MS"/>
                <a:cs typeface="Trebuchet MS"/>
              </a:rPr>
              <a:t>"; </a:t>
            </a: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00" dirty="0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($i=1;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80" dirty="0">
                <a:solidFill>
                  <a:srgbClr val="FF0000"/>
                </a:solidFill>
                <a:latin typeface="Trebuchet MS"/>
                <a:cs typeface="Trebuchet MS"/>
              </a:rPr>
              <a:t>$i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&lt;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65" dirty="0">
                <a:solidFill>
                  <a:srgbClr val="FF0000"/>
                </a:solidFill>
                <a:latin typeface="Trebuchet MS"/>
                <a:cs typeface="Trebuchet MS"/>
              </a:rPr>
              <a:t>4;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60" dirty="0">
                <a:solidFill>
                  <a:srgbClr val="FF0000"/>
                </a:solidFill>
                <a:latin typeface="Trebuchet MS"/>
                <a:cs typeface="Trebuchet MS"/>
              </a:rPr>
              <a:t>$i++)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254" dirty="0">
                <a:solidFill>
                  <a:srgbClr val="FF0000"/>
                </a:solidFill>
                <a:latin typeface="Trebuchet MS"/>
                <a:cs typeface="Trebuchet MS"/>
              </a:rPr>
              <a:t>$output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15" dirty="0">
                <a:solidFill>
                  <a:srgbClr val="FF0000"/>
                </a:solidFill>
                <a:latin typeface="Trebuchet MS"/>
                <a:cs typeface="Trebuchet MS"/>
              </a:rPr>
              <a:t>.=</a:t>
            </a:r>
            <a:r>
              <a:rPr sz="2400" b="1" spc="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434" dirty="0">
                <a:solidFill>
                  <a:srgbClr val="FF0000"/>
                </a:solidFill>
                <a:latin typeface="Trebuchet MS"/>
                <a:cs typeface="Trebuchet MS"/>
              </a:rPr>
              <a:t>"&lt;a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href=\"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40" dirty="0">
                <a:solidFill>
                  <a:srgbClr val="FF0000"/>
                </a:solidFill>
                <a:latin typeface="Trebuchet MS"/>
                <a:cs typeface="Trebuchet MS"/>
              </a:rPr>
              <a:t>ArticleExample.php? </a:t>
            </a:r>
            <a:r>
              <a:rPr sz="2400" b="1" spc="-7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FF0000"/>
                </a:solidFill>
                <a:latin typeface="Trebuchet MS"/>
                <a:cs typeface="Trebuchet MS"/>
              </a:rPr>
              <a:t>page=$i\"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70" dirty="0">
                <a:solidFill>
                  <a:srgbClr val="FF0000"/>
                </a:solidFill>
                <a:latin typeface="Trebuchet MS"/>
                <a:cs typeface="Trebuchet MS"/>
              </a:rPr>
              <a:t>id=\"aPage$i\"";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130" dirty="0">
                <a:solidFill>
                  <a:srgbClr val="FF0000"/>
                </a:solidFill>
                <a:latin typeface="Trebuchet MS"/>
                <a:cs typeface="Trebuchet MS"/>
              </a:rPr>
              <a:t>if</a:t>
            </a:r>
            <a:r>
              <a:rPr sz="2400" b="1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30" dirty="0">
                <a:solidFill>
                  <a:srgbClr val="FF0000"/>
                </a:solidFill>
                <a:latin typeface="Trebuchet MS"/>
                <a:cs typeface="Trebuchet MS"/>
              </a:rPr>
              <a:t>($i==$page)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54" dirty="0">
                <a:solidFill>
                  <a:srgbClr val="FF0000"/>
                </a:solidFill>
                <a:latin typeface="Trebuchet MS"/>
                <a:cs typeface="Trebuchet MS"/>
              </a:rPr>
              <a:t>$output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15" dirty="0">
                <a:solidFill>
                  <a:srgbClr val="FF0000"/>
                </a:solidFill>
                <a:latin typeface="Trebuchet MS"/>
                <a:cs typeface="Trebuchet MS"/>
              </a:rPr>
              <a:t>.=</a:t>
            </a:r>
            <a:r>
              <a:rPr sz="2400" b="1" spc="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FF0000"/>
                </a:solidFill>
                <a:latin typeface="Trebuchet MS"/>
                <a:cs typeface="Trebuchet MS"/>
              </a:rPr>
              <a:t>"class=\"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10" dirty="0">
                <a:solidFill>
                  <a:srgbClr val="FF0000"/>
                </a:solidFill>
                <a:latin typeface="Trebuchet MS"/>
                <a:cs typeface="Trebuchet MS"/>
              </a:rPr>
              <a:t>current\"";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54" dirty="0">
                <a:solidFill>
                  <a:srgbClr val="FF0000"/>
                </a:solidFill>
                <a:latin typeface="Trebuchet MS"/>
                <a:cs typeface="Trebuchet MS"/>
              </a:rPr>
              <a:t>$output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15" dirty="0">
                <a:solidFill>
                  <a:srgbClr val="FF0000"/>
                </a:solidFill>
                <a:latin typeface="Trebuchet MS"/>
                <a:cs typeface="Trebuchet MS"/>
              </a:rPr>
              <a:t>.=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50" dirty="0">
                <a:solidFill>
                  <a:srgbClr val="FF0000"/>
                </a:solidFill>
                <a:latin typeface="Trebuchet MS"/>
                <a:cs typeface="Trebuchet MS"/>
              </a:rPr>
              <a:t>"&gt;$i&lt;/a&gt;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15" dirty="0">
                <a:solidFill>
                  <a:srgbClr val="FF0000"/>
                </a:solidFill>
                <a:latin typeface="Trebuchet MS"/>
                <a:cs typeface="Trebuchet MS"/>
              </a:rPr>
              <a:t>";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echo</a:t>
            </a:r>
            <a:r>
              <a:rPr sz="2400" b="1" spc="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35" dirty="0">
                <a:solidFill>
                  <a:srgbClr val="FF0000"/>
                </a:solidFill>
                <a:latin typeface="Trebuchet MS"/>
                <a:cs typeface="Trebuchet MS"/>
              </a:rPr>
              <a:t>$output;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869" y="1478279"/>
            <a:ext cx="4092575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3940">
              <a:lnSpc>
                <a:spcPct val="100000"/>
              </a:lnSpc>
              <a:spcBef>
                <a:spcPts val="100"/>
              </a:spcBef>
            </a:pPr>
            <a:r>
              <a:rPr sz="2400" b="1" spc="130" dirty="0">
                <a:solidFill>
                  <a:srgbClr val="FF0000"/>
                </a:solidFill>
                <a:latin typeface="Trebuchet MS"/>
                <a:cs typeface="Trebuchet MS"/>
              </a:rPr>
              <a:t>if </a:t>
            </a:r>
            <a:r>
              <a:rPr sz="2400" b="1" spc="355" dirty="0">
                <a:solidFill>
                  <a:srgbClr val="FF0000"/>
                </a:solidFill>
                <a:latin typeface="Trebuchet MS"/>
                <a:cs typeface="Trebuchet MS"/>
              </a:rPr>
              <a:t>($page==1) </a:t>
            </a: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 </a:t>
            </a:r>
            <a:r>
              <a:rPr sz="2400" b="1" spc="6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echo</a:t>
            </a:r>
            <a:r>
              <a:rPr sz="2400" b="1" spc="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5" dirty="0">
                <a:solidFill>
                  <a:srgbClr val="FF0000"/>
                </a:solidFill>
                <a:latin typeface="Trebuchet MS"/>
                <a:cs typeface="Trebuchet MS"/>
              </a:rPr>
              <a:t>$page1Text;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}</a:t>
            </a:r>
            <a:r>
              <a:rPr sz="24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else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30" dirty="0">
                <a:solidFill>
                  <a:srgbClr val="FF0000"/>
                </a:solidFill>
                <a:latin typeface="Trebuchet MS"/>
                <a:cs typeface="Trebuchet MS"/>
              </a:rPr>
              <a:t>if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10" dirty="0">
                <a:solidFill>
                  <a:srgbClr val="FF0000"/>
                </a:solidFill>
                <a:latin typeface="Trebuchet MS"/>
                <a:cs typeface="Trebuchet MS"/>
              </a:rPr>
              <a:t>($page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5" dirty="0">
                <a:solidFill>
                  <a:srgbClr val="FF0000"/>
                </a:solidFill>
                <a:latin typeface="Trebuchet MS"/>
                <a:cs typeface="Trebuchet MS"/>
              </a:rPr>
              <a:t>==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35" dirty="0">
                <a:solidFill>
                  <a:srgbClr val="FF0000"/>
                </a:solidFill>
                <a:latin typeface="Trebuchet MS"/>
                <a:cs typeface="Trebuchet MS"/>
              </a:rPr>
              <a:t>2)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 </a:t>
            </a:r>
            <a:r>
              <a:rPr sz="2400" b="1" spc="-7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echo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5" dirty="0">
                <a:solidFill>
                  <a:srgbClr val="FF0000"/>
                </a:solidFill>
                <a:latin typeface="Trebuchet MS"/>
                <a:cs typeface="Trebuchet MS"/>
              </a:rPr>
              <a:t>$page2Text;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}</a:t>
            </a:r>
            <a:r>
              <a:rPr sz="24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else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30" dirty="0">
                <a:solidFill>
                  <a:srgbClr val="FF0000"/>
                </a:solidFill>
                <a:latin typeface="Trebuchet MS"/>
                <a:cs typeface="Trebuchet MS"/>
              </a:rPr>
              <a:t>if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10" dirty="0">
                <a:solidFill>
                  <a:srgbClr val="FF0000"/>
                </a:solidFill>
                <a:latin typeface="Trebuchet MS"/>
                <a:cs typeface="Trebuchet MS"/>
              </a:rPr>
              <a:t>($page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5" dirty="0">
                <a:solidFill>
                  <a:srgbClr val="FF0000"/>
                </a:solidFill>
                <a:latin typeface="Trebuchet MS"/>
                <a:cs typeface="Trebuchet MS"/>
              </a:rPr>
              <a:t>==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35" dirty="0">
                <a:solidFill>
                  <a:srgbClr val="FF0000"/>
                </a:solidFill>
                <a:latin typeface="Trebuchet MS"/>
                <a:cs typeface="Trebuchet MS"/>
              </a:rPr>
              <a:t>3)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 </a:t>
            </a:r>
            <a:r>
              <a:rPr sz="2400" b="1" spc="-7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echo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5" dirty="0">
                <a:solidFill>
                  <a:srgbClr val="FF0000"/>
                </a:solidFill>
                <a:latin typeface="Trebuchet MS"/>
                <a:cs typeface="Trebuchet MS"/>
              </a:rPr>
              <a:t>$page3Text;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130" dirty="0">
                <a:solidFill>
                  <a:srgbClr val="FF0000"/>
                </a:solidFill>
                <a:latin typeface="Trebuchet MS"/>
                <a:cs typeface="Trebuchet MS"/>
              </a:rPr>
              <a:t>if</a:t>
            </a:r>
            <a:r>
              <a:rPr sz="2400" b="1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54" dirty="0">
                <a:solidFill>
                  <a:srgbClr val="FF0000"/>
                </a:solidFill>
                <a:latin typeface="Trebuchet MS"/>
                <a:cs typeface="Trebuchet MS"/>
              </a:rPr>
              <a:t>(!$dataOnly)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470" dirty="0">
                <a:solidFill>
                  <a:srgbClr val="FF0000"/>
                </a:solidFill>
                <a:latin typeface="Trebuchet MS"/>
                <a:cs typeface="Trebuchet MS"/>
              </a:rPr>
              <a:t>?&gt;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335" dirty="0">
                <a:solidFill>
                  <a:srgbClr val="FF0000"/>
                </a:solidFill>
                <a:latin typeface="Trebuchet MS"/>
                <a:cs typeface="Trebuchet MS"/>
              </a:rPr>
              <a:t>&lt;/body&gt;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305" dirty="0">
                <a:solidFill>
                  <a:srgbClr val="FF0000"/>
                </a:solidFill>
                <a:latin typeface="Trebuchet MS"/>
                <a:cs typeface="Trebuchet MS"/>
              </a:rPr>
              <a:t>&lt;/html&gt;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370" dirty="0">
                <a:solidFill>
                  <a:srgbClr val="FF0000"/>
                </a:solidFill>
                <a:latin typeface="Trebuchet MS"/>
                <a:cs typeface="Trebuchet MS"/>
              </a:rPr>
              <a:t>&lt;?php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470" dirty="0">
                <a:solidFill>
                  <a:srgbClr val="FF0000"/>
                </a:solidFill>
                <a:latin typeface="Trebuchet MS"/>
                <a:cs typeface="Trebuchet MS"/>
              </a:rPr>
              <a:t>?&gt;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360" y="947420"/>
            <a:ext cx="54851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29" dirty="0">
                <a:solidFill>
                  <a:srgbClr val="333399"/>
                </a:solidFill>
              </a:rPr>
              <a:t>ArticleExample.php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4669" y="2030729"/>
            <a:ext cx="787019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70" dirty="0">
                <a:solidFill>
                  <a:srgbClr val="FF0000"/>
                </a:solidFill>
                <a:latin typeface="Trebuchet MS"/>
                <a:cs typeface="Trebuchet MS"/>
              </a:rPr>
              <a:t>&lt;?php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330" dirty="0">
                <a:solidFill>
                  <a:srgbClr val="FF0000"/>
                </a:solidFill>
                <a:latin typeface="Trebuchet MS"/>
                <a:cs typeface="Trebuchet MS"/>
              </a:rPr>
              <a:t>$page</a:t>
            </a:r>
            <a:r>
              <a:rPr sz="2400" b="1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50" dirty="0">
                <a:solidFill>
                  <a:srgbClr val="FF0000"/>
                </a:solidFill>
                <a:latin typeface="Trebuchet MS"/>
                <a:cs typeface="Trebuchet MS"/>
              </a:rPr>
              <a:t>1;]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75" dirty="0">
                <a:solidFill>
                  <a:srgbClr val="FF0000"/>
                </a:solidFill>
                <a:latin typeface="Trebuchet MS"/>
                <a:cs typeface="Trebuchet MS"/>
              </a:rPr>
              <a:t>$dataOnly</a:t>
            </a:r>
            <a:r>
              <a:rPr sz="2400" b="1" spc="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</a:rPr>
              <a:t>false;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130" dirty="0">
                <a:solidFill>
                  <a:srgbClr val="FF0000"/>
                </a:solidFill>
                <a:latin typeface="Trebuchet MS"/>
                <a:cs typeface="Trebuchet MS"/>
              </a:rPr>
              <a:t>if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40" dirty="0">
                <a:solidFill>
                  <a:srgbClr val="FF0000"/>
                </a:solidFill>
                <a:latin typeface="Trebuchet MS"/>
                <a:cs typeface="Trebuchet MS"/>
              </a:rPr>
              <a:t>(isset($_GET["page"]))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330" dirty="0">
                <a:solidFill>
                  <a:srgbClr val="FF0000"/>
                </a:solidFill>
                <a:latin typeface="Trebuchet MS"/>
                <a:cs typeface="Trebuchet MS"/>
              </a:rPr>
              <a:t>$page</a:t>
            </a:r>
            <a:r>
              <a:rPr sz="24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00" dirty="0">
                <a:solidFill>
                  <a:srgbClr val="FF0000"/>
                </a:solidFill>
                <a:latin typeface="Trebuchet MS"/>
                <a:cs typeface="Trebuchet MS"/>
              </a:rPr>
              <a:t>(int)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35" dirty="0">
                <a:solidFill>
                  <a:srgbClr val="FF0000"/>
                </a:solidFill>
                <a:latin typeface="Trebuchet MS"/>
                <a:cs typeface="Trebuchet MS"/>
              </a:rPr>
              <a:t>$_GET["page"];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130" dirty="0">
                <a:solidFill>
                  <a:srgbClr val="FF0000"/>
                </a:solidFill>
                <a:latin typeface="Trebuchet MS"/>
                <a:cs typeface="Trebuchet MS"/>
              </a:rPr>
              <a:t>if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35" dirty="0">
                <a:solidFill>
                  <a:srgbClr val="FF0000"/>
                </a:solidFill>
                <a:latin typeface="Trebuchet MS"/>
                <a:cs typeface="Trebuchet MS"/>
              </a:rPr>
              <a:t>(isset($_GET["data"])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95" dirty="0">
                <a:solidFill>
                  <a:srgbClr val="FF0000"/>
                </a:solidFill>
                <a:latin typeface="Trebuchet MS"/>
                <a:cs typeface="Trebuchet MS"/>
              </a:rPr>
              <a:t>&amp;&amp;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9" dirty="0">
                <a:solidFill>
                  <a:srgbClr val="FF0000"/>
                </a:solidFill>
                <a:latin typeface="Trebuchet MS"/>
                <a:cs typeface="Trebuchet MS"/>
              </a:rPr>
              <a:t>$_GET["dataonly"]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==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54" dirty="0">
                <a:solidFill>
                  <a:srgbClr val="FF0000"/>
                </a:solidFill>
                <a:latin typeface="Trebuchet MS"/>
                <a:cs typeface="Trebuchet MS"/>
              </a:rPr>
              <a:t>"true")</a:t>
            </a:r>
            <a:r>
              <a:rPr sz="2400" b="1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2700" marR="4451350">
              <a:lnSpc>
                <a:spcPct val="100000"/>
              </a:lnSpc>
            </a:pPr>
            <a:r>
              <a:rPr sz="2400" b="1" spc="275" dirty="0">
                <a:solidFill>
                  <a:srgbClr val="FF0000"/>
                </a:solidFill>
                <a:latin typeface="Trebuchet MS"/>
                <a:cs typeface="Trebuchet MS"/>
              </a:rPr>
              <a:t>$dataOnly</a:t>
            </a:r>
            <a:r>
              <a:rPr sz="2400" b="1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90" dirty="0">
                <a:solidFill>
                  <a:srgbClr val="FF0000"/>
                </a:solidFill>
                <a:latin typeface="Trebuchet MS"/>
                <a:cs typeface="Trebuchet MS"/>
              </a:rPr>
              <a:t>true;</a:t>
            </a:r>
            <a:r>
              <a:rPr sz="2400" b="1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} </a:t>
            </a:r>
            <a:r>
              <a:rPr sz="2400" b="1" spc="-7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30" dirty="0">
                <a:solidFill>
                  <a:srgbClr val="FF0000"/>
                </a:solidFill>
                <a:latin typeface="Trebuchet MS"/>
                <a:cs typeface="Trebuchet MS"/>
              </a:rPr>
              <a:t>if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54" dirty="0">
                <a:solidFill>
                  <a:srgbClr val="FF0000"/>
                </a:solidFill>
                <a:latin typeface="Trebuchet MS"/>
                <a:cs typeface="Trebuchet MS"/>
              </a:rPr>
              <a:t>(!$dataOnly)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470" dirty="0">
                <a:solidFill>
                  <a:srgbClr val="FF0000"/>
                </a:solidFill>
                <a:latin typeface="Trebuchet MS"/>
                <a:cs typeface="Trebuchet MS"/>
              </a:rPr>
              <a:t>?&gt;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339" y="2409190"/>
            <a:ext cx="5501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409" dirty="0">
                <a:solidFill>
                  <a:srgbClr val="333399"/>
                </a:solidFill>
                <a:latin typeface="Trebuchet MS"/>
                <a:cs typeface="Trebuchet MS"/>
              </a:rPr>
              <a:t>Fallback</a:t>
            </a:r>
            <a:r>
              <a:rPr sz="4400" b="1" spc="145" dirty="0">
                <a:solidFill>
                  <a:srgbClr val="333399"/>
                </a:solidFill>
                <a:latin typeface="Trebuchet MS"/>
                <a:cs typeface="Trebuchet MS"/>
              </a:rPr>
              <a:t> </a:t>
            </a:r>
            <a:r>
              <a:rPr sz="4400" b="1" spc="480" dirty="0">
                <a:solidFill>
                  <a:srgbClr val="333399"/>
                </a:solidFill>
                <a:latin typeface="Trebuchet MS"/>
                <a:cs typeface="Trebuchet MS"/>
              </a:rPr>
              <a:t>Patterns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339" y="2409190"/>
            <a:ext cx="69570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475" dirty="0">
                <a:solidFill>
                  <a:srgbClr val="333399"/>
                </a:solidFill>
                <a:latin typeface="Trebuchet MS"/>
                <a:cs typeface="Trebuchet MS"/>
              </a:rPr>
              <a:t>Multi</a:t>
            </a:r>
            <a:r>
              <a:rPr sz="4400" b="1" spc="170" dirty="0">
                <a:solidFill>
                  <a:srgbClr val="333399"/>
                </a:solidFill>
                <a:latin typeface="Trebuchet MS"/>
                <a:cs typeface="Trebuchet MS"/>
              </a:rPr>
              <a:t> </a:t>
            </a:r>
            <a:r>
              <a:rPr sz="4400" b="1" spc="655" dirty="0">
                <a:solidFill>
                  <a:srgbClr val="333399"/>
                </a:solidFill>
                <a:latin typeface="Trebuchet MS"/>
                <a:cs typeface="Trebuchet MS"/>
              </a:rPr>
              <a:t>Stage</a:t>
            </a:r>
            <a:r>
              <a:rPr sz="4400" b="1" spc="170" dirty="0">
                <a:solidFill>
                  <a:srgbClr val="333399"/>
                </a:solidFill>
                <a:latin typeface="Trebuchet MS"/>
                <a:cs typeface="Trebuchet MS"/>
              </a:rPr>
              <a:t> </a:t>
            </a:r>
            <a:r>
              <a:rPr sz="4400" b="1" spc="555" dirty="0">
                <a:solidFill>
                  <a:srgbClr val="333399"/>
                </a:solidFill>
                <a:latin typeface="Trebuchet MS"/>
                <a:cs typeface="Trebuchet MS"/>
              </a:rPr>
              <a:t>Download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360" y="947420"/>
            <a:ext cx="3408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95" dirty="0">
                <a:solidFill>
                  <a:srgbClr val="333399"/>
                </a:solidFill>
              </a:rPr>
              <a:t>Introduction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10540" y="1963927"/>
            <a:ext cx="7915275" cy="4043679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28930" indent="-290830">
              <a:lnSpc>
                <a:spcPct val="100000"/>
              </a:lnSpc>
              <a:spcBef>
                <a:spcPts val="815"/>
              </a:spcBef>
              <a:buClr>
                <a:srgbClr val="3333CC"/>
              </a:buClr>
              <a:buSzPct val="59259"/>
              <a:buFont typeface="Lucida Sans Unicode"/>
              <a:buChar char="■"/>
              <a:tabLst>
                <a:tab pos="328295" algn="l"/>
                <a:tab pos="328930" algn="l"/>
              </a:tabLst>
            </a:pPr>
            <a:r>
              <a:rPr sz="2700" spc="5" dirty="0">
                <a:latin typeface="Trebuchet MS"/>
                <a:cs typeface="Trebuchet MS"/>
              </a:rPr>
              <a:t>If</a:t>
            </a:r>
            <a:r>
              <a:rPr sz="2700" spc="35" dirty="0">
                <a:latin typeface="Trebuchet MS"/>
                <a:cs typeface="Trebuchet MS"/>
              </a:rPr>
              <a:t> </a:t>
            </a:r>
            <a:r>
              <a:rPr sz="2700" spc="185" dirty="0">
                <a:latin typeface="Trebuchet MS"/>
                <a:cs typeface="Trebuchet MS"/>
              </a:rPr>
              <a:t>there's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250" dirty="0">
                <a:latin typeface="Trebuchet MS"/>
                <a:cs typeface="Trebuchet MS"/>
              </a:rPr>
              <a:t>an</a:t>
            </a:r>
            <a:r>
              <a:rPr sz="2700" spc="60" dirty="0">
                <a:latin typeface="Trebuchet MS"/>
                <a:cs typeface="Trebuchet MS"/>
              </a:rPr>
              <a:t> </a:t>
            </a:r>
            <a:r>
              <a:rPr sz="2700" spc="105" dirty="0">
                <a:latin typeface="Trebuchet MS"/>
                <a:cs typeface="Trebuchet MS"/>
              </a:rPr>
              <a:t>error</a:t>
            </a:r>
            <a:r>
              <a:rPr sz="2700" spc="55" dirty="0">
                <a:latin typeface="Trebuchet MS"/>
                <a:cs typeface="Trebuchet MS"/>
              </a:rPr>
              <a:t> </a:t>
            </a:r>
            <a:r>
              <a:rPr sz="2700" spc="235" dirty="0">
                <a:latin typeface="Trebuchet MS"/>
                <a:cs typeface="Trebuchet MS"/>
              </a:rPr>
              <a:t>on</a:t>
            </a:r>
            <a:r>
              <a:rPr sz="2700" spc="55" dirty="0">
                <a:latin typeface="Trebuchet MS"/>
                <a:cs typeface="Trebuchet MS"/>
              </a:rPr>
              <a:t> </a:t>
            </a:r>
            <a:r>
              <a:rPr sz="2700" spc="150" dirty="0">
                <a:latin typeface="Trebuchet MS"/>
                <a:cs typeface="Trebuchet MS"/>
              </a:rPr>
              <a:t>the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229" dirty="0">
                <a:latin typeface="Trebuchet MS"/>
                <a:cs typeface="Trebuchet MS"/>
              </a:rPr>
              <a:t>server?</a:t>
            </a:r>
            <a:endParaRPr sz="2700">
              <a:latin typeface="Trebuchet MS"/>
              <a:cs typeface="Trebuchet MS"/>
            </a:endParaRPr>
          </a:p>
          <a:p>
            <a:pPr marL="328930" indent="-290830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59259"/>
              <a:buFont typeface="Lucida Sans Unicode"/>
              <a:buChar char="■"/>
              <a:tabLst>
                <a:tab pos="328295" algn="l"/>
                <a:tab pos="328930" algn="l"/>
              </a:tabLst>
            </a:pPr>
            <a:r>
              <a:rPr sz="2700" spc="5" dirty="0">
                <a:latin typeface="Trebuchet MS"/>
                <a:cs typeface="Trebuchet MS"/>
              </a:rPr>
              <a:t>If</a:t>
            </a:r>
            <a:r>
              <a:rPr sz="2700" spc="40" dirty="0">
                <a:latin typeface="Trebuchet MS"/>
                <a:cs typeface="Trebuchet MS"/>
              </a:rPr>
              <a:t> </a:t>
            </a:r>
            <a:r>
              <a:rPr sz="2700" spc="150" dirty="0">
                <a:latin typeface="Trebuchet MS"/>
                <a:cs typeface="Trebuchet MS"/>
              </a:rPr>
              <a:t>the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175" dirty="0">
                <a:latin typeface="Trebuchet MS"/>
                <a:cs typeface="Trebuchet MS"/>
              </a:rPr>
              <a:t>request</a:t>
            </a:r>
            <a:r>
              <a:rPr sz="2700" spc="40" dirty="0">
                <a:latin typeface="Trebuchet MS"/>
                <a:cs typeface="Trebuchet MS"/>
              </a:rPr>
              <a:t> </a:t>
            </a:r>
            <a:r>
              <a:rPr sz="2700" spc="200" dirty="0">
                <a:latin typeface="Trebuchet MS"/>
                <a:cs typeface="Trebuchet MS"/>
              </a:rPr>
              <a:t>never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260" dirty="0">
                <a:latin typeface="Trebuchet MS"/>
                <a:cs typeface="Trebuchet MS"/>
              </a:rPr>
              <a:t>makes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it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to</a:t>
            </a:r>
            <a:r>
              <a:rPr sz="2700" spc="55" dirty="0">
                <a:latin typeface="Trebuchet MS"/>
                <a:cs typeface="Trebuchet MS"/>
              </a:rPr>
              <a:t> </a:t>
            </a:r>
            <a:r>
              <a:rPr sz="2700" spc="150" dirty="0">
                <a:latin typeface="Trebuchet MS"/>
                <a:cs typeface="Trebuchet MS"/>
              </a:rPr>
              <a:t>the</a:t>
            </a:r>
            <a:r>
              <a:rPr sz="2700" spc="55" dirty="0">
                <a:latin typeface="Trebuchet MS"/>
                <a:cs typeface="Trebuchet MS"/>
              </a:rPr>
              <a:t> </a:t>
            </a:r>
            <a:r>
              <a:rPr sz="2700" spc="229" dirty="0">
                <a:latin typeface="Trebuchet MS"/>
                <a:cs typeface="Trebuchet MS"/>
              </a:rPr>
              <a:t>server?</a:t>
            </a:r>
            <a:endParaRPr sz="2700">
              <a:latin typeface="Trebuchet MS"/>
              <a:cs typeface="Trebuchet MS"/>
            </a:endParaRPr>
          </a:p>
          <a:p>
            <a:pPr marL="328930" indent="-290830">
              <a:lnSpc>
                <a:spcPct val="100000"/>
              </a:lnSpc>
              <a:spcBef>
                <a:spcPts val="710"/>
              </a:spcBef>
              <a:buClr>
                <a:srgbClr val="3333CC"/>
              </a:buClr>
              <a:buSzPct val="59259"/>
              <a:buFont typeface="Lucida Sans Unicode"/>
              <a:buChar char="■"/>
              <a:tabLst>
                <a:tab pos="328295" algn="l"/>
                <a:tab pos="328930" algn="l"/>
              </a:tabLst>
            </a:pPr>
            <a:r>
              <a:rPr sz="2700" spc="210" dirty="0">
                <a:latin typeface="Trebuchet MS"/>
                <a:cs typeface="Trebuchet MS"/>
              </a:rPr>
              <a:t>Status</a:t>
            </a:r>
            <a:r>
              <a:rPr sz="2700" spc="40" dirty="0">
                <a:latin typeface="Trebuchet MS"/>
                <a:cs typeface="Trebuchet MS"/>
              </a:rPr>
              <a:t> </a:t>
            </a:r>
            <a:r>
              <a:rPr sz="2700" spc="145" dirty="0">
                <a:latin typeface="Trebuchet MS"/>
                <a:cs typeface="Trebuchet MS"/>
              </a:rPr>
              <a:t>other</a:t>
            </a:r>
            <a:r>
              <a:rPr sz="2700" spc="35" dirty="0">
                <a:latin typeface="Trebuchet MS"/>
                <a:cs typeface="Trebuchet MS"/>
              </a:rPr>
              <a:t> </a:t>
            </a:r>
            <a:r>
              <a:rPr sz="2700" spc="190" dirty="0">
                <a:latin typeface="Trebuchet MS"/>
                <a:cs typeface="Trebuchet MS"/>
              </a:rPr>
              <a:t>than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315" dirty="0">
                <a:latin typeface="Trebuchet MS"/>
                <a:cs typeface="Trebuchet MS"/>
              </a:rPr>
              <a:t>200</a:t>
            </a:r>
            <a:endParaRPr sz="2700">
              <a:latin typeface="Trebuchet MS"/>
              <a:cs typeface="Trebuchet MS"/>
            </a:endParaRPr>
          </a:p>
          <a:p>
            <a:pPr marL="328930" indent="-290830">
              <a:lnSpc>
                <a:spcPct val="100000"/>
              </a:lnSpc>
              <a:spcBef>
                <a:spcPts val="710"/>
              </a:spcBef>
              <a:buClr>
                <a:srgbClr val="3333CC"/>
              </a:buClr>
              <a:buSzPct val="59259"/>
              <a:buFont typeface="Lucida Sans Unicode"/>
              <a:buChar char="■"/>
              <a:tabLst>
                <a:tab pos="328295" algn="l"/>
                <a:tab pos="328930" algn="l"/>
              </a:tabLst>
            </a:pPr>
            <a:r>
              <a:rPr sz="2700" spc="5" dirty="0">
                <a:latin typeface="Trebuchet MS"/>
                <a:cs typeface="Trebuchet MS"/>
              </a:rPr>
              <a:t>If</a:t>
            </a:r>
            <a:r>
              <a:rPr sz="2700" spc="35" dirty="0">
                <a:latin typeface="Trebuchet MS"/>
                <a:cs typeface="Trebuchet MS"/>
              </a:rPr>
              <a:t> </a:t>
            </a:r>
            <a:r>
              <a:rPr sz="2700" spc="245" dirty="0">
                <a:latin typeface="Trebuchet MS"/>
                <a:cs typeface="Trebuchet MS"/>
              </a:rPr>
              <a:t>a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25" dirty="0">
                <a:latin typeface="Trebuchet MS"/>
                <a:cs typeface="Trebuchet MS"/>
              </a:rPr>
              <a:t>file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150" dirty="0">
                <a:latin typeface="Trebuchet MS"/>
                <a:cs typeface="Trebuchet MS"/>
              </a:rPr>
              <a:t>is</a:t>
            </a:r>
            <a:r>
              <a:rPr sz="2700" spc="60" dirty="0">
                <a:latin typeface="Trebuchet MS"/>
                <a:cs typeface="Trebuchet MS"/>
              </a:rPr>
              <a:t> </a:t>
            </a:r>
            <a:r>
              <a:rPr sz="2700" spc="160" dirty="0">
                <a:latin typeface="Trebuchet MS"/>
                <a:cs typeface="Trebuchet MS"/>
              </a:rPr>
              <a:t>not</a:t>
            </a:r>
            <a:r>
              <a:rPr sz="2700" spc="35" dirty="0">
                <a:latin typeface="Trebuchet MS"/>
                <a:cs typeface="Trebuchet MS"/>
              </a:rPr>
              <a:t> </a:t>
            </a:r>
            <a:r>
              <a:rPr sz="2700" spc="180" dirty="0">
                <a:latin typeface="Trebuchet MS"/>
                <a:cs typeface="Trebuchet MS"/>
              </a:rPr>
              <a:t>found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220" dirty="0">
                <a:latin typeface="Trebuchet MS"/>
                <a:cs typeface="Trebuchet MS"/>
              </a:rPr>
              <a:t>(404)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145" dirty="0">
                <a:latin typeface="Trebuchet MS"/>
                <a:cs typeface="Trebuchet MS"/>
              </a:rPr>
              <a:t>or</a:t>
            </a:r>
            <a:endParaRPr sz="2700">
              <a:latin typeface="Trebuchet MS"/>
              <a:cs typeface="Trebuchet MS"/>
            </a:endParaRPr>
          </a:p>
          <a:p>
            <a:pPr marL="328930" indent="-290830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59259"/>
              <a:buFont typeface="Lucida Sans Unicode"/>
              <a:buChar char="■"/>
              <a:tabLst>
                <a:tab pos="328295" algn="l"/>
                <a:tab pos="328930" algn="l"/>
              </a:tabLst>
            </a:pPr>
            <a:r>
              <a:rPr sz="2700" spc="260" dirty="0">
                <a:latin typeface="Trebuchet MS"/>
                <a:cs typeface="Trebuchet MS"/>
              </a:rPr>
              <a:t>An</a:t>
            </a:r>
            <a:r>
              <a:rPr sz="2700" spc="60" dirty="0">
                <a:latin typeface="Trebuchet MS"/>
                <a:cs typeface="Trebuchet MS"/>
              </a:rPr>
              <a:t> </a:t>
            </a:r>
            <a:r>
              <a:rPr sz="2700" spc="114" dirty="0">
                <a:latin typeface="Trebuchet MS"/>
                <a:cs typeface="Trebuchet MS"/>
              </a:rPr>
              <a:t>internal</a:t>
            </a:r>
            <a:r>
              <a:rPr sz="2700" spc="40" dirty="0">
                <a:latin typeface="Trebuchet MS"/>
                <a:cs typeface="Trebuchet MS"/>
              </a:rPr>
              <a:t> </a:t>
            </a:r>
            <a:r>
              <a:rPr sz="2700" spc="195" dirty="0">
                <a:latin typeface="Trebuchet MS"/>
                <a:cs typeface="Trebuchet MS"/>
              </a:rPr>
              <a:t>server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105" dirty="0">
                <a:latin typeface="Trebuchet MS"/>
                <a:cs typeface="Trebuchet MS"/>
              </a:rPr>
              <a:t>error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155" dirty="0">
                <a:latin typeface="Trebuchet MS"/>
                <a:cs typeface="Trebuchet MS"/>
              </a:rPr>
              <a:t>occurred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220" dirty="0">
                <a:latin typeface="Trebuchet MS"/>
                <a:cs typeface="Trebuchet MS"/>
              </a:rPr>
              <a:t>(302)</a:t>
            </a:r>
            <a:endParaRPr sz="2700">
              <a:latin typeface="Trebuchet MS"/>
              <a:cs typeface="Trebuchet MS"/>
            </a:endParaRPr>
          </a:p>
          <a:p>
            <a:pPr marL="328930" indent="-290830">
              <a:lnSpc>
                <a:spcPct val="100000"/>
              </a:lnSpc>
              <a:spcBef>
                <a:spcPts val="710"/>
              </a:spcBef>
              <a:buClr>
                <a:srgbClr val="3333CC"/>
              </a:buClr>
              <a:buSzPct val="59259"/>
              <a:buFont typeface="Lucida Sans Unicode"/>
              <a:buChar char="■"/>
              <a:tabLst>
                <a:tab pos="328295" algn="l"/>
                <a:tab pos="328930" algn="l"/>
              </a:tabLst>
            </a:pPr>
            <a:r>
              <a:rPr sz="2700" spc="110" dirty="0">
                <a:latin typeface="Trebuchet MS"/>
                <a:cs typeface="Trebuchet MS"/>
              </a:rPr>
              <a:t>Periodic</a:t>
            </a:r>
            <a:r>
              <a:rPr sz="2700" spc="10" dirty="0">
                <a:latin typeface="Trebuchet MS"/>
                <a:cs typeface="Trebuchet MS"/>
              </a:rPr>
              <a:t> </a:t>
            </a:r>
            <a:r>
              <a:rPr sz="2700" spc="175" dirty="0">
                <a:latin typeface="Trebuchet MS"/>
                <a:cs typeface="Trebuchet MS"/>
              </a:rPr>
              <a:t>refresh?</a:t>
            </a:r>
            <a:endParaRPr sz="2700">
              <a:latin typeface="Trebuchet MS"/>
              <a:cs typeface="Trebuchet MS"/>
            </a:endParaRPr>
          </a:p>
          <a:p>
            <a:pPr marL="328930" indent="-290830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59259"/>
              <a:buFont typeface="Lucida Sans Unicode"/>
              <a:buChar char="■"/>
              <a:tabLst>
                <a:tab pos="328295" algn="l"/>
                <a:tab pos="328930" algn="l"/>
              </a:tabLst>
            </a:pPr>
            <a:r>
              <a:rPr sz="2700" spc="135" dirty="0">
                <a:latin typeface="Trebuchet MS"/>
                <a:cs typeface="Trebuchet MS"/>
              </a:rPr>
              <a:t>Sol:</a:t>
            </a:r>
            <a:r>
              <a:rPr sz="2700" spc="40" dirty="0">
                <a:latin typeface="Trebuchet MS"/>
                <a:cs typeface="Trebuchet MS"/>
              </a:rPr>
              <a:t> </a:t>
            </a:r>
            <a:r>
              <a:rPr sz="2700" spc="200" dirty="0">
                <a:latin typeface="Trebuchet MS"/>
                <a:cs typeface="Trebuchet MS"/>
              </a:rPr>
              <a:t>simply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165" dirty="0">
                <a:latin typeface="Trebuchet MS"/>
                <a:cs typeface="Trebuchet MS"/>
              </a:rPr>
              <a:t>cancel</a:t>
            </a:r>
            <a:r>
              <a:rPr sz="2700" spc="40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all</a:t>
            </a:r>
            <a:r>
              <a:rPr sz="2700" spc="40" dirty="0">
                <a:latin typeface="Trebuchet MS"/>
                <a:cs typeface="Trebuchet MS"/>
              </a:rPr>
              <a:t> </a:t>
            </a:r>
            <a:r>
              <a:rPr sz="2700" spc="220" dirty="0">
                <a:latin typeface="Trebuchet MS"/>
                <a:cs typeface="Trebuchet MS"/>
              </a:rPr>
              <a:t>pending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155" dirty="0">
                <a:latin typeface="Trebuchet MS"/>
                <a:cs typeface="Trebuchet MS"/>
              </a:rPr>
              <a:t>requests.</a:t>
            </a:r>
            <a:endParaRPr sz="2700">
              <a:latin typeface="Trebuchet MS"/>
              <a:cs typeface="Trebuchet MS"/>
            </a:endParaRPr>
          </a:p>
          <a:p>
            <a:pPr marL="328930" indent="-290830">
              <a:lnSpc>
                <a:spcPct val="100000"/>
              </a:lnSpc>
              <a:spcBef>
                <a:spcPts val="710"/>
              </a:spcBef>
              <a:buClr>
                <a:srgbClr val="3333CC"/>
              </a:buClr>
              <a:buSzPct val="59259"/>
              <a:buFont typeface="Lucida Sans Unicode"/>
              <a:buChar char="■"/>
              <a:tabLst>
                <a:tab pos="328295" algn="l"/>
                <a:tab pos="328930" algn="l"/>
              </a:tabLst>
            </a:pPr>
            <a:r>
              <a:rPr sz="2700" spc="65" dirty="0">
                <a:latin typeface="Trebuchet MS"/>
                <a:cs typeface="Trebuchet MS"/>
              </a:rPr>
              <a:t>Alert:</a:t>
            </a:r>
            <a:r>
              <a:rPr sz="2700" spc="55" dirty="0">
                <a:latin typeface="Trebuchet MS"/>
                <a:cs typeface="Trebuchet MS"/>
              </a:rPr>
              <a:t> </a:t>
            </a:r>
            <a:r>
              <a:rPr sz="2700" spc="204" dirty="0">
                <a:latin typeface="Trebuchet MS"/>
                <a:cs typeface="Trebuchet MS"/>
              </a:rPr>
              <a:t>don't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250" dirty="0">
                <a:latin typeface="Trebuchet MS"/>
                <a:cs typeface="Trebuchet MS"/>
              </a:rPr>
              <a:t>send</a:t>
            </a:r>
            <a:r>
              <a:rPr sz="2700" spc="55" dirty="0">
                <a:latin typeface="Trebuchet MS"/>
                <a:cs typeface="Trebuchet MS"/>
              </a:rPr>
              <a:t> </a:t>
            </a:r>
            <a:r>
              <a:rPr sz="2700" spc="265" dirty="0">
                <a:latin typeface="Trebuchet MS"/>
                <a:cs typeface="Trebuchet MS"/>
              </a:rPr>
              <a:t>any</a:t>
            </a:r>
            <a:r>
              <a:rPr sz="2700" spc="60" dirty="0">
                <a:latin typeface="Trebuchet MS"/>
                <a:cs typeface="Trebuchet MS"/>
              </a:rPr>
              <a:t> </a:t>
            </a:r>
            <a:r>
              <a:rPr sz="2700" spc="210" dirty="0">
                <a:latin typeface="Trebuchet MS"/>
                <a:cs typeface="Trebuchet MS"/>
              </a:rPr>
              <a:t>more</a:t>
            </a:r>
            <a:r>
              <a:rPr sz="2700" spc="55" dirty="0">
                <a:latin typeface="Trebuchet MS"/>
                <a:cs typeface="Trebuchet MS"/>
              </a:rPr>
              <a:t> </a:t>
            </a:r>
            <a:r>
              <a:rPr sz="2700" spc="190" dirty="0">
                <a:latin typeface="Trebuchet MS"/>
                <a:cs typeface="Trebuchet MS"/>
              </a:rPr>
              <a:t>requests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339" y="2409190"/>
            <a:ext cx="6980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570" dirty="0">
                <a:solidFill>
                  <a:srgbClr val="333399"/>
                </a:solidFill>
                <a:latin typeface="Trebuchet MS"/>
                <a:cs typeface="Trebuchet MS"/>
              </a:rPr>
              <a:t>Submission</a:t>
            </a:r>
            <a:r>
              <a:rPr sz="4400" b="1" spc="125" dirty="0">
                <a:solidFill>
                  <a:srgbClr val="333399"/>
                </a:solidFill>
                <a:latin typeface="Trebuchet MS"/>
                <a:cs typeface="Trebuchet MS"/>
              </a:rPr>
              <a:t> </a:t>
            </a:r>
            <a:r>
              <a:rPr sz="4400" b="1" spc="420" dirty="0">
                <a:solidFill>
                  <a:srgbClr val="333399"/>
                </a:solidFill>
                <a:latin typeface="Trebuchet MS"/>
                <a:cs typeface="Trebuchet MS"/>
              </a:rPr>
              <a:t>Throttling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360" y="947420"/>
            <a:ext cx="3408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95" dirty="0">
                <a:solidFill>
                  <a:srgbClr val="333399"/>
                </a:solidFill>
              </a:rPr>
              <a:t>Introduction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6740" y="2052320"/>
            <a:ext cx="7929880" cy="4036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2585" marR="53340" indent="-325120">
              <a:lnSpc>
                <a:spcPct val="100299"/>
              </a:lnSpc>
              <a:spcBef>
                <a:spcPts val="80"/>
              </a:spcBef>
              <a:buClr>
                <a:srgbClr val="3333CC"/>
              </a:buClr>
              <a:buSzPct val="59016"/>
              <a:buFont typeface="Lucida Sans Unicode"/>
              <a:buChar char="■"/>
              <a:tabLst>
                <a:tab pos="362585" algn="l"/>
                <a:tab pos="363220" algn="l"/>
              </a:tabLst>
            </a:pPr>
            <a:r>
              <a:rPr sz="3050" spc="254" dirty="0">
                <a:latin typeface="Trebuchet MS"/>
                <a:cs typeface="Trebuchet MS"/>
              </a:rPr>
              <a:t>Solves</a:t>
            </a:r>
            <a:r>
              <a:rPr sz="3050" spc="40" dirty="0">
                <a:latin typeface="Trebuchet MS"/>
                <a:cs typeface="Trebuchet MS"/>
              </a:rPr>
              <a:t> </a:t>
            </a:r>
            <a:r>
              <a:rPr sz="3050" spc="-25" dirty="0">
                <a:latin typeface="Trebuchet MS"/>
                <a:cs typeface="Trebuchet MS"/>
              </a:rPr>
              <a:t>-</a:t>
            </a:r>
            <a:r>
              <a:rPr sz="3050" spc="50" dirty="0">
                <a:latin typeface="Trebuchet MS"/>
                <a:cs typeface="Trebuchet MS"/>
              </a:rPr>
              <a:t> </a:t>
            </a:r>
            <a:r>
              <a:rPr sz="3050" spc="240" dirty="0">
                <a:latin typeface="Trebuchet MS"/>
                <a:cs typeface="Trebuchet MS"/>
              </a:rPr>
              <a:t>when</a:t>
            </a:r>
            <a:r>
              <a:rPr sz="3050" spc="60" dirty="0">
                <a:latin typeface="Trebuchet MS"/>
                <a:cs typeface="Trebuchet MS"/>
              </a:rPr>
              <a:t> </a:t>
            </a:r>
            <a:r>
              <a:rPr sz="3050" spc="105" dirty="0">
                <a:latin typeface="Trebuchet MS"/>
                <a:cs typeface="Trebuchet MS"/>
              </a:rPr>
              <a:t>to</a:t>
            </a:r>
            <a:r>
              <a:rPr sz="3050" spc="45" dirty="0">
                <a:latin typeface="Trebuchet MS"/>
                <a:cs typeface="Trebuchet MS"/>
              </a:rPr>
              <a:t> </a:t>
            </a:r>
            <a:r>
              <a:rPr sz="3050" spc="265" dirty="0">
                <a:latin typeface="Trebuchet MS"/>
                <a:cs typeface="Trebuchet MS"/>
              </a:rPr>
              <a:t>send</a:t>
            </a:r>
            <a:r>
              <a:rPr sz="3050" spc="55" dirty="0">
                <a:latin typeface="Trebuchet MS"/>
                <a:cs typeface="Trebuchet MS"/>
              </a:rPr>
              <a:t> </a:t>
            </a:r>
            <a:r>
              <a:rPr sz="3050" spc="225" dirty="0">
                <a:latin typeface="Trebuchet MS"/>
                <a:cs typeface="Trebuchet MS"/>
              </a:rPr>
              <a:t>user</a:t>
            </a:r>
            <a:r>
              <a:rPr sz="3050" spc="45" dirty="0">
                <a:latin typeface="Trebuchet MS"/>
                <a:cs typeface="Trebuchet MS"/>
              </a:rPr>
              <a:t> </a:t>
            </a:r>
            <a:r>
              <a:rPr sz="3050" spc="185" dirty="0">
                <a:latin typeface="Trebuchet MS"/>
                <a:cs typeface="Trebuchet MS"/>
              </a:rPr>
              <a:t>data</a:t>
            </a:r>
            <a:r>
              <a:rPr sz="3050" spc="45" dirty="0">
                <a:latin typeface="Trebuchet MS"/>
                <a:cs typeface="Trebuchet MS"/>
              </a:rPr>
              <a:t> </a:t>
            </a:r>
            <a:r>
              <a:rPr sz="3050" spc="105" dirty="0">
                <a:latin typeface="Trebuchet MS"/>
                <a:cs typeface="Trebuchet MS"/>
              </a:rPr>
              <a:t>to</a:t>
            </a:r>
            <a:r>
              <a:rPr sz="3050" spc="45" dirty="0">
                <a:latin typeface="Trebuchet MS"/>
                <a:cs typeface="Trebuchet MS"/>
              </a:rPr>
              <a:t> </a:t>
            </a:r>
            <a:r>
              <a:rPr sz="3050" spc="155" dirty="0">
                <a:latin typeface="Trebuchet MS"/>
                <a:cs typeface="Trebuchet MS"/>
              </a:rPr>
              <a:t>the </a:t>
            </a:r>
            <a:r>
              <a:rPr sz="3050" spc="-905" dirty="0">
                <a:latin typeface="Trebuchet MS"/>
                <a:cs typeface="Trebuchet MS"/>
              </a:rPr>
              <a:t> </a:t>
            </a:r>
            <a:r>
              <a:rPr sz="3050" spc="110" dirty="0">
                <a:latin typeface="Trebuchet MS"/>
                <a:cs typeface="Trebuchet MS"/>
              </a:rPr>
              <a:t>server.</a:t>
            </a:r>
            <a:endParaRPr sz="3050">
              <a:latin typeface="Trebuchet MS"/>
              <a:cs typeface="Trebuchet MS"/>
            </a:endParaRPr>
          </a:p>
          <a:p>
            <a:pPr marL="362585" marR="38100" indent="-325120">
              <a:lnSpc>
                <a:spcPct val="100099"/>
              </a:lnSpc>
              <a:spcBef>
                <a:spcPts val="755"/>
              </a:spcBef>
              <a:buClr>
                <a:srgbClr val="3333CC"/>
              </a:buClr>
              <a:buSzPct val="59016"/>
              <a:buFont typeface="Lucida Sans Unicode"/>
              <a:buChar char="■"/>
              <a:tabLst>
                <a:tab pos="362585" algn="l"/>
                <a:tab pos="363220" algn="l"/>
              </a:tabLst>
            </a:pPr>
            <a:r>
              <a:rPr sz="3050" spc="75" dirty="0">
                <a:latin typeface="Trebuchet MS"/>
                <a:cs typeface="Trebuchet MS"/>
              </a:rPr>
              <a:t>Traditional</a:t>
            </a:r>
            <a:r>
              <a:rPr sz="3050" spc="55" dirty="0">
                <a:latin typeface="Trebuchet MS"/>
                <a:cs typeface="Trebuchet MS"/>
              </a:rPr>
              <a:t> </a:t>
            </a:r>
            <a:r>
              <a:rPr sz="3050" spc="-25" dirty="0">
                <a:latin typeface="Trebuchet MS"/>
                <a:cs typeface="Trebuchet MS"/>
              </a:rPr>
              <a:t>-</a:t>
            </a:r>
            <a:r>
              <a:rPr sz="3050" spc="45" dirty="0">
                <a:latin typeface="Trebuchet MS"/>
                <a:cs typeface="Trebuchet MS"/>
              </a:rPr>
              <a:t> </a:t>
            </a:r>
            <a:r>
              <a:rPr sz="3050" spc="225" dirty="0">
                <a:latin typeface="Trebuchet MS"/>
                <a:cs typeface="Trebuchet MS"/>
              </a:rPr>
              <a:t>each</a:t>
            </a:r>
            <a:r>
              <a:rPr sz="3050" spc="65" dirty="0">
                <a:latin typeface="Trebuchet MS"/>
                <a:cs typeface="Trebuchet MS"/>
              </a:rPr>
              <a:t> </a:t>
            </a:r>
            <a:r>
              <a:rPr sz="3050" spc="90" dirty="0">
                <a:latin typeface="Trebuchet MS"/>
                <a:cs typeface="Trebuchet MS"/>
              </a:rPr>
              <a:t>click</a:t>
            </a:r>
            <a:r>
              <a:rPr sz="3050" spc="60" dirty="0">
                <a:latin typeface="Trebuchet MS"/>
                <a:cs typeface="Trebuchet MS"/>
              </a:rPr>
              <a:t> </a:t>
            </a:r>
            <a:r>
              <a:rPr sz="3050" spc="400" dirty="0">
                <a:latin typeface="Trebuchet MS"/>
                <a:cs typeface="Trebuchet MS"/>
              </a:rPr>
              <a:t>–</a:t>
            </a:r>
            <a:r>
              <a:rPr sz="3050" spc="60" dirty="0">
                <a:latin typeface="Trebuchet MS"/>
                <a:cs typeface="Trebuchet MS"/>
              </a:rPr>
              <a:t> </a:t>
            </a:r>
            <a:r>
              <a:rPr sz="3050" spc="180" dirty="0">
                <a:latin typeface="Trebuchet MS"/>
                <a:cs typeface="Trebuchet MS"/>
              </a:rPr>
              <a:t>request</a:t>
            </a:r>
            <a:r>
              <a:rPr sz="3050" spc="50" dirty="0">
                <a:latin typeface="Trebuchet MS"/>
                <a:cs typeface="Trebuchet MS"/>
              </a:rPr>
              <a:t> </a:t>
            </a:r>
            <a:r>
              <a:rPr sz="3050" spc="105" dirty="0">
                <a:latin typeface="Trebuchet MS"/>
                <a:cs typeface="Trebuchet MS"/>
              </a:rPr>
              <a:t>to</a:t>
            </a:r>
            <a:r>
              <a:rPr sz="3050" spc="45" dirty="0">
                <a:latin typeface="Trebuchet MS"/>
                <a:cs typeface="Trebuchet MS"/>
              </a:rPr>
              <a:t> </a:t>
            </a:r>
            <a:r>
              <a:rPr sz="3050" spc="155" dirty="0">
                <a:latin typeface="Trebuchet MS"/>
                <a:cs typeface="Trebuchet MS"/>
              </a:rPr>
              <a:t>the </a:t>
            </a:r>
            <a:r>
              <a:rPr sz="3050" spc="-900" dirty="0">
                <a:latin typeface="Trebuchet MS"/>
                <a:cs typeface="Trebuchet MS"/>
              </a:rPr>
              <a:t> </a:t>
            </a:r>
            <a:r>
              <a:rPr sz="3050" spc="204" dirty="0">
                <a:latin typeface="Trebuchet MS"/>
                <a:cs typeface="Trebuchet MS"/>
              </a:rPr>
              <a:t>server </a:t>
            </a:r>
            <a:r>
              <a:rPr sz="3050" spc="-25" dirty="0">
                <a:latin typeface="Trebuchet MS"/>
                <a:cs typeface="Trebuchet MS"/>
              </a:rPr>
              <a:t>- </a:t>
            </a:r>
            <a:r>
              <a:rPr sz="3050" spc="185" dirty="0">
                <a:latin typeface="Trebuchet MS"/>
                <a:cs typeface="Trebuchet MS"/>
              </a:rPr>
              <a:t>aware </a:t>
            </a:r>
            <a:r>
              <a:rPr sz="3050" spc="85" dirty="0">
                <a:latin typeface="Trebuchet MS"/>
                <a:cs typeface="Trebuchet MS"/>
              </a:rPr>
              <a:t>of </a:t>
            </a:r>
            <a:r>
              <a:rPr sz="3050" spc="185" dirty="0">
                <a:latin typeface="Trebuchet MS"/>
                <a:cs typeface="Trebuchet MS"/>
              </a:rPr>
              <a:t>what </a:t>
            </a:r>
            <a:r>
              <a:rPr sz="3050" spc="155" dirty="0">
                <a:latin typeface="Trebuchet MS"/>
                <a:cs typeface="Trebuchet MS"/>
              </a:rPr>
              <a:t>the </a:t>
            </a:r>
            <a:r>
              <a:rPr sz="3050" spc="90" dirty="0">
                <a:latin typeface="Trebuchet MS"/>
                <a:cs typeface="Trebuchet MS"/>
              </a:rPr>
              <a:t>client </a:t>
            </a:r>
            <a:r>
              <a:rPr sz="3050" spc="160" dirty="0">
                <a:latin typeface="Trebuchet MS"/>
                <a:cs typeface="Trebuchet MS"/>
              </a:rPr>
              <a:t>is </a:t>
            </a:r>
            <a:r>
              <a:rPr sz="3050" spc="165" dirty="0">
                <a:latin typeface="Trebuchet MS"/>
                <a:cs typeface="Trebuchet MS"/>
              </a:rPr>
              <a:t> </a:t>
            </a:r>
            <a:r>
              <a:rPr sz="3050" spc="220" dirty="0">
                <a:latin typeface="Trebuchet MS"/>
                <a:cs typeface="Trebuchet MS"/>
              </a:rPr>
              <a:t>doing</a:t>
            </a:r>
            <a:endParaRPr sz="3050">
              <a:latin typeface="Trebuchet MS"/>
              <a:cs typeface="Trebuchet MS"/>
            </a:endParaRPr>
          </a:p>
          <a:p>
            <a:pPr marL="363220" indent="-32512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016"/>
              <a:buFont typeface="Lucida Sans Unicode"/>
              <a:buChar char="■"/>
              <a:tabLst>
                <a:tab pos="362585" algn="l"/>
                <a:tab pos="363220" algn="l"/>
              </a:tabLst>
            </a:pPr>
            <a:r>
              <a:rPr sz="3050" spc="204" dirty="0">
                <a:latin typeface="Trebuchet MS"/>
                <a:cs typeface="Trebuchet MS"/>
              </a:rPr>
              <a:t>Consider</a:t>
            </a:r>
            <a:r>
              <a:rPr sz="3050" spc="40" dirty="0">
                <a:latin typeface="Trebuchet MS"/>
                <a:cs typeface="Trebuchet MS"/>
              </a:rPr>
              <a:t> </a:t>
            </a:r>
            <a:r>
              <a:rPr sz="3050" spc="225" dirty="0">
                <a:latin typeface="Trebuchet MS"/>
                <a:cs typeface="Trebuchet MS"/>
              </a:rPr>
              <a:t>user</a:t>
            </a:r>
            <a:r>
              <a:rPr sz="3050" spc="45" dirty="0">
                <a:latin typeface="Trebuchet MS"/>
                <a:cs typeface="Trebuchet MS"/>
              </a:rPr>
              <a:t> </a:t>
            </a:r>
            <a:r>
              <a:rPr sz="3050" spc="195" dirty="0">
                <a:latin typeface="Trebuchet MS"/>
                <a:cs typeface="Trebuchet MS"/>
              </a:rPr>
              <a:t>typing</a:t>
            </a:r>
            <a:r>
              <a:rPr sz="3050" spc="40" dirty="0">
                <a:latin typeface="Trebuchet MS"/>
                <a:cs typeface="Trebuchet MS"/>
              </a:rPr>
              <a:t> </a:t>
            </a:r>
            <a:r>
              <a:rPr sz="3050" spc="260" dirty="0">
                <a:latin typeface="Trebuchet MS"/>
                <a:cs typeface="Trebuchet MS"/>
              </a:rPr>
              <a:t>a</a:t>
            </a:r>
            <a:r>
              <a:rPr sz="3050" spc="50" dirty="0">
                <a:latin typeface="Trebuchet MS"/>
                <a:cs typeface="Trebuchet MS"/>
              </a:rPr>
              <a:t> </a:t>
            </a:r>
            <a:r>
              <a:rPr sz="3050" spc="-25" dirty="0">
                <a:latin typeface="Trebuchet MS"/>
                <a:cs typeface="Trebuchet MS"/>
              </a:rPr>
              <a:t>letter..</a:t>
            </a:r>
            <a:endParaRPr sz="3050">
              <a:latin typeface="Trebuchet MS"/>
              <a:cs typeface="Trebuchet MS"/>
            </a:endParaRPr>
          </a:p>
          <a:p>
            <a:pPr marL="362585" marR="30480" indent="-32512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016"/>
              <a:buFont typeface="Lucida Sans Unicode"/>
              <a:buChar char="■"/>
              <a:tabLst>
                <a:tab pos="362585" algn="l"/>
                <a:tab pos="363220" algn="l"/>
              </a:tabLst>
            </a:pPr>
            <a:r>
              <a:rPr sz="3050" spc="160" dirty="0">
                <a:latin typeface="Trebuchet MS"/>
                <a:cs typeface="Trebuchet MS"/>
              </a:rPr>
              <a:t>Create</a:t>
            </a:r>
            <a:r>
              <a:rPr sz="3050" spc="55" dirty="0">
                <a:latin typeface="Trebuchet MS"/>
                <a:cs typeface="Trebuchet MS"/>
              </a:rPr>
              <a:t> </a:t>
            </a:r>
            <a:r>
              <a:rPr sz="3050" spc="260" dirty="0">
                <a:latin typeface="Trebuchet MS"/>
                <a:cs typeface="Trebuchet MS"/>
              </a:rPr>
              <a:t>a</a:t>
            </a:r>
            <a:r>
              <a:rPr sz="3050" spc="45" dirty="0">
                <a:latin typeface="Trebuchet MS"/>
                <a:cs typeface="Trebuchet MS"/>
              </a:rPr>
              <a:t> </a:t>
            </a:r>
            <a:r>
              <a:rPr sz="3050" spc="165" dirty="0">
                <a:latin typeface="Trebuchet MS"/>
                <a:cs typeface="Trebuchet MS"/>
              </a:rPr>
              <a:t>large</a:t>
            </a:r>
            <a:r>
              <a:rPr sz="3050" spc="45" dirty="0">
                <a:latin typeface="Trebuchet MS"/>
                <a:cs typeface="Trebuchet MS"/>
              </a:rPr>
              <a:t> </a:t>
            </a:r>
            <a:r>
              <a:rPr sz="3050" spc="250" dirty="0">
                <a:latin typeface="Trebuchet MS"/>
                <a:cs typeface="Trebuchet MS"/>
              </a:rPr>
              <a:t>number</a:t>
            </a:r>
            <a:r>
              <a:rPr sz="3050" spc="45" dirty="0">
                <a:latin typeface="Trebuchet MS"/>
                <a:cs typeface="Trebuchet MS"/>
              </a:rPr>
              <a:t> </a:t>
            </a:r>
            <a:r>
              <a:rPr sz="3050" spc="85" dirty="0">
                <a:latin typeface="Trebuchet MS"/>
                <a:cs typeface="Trebuchet MS"/>
              </a:rPr>
              <a:t>of</a:t>
            </a:r>
            <a:r>
              <a:rPr sz="3050" spc="45" dirty="0">
                <a:latin typeface="Trebuchet MS"/>
                <a:cs typeface="Trebuchet MS"/>
              </a:rPr>
              <a:t> </a:t>
            </a:r>
            <a:r>
              <a:rPr sz="3050" spc="200" dirty="0">
                <a:latin typeface="Trebuchet MS"/>
                <a:cs typeface="Trebuchet MS"/>
              </a:rPr>
              <a:t>requests</a:t>
            </a:r>
            <a:r>
              <a:rPr sz="3050" spc="55" dirty="0">
                <a:latin typeface="Trebuchet MS"/>
                <a:cs typeface="Trebuchet MS"/>
              </a:rPr>
              <a:t> </a:t>
            </a:r>
            <a:r>
              <a:rPr sz="3050" spc="114" dirty="0">
                <a:latin typeface="Trebuchet MS"/>
                <a:cs typeface="Trebuchet MS"/>
              </a:rPr>
              <a:t>in</a:t>
            </a:r>
            <a:r>
              <a:rPr sz="3050" spc="60" dirty="0">
                <a:latin typeface="Trebuchet MS"/>
                <a:cs typeface="Trebuchet MS"/>
              </a:rPr>
              <a:t> </a:t>
            </a:r>
            <a:r>
              <a:rPr sz="3050" spc="260" dirty="0">
                <a:latin typeface="Trebuchet MS"/>
                <a:cs typeface="Trebuchet MS"/>
              </a:rPr>
              <a:t>a </a:t>
            </a:r>
            <a:r>
              <a:rPr sz="3050" spc="-900" dirty="0">
                <a:latin typeface="Trebuchet MS"/>
                <a:cs typeface="Trebuchet MS"/>
              </a:rPr>
              <a:t> </a:t>
            </a:r>
            <a:r>
              <a:rPr sz="3050" spc="180" dirty="0">
                <a:latin typeface="Trebuchet MS"/>
                <a:cs typeface="Trebuchet MS"/>
              </a:rPr>
              <a:t>short</a:t>
            </a:r>
            <a:r>
              <a:rPr sz="3050" spc="45" dirty="0">
                <a:latin typeface="Trebuchet MS"/>
                <a:cs typeface="Trebuchet MS"/>
              </a:rPr>
              <a:t> </a:t>
            </a:r>
            <a:r>
              <a:rPr sz="3050" spc="150" dirty="0">
                <a:latin typeface="Trebuchet MS"/>
                <a:cs typeface="Trebuchet MS"/>
              </a:rPr>
              <a:t>time</a:t>
            </a:r>
            <a:r>
              <a:rPr sz="3050" spc="60" dirty="0">
                <a:latin typeface="Trebuchet MS"/>
                <a:cs typeface="Trebuchet MS"/>
              </a:rPr>
              <a:t> </a:t>
            </a:r>
            <a:r>
              <a:rPr sz="3050" spc="400" dirty="0">
                <a:latin typeface="Trebuchet MS"/>
                <a:cs typeface="Trebuchet MS"/>
              </a:rPr>
              <a:t>–</a:t>
            </a:r>
            <a:r>
              <a:rPr sz="3050" spc="60" dirty="0">
                <a:latin typeface="Trebuchet MS"/>
                <a:cs typeface="Trebuchet MS"/>
              </a:rPr>
              <a:t> </a:t>
            </a:r>
            <a:r>
              <a:rPr sz="3050" spc="195" dirty="0">
                <a:latin typeface="Trebuchet MS"/>
                <a:cs typeface="Trebuchet MS"/>
              </a:rPr>
              <a:t>also</a:t>
            </a:r>
            <a:r>
              <a:rPr sz="3050" spc="45" dirty="0">
                <a:latin typeface="Trebuchet MS"/>
                <a:cs typeface="Trebuchet MS"/>
              </a:rPr>
              <a:t> </a:t>
            </a:r>
            <a:r>
              <a:rPr sz="3050" spc="150" dirty="0">
                <a:latin typeface="Trebuchet MS"/>
                <a:cs typeface="Trebuchet MS"/>
              </a:rPr>
              <a:t>UI</a:t>
            </a:r>
            <a:r>
              <a:rPr sz="3050" spc="55" dirty="0">
                <a:latin typeface="Trebuchet MS"/>
                <a:cs typeface="Trebuchet MS"/>
              </a:rPr>
              <a:t> </a:t>
            </a:r>
            <a:r>
              <a:rPr sz="3050" spc="330" dirty="0">
                <a:latin typeface="Trebuchet MS"/>
                <a:cs typeface="Trebuchet MS"/>
              </a:rPr>
              <a:t>may</a:t>
            </a:r>
            <a:r>
              <a:rPr sz="3050" spc="45" dirty="0">
                <a:latin typeface="Trebuchet MS"/>
                <a:cs typeface="Trebuchet MS"/>
              </a:rPr>
              <a:t> </a:t>
            </a:r>
            <a:r>
              <a:rPr sz="3050" spc="185" dirty="0">
                <a:latin typeface="Trebuchet MS"/>
                <a:cs typeface="Trebuchet MS"/>
              </a:rPr>
              <a:t>slow</a:t>
            </a:r>
            <a:r>
              <a:rPr sz="3050" spc="65" dirty="0">
                <a:latin typeface="Trebuchet MS"/>
                <a:cs typeface="Trebuchet MS"/>
              </a:rPr>
              <a:t> </a:t>
            </a:r>
            <a:r>
              <a:rPr sz="3050" spc="235" dirty="0">
                <a:latin typeface="Trebuchet MS"/>
                <a:cs typeface="Trebuchet MS"/>
              </a:rPr>
              <a:t>down</a:t>
            </a:r>
            <a:endParaRPr sz="3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360" y="947420"/>
            <a:ext cx="2304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45" dirty="0">
                <a:solidFill>
                  <a:srgbClr val="333399"/>
                </a:solidFill>
              </a:rPr>
              <a:t>Solution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83895" marR="489584" indent="-284480">
              <a:lnSpc>
                <a:spcPct val="100600"/>
              </a:lnSpc>
              <a:spcBef>
                <a:spcPts val="90"/>
              </a:spcBef>
              <a:buClr>
                <a:srgbClr val="3333CC"/>
              </a:buClr>
              <a:buSzPct val="58490"/>
              <a:buFont typeface="Lucida Sans Unicode"/>
              <a:buChar char="■"/>
              <a:tabLst>
                <a:tab pos="683895" algn="l"/>
                <a:tab pos="684530" algn="l"/>
              </a:tabLst>
            </a:pPr>
            <a:r>
              <a:rPr sz="2650" spc="114" dirty="0"/>
              <a:t>Buffer</a:t>
            </a:r>
            <a:r>
              <a:rPr sz="2650" spc="50" dirty="0"/>
              <a:t> </a:t>
            </a:r>
            <a:r>
              <a:rPr sz="2650" spc="140" dirty="0"/>
              <a:t>the</a:t>
            </a:r>
            <a:r>
              <a:rPr sz="2650" spc="55" dirty="0"/>
              <a:t> </a:t>
            </a:r>
            <a:r>
              <a:rPr sz="2650" spc="170" dirty="0"/>
              <a:t>data</a:t>
            </a:r>
            <a:r>
              <a:rPr sz="2650" spc="50" dirty="0"/>
              <a:t> </a:t>
            </a:r>
            <a:r>
              <a:rPr sz="2650" spc="100" dirty="0"/>
              <a:t>to</a:t>
            </a:r>
            <a:r>
              <a:rPr sz="2650" spc="45" dirty="0"/>
              <a:t> </a:t>
            </a:r>
            <a:r>
              <a:rPr sz="2650" spc="204" dirty="0"/>
              <a:t>be</a:t>
            </a:r>
            <a:r>
              <a:rPr sz="2650" spc="50" dirty="0"/>
              <a:t> </a:t>
            </a:r>
            <a:r>
              <a:rPr sz="2650" spc="185" dirty="0"/>
              <a:t>sent</a:t>
            </a:r>
            <a:r>
              <a:rPr sz="2650" spc="50" dirty="0"/>
              <a:t> </a:t>
            </a:r>
            <a:r>
              <a:rPr sz="2650" spc="95" dirty="0"/>
              <a:t>to</a:t>
            </a:r>
            <a:r>
              <a:rPr sz="2650" spc="45" dirty="0"/>
              <a:t> </a:t>
            </a:r>
            <a:r>
              <a:rPr sz="2650" spc="140" dirty="0"/>
              <a:t>the</a:t>
            </a:r>
            <a:r>
              <a:rPr sz="2650" spc="45" dirty="0"/>
              <a:t> </a:t>
            </a:r>
            <a:r>
              <a:rPr sz="2650" spc="185" dirty="0"/>
              <a:t>server</a:t>
            </a:r>
            <a:r>
              <a:rPr sz="2650" spc="60" dirty="0"/>
              <a:t> </a:t>
            </a:r>
            <a:r>
              <a:rPr sz="2650" spc="220" dirty="0"/>
              <a:t>on </a:t>
            </a:r>
            <a:r>
              <a:rPr sz="2650" spc="-785" dirty="0"/>
              <a:t> </a:t>
            </a:r>
            <a:r>
              <a:rPr sz="2650" spc="135" dirty="0"/>
              <a:t>the</a:t>
            </a:r>
            <a:r>
              <a:rPr sz="2650" spc="55" dirty="0"/>
              <a:t> </a:t>
            </a:r>
            <a:r>
              <a:rPr sz="2650" spc="85" dirty="0"/>
              <a:t>client</a:t>
            </a:r>
            <a:endParaRPr sz="2650"/>
          </a:p>
          <a:p>
            <a:pPr marL="684530" indent="-284480">
              <a:lnSpc>
                <a:spcPct val="100000"/>
              </a:lnSpc>
              <a:spcBef>
                <a:spcPts val="690"/>
              </a:spcBef>
              <a:buClr>
                <a:srgbClr val="3333CC"/>
              </a:buClr>
              <a:buSzPct val="58490"/>
              <a:buFont typeface="Lucida Sans Unicode"/>
              <a:buChar char="■"/>
              <a:tabLst>
                <a:tab pos="683895" algn="l"/>
                <a:tab pos="684530" algn="l"/>
              </a:tabLst>
            </a:pPr>
            <a:r>
              <a:rPr sz="2650" spc="265" dirty="0"/>
              <a:t>Send</a:t>
            </a:r>
            <a:r>
              <a:rPr sz="2650" spc="55" dirty="0"/>
              <a:t> </a:t>
            </a:r>
            <a:r>
              <a:rPr sz="2650" spc="135" dirty="0"/>
              <a:t>the</a:t>
            </a:r>
            <a:r>
              <a:rPr sz="2650" spc="55" dirty="0"/>
              <a:t> </a:t>
            </a:r>
            <a:r>
              <a:rPr sz="2650" spc="170" dirty="0"/>
              <a:t>data</a:t>
            </a:r>
            <a:r>
              <a:rPr sz="2650" spc="50" dirty="0"/>
              <a:t> </a:t>
            </a:r>
            <a:r>
              <a:rPr sz="2650" spc="120" dirty="0"/>
              <a:t>at</a:t>
            </a:r>
            <a:r>
              <a:rPr sz="2650" spc="35" dirty="0"/>
              <a:t> </a:t>
            </a:r>
            <a:r>
              <a:rPr sz="2650" spc="160" dirty="0"/>
              <a:t>predetermined</a:t>
            </a:r>
            <a:r>
              <a:rPr sz="2650" spc="60" dirty="0"/>
              <a:t> </a:t>
            </a:r>
            <a:r>
              <a:rPr sz="2650" spc="175" dirty="0"/>
              <a:t>times</a:t>
            </a:r>
            <a:endParaRPr sz="2650"/>
          </a:p>
          <a:p>
            <a:pPr marL="683895" marR="453390" indent="-284480">
              <a:lnSpc>
                <a:spcPct val="100600"/>
              </a:lnSpc>
              <a:spcBef>
                <a:spcPts val="670"/>
              </a:spcBef>
              <a:buClr>
                <a:srgbClr val="3333CC"/>
              </a:buClr>
              <a:buSzPct val="58490"/>
              <a:buFont typeface="Lucida Sans Unicode"/>
              <a:buChar char="■"/>
              <a:tabLst>
                <a:tab pos="683895" algn="l"/>
                <a:tab pos="684530" algn="l"/>
              </a:tabLst>
            </a:pPr>
            <a:r>
              <a:rPr sz="2650" spc="254" dirty="0"/>
              <a:t>A</a:t>
            </a:r>
            <a:r>
              <a:rPr sz="2650" spc="60" dirty="0"/>
              <a:t> </a:t>
            </a:r>
            <a:r>
              <a:rPr sz="2650" spc="105" dirty="0"/>
              <a:t>client-side</a:t>
            </a:r>
            <a:r>
              <a:rPr sz="2650" spc="60" dirty="0"/>
              <a:t> </a:t>
            </a:r>
            <a:r>
              <a:rPr sz="2650" spc="125" dirty="0"/>
              <a:t>function</a:t>
            </a:r>
            <a:r>
              <a:rPr sz="2650" spc="55" dirty="0"/>
              <a:t> </a:t>
            </a:r>
            <a:r>
              <a:rPr sz="2650" spc="145" dirty="0"/>
              <a:t>is</a:t>
            </a:r>
            <a:r>
              <a:rPr sz="2650" spc="60" dirty="0"/>
              <a:t> </a:t>
            </a:r>
            <a:r>
              <a:rPr sz="2650" spc="120" dirty="0"/>
              <a:t>called</a:t>
            </a:r>
            <a:r>
              <a:rPr sz="2650" spc="55" dirty="0"/>
              <a:t> </a:t>
            </a:r>
            <a:r>
              <a:rPr sz="2650" spc="100" dirty="0"/>
              <a:t>to</a:t>
            </a:r>
            <a:r>
              <a:rPr sz="2650" spc="45" dirty="0"/>
              <a:t> </a:t>
            </a:r>
            <a:r>
              <a:rPr sz="2650" spc="200" dirty="0"/>
              <a:t>begin</a:t>
            </a:r>
            <a:r>
              <a:rPr sz="2650" spc="50" dirty="0"/>
              <a:t> </a:t>
            </a:r>
            <a:r>
              <a:rPr sz="2650" spc="140" dirty="0"/>
              <a:t>the </a:t>
            </a:r>
            <a:r>
              <a:rPr sz="2650" spc="-785" dirty="0"/>
              <a:t> </a:t>
            </a:r>
            <a:r>
              <a:rPr sz="2650" spc="130" dirty="0"/>
              <a:t>buffering</a:t>
            </a:r>
            <a:r>
              <a:rPr sz="2650" spc="50" dirty="0"/>
              <a:t> </a:t>
            </a:r>
            <a:r>
              <a:rPr sz="2650" spc="80" dirty="0"/>
              <a:t>of</a:t>
            </a:r>
            <a:r>
              <a:rPr sz="2650" spc="60" dirty="0"/>
              <a:t> </a:t>
            </a:r>
            <a:r>
              <a:rPr sz="2650" spc="114" dirty="0"/>
              <a:t>data.</a:t>
            </a:r>
            <a:endParaRPr sz="2650"/>
          </a:p>
          <a:p>
            <a:pPr marL="683895" marR="194945" indent="-284480">
              <a:lnSpc>
                <a:spcPct val="100600"/>
              </a:lnSpc>
              <a:spcBef>
                <a:spcPts val="670"/>
              </a:spcBef>
              <a:buClr>
                <a:srgbClr val="3333CC"/>
              </a:buClr>
              <a:buSzPct val="58490"/>
              <a:buFont typeface="Lucida Sans Unicode"/>
              <a:buChar char="■"/>
              <a:tabLst>
                <a:tab pos="683895" algn="l"/>
                <a:tab pos="684530" algn="l"/>
              </a:tabLst>
            </a:pPr>
            <a:r>
              <a:rPr sz="2650" spc="235" dirty="0"/>
              <a:t>User's</a:t>
            </a:r>
            <a:r>
              <a:rPr sz="2650" spc="45" dirty="0"/>
              <a:t> </a:t>
            </a:r>
            <a:r>
              <a:rPr sz="2650" spc="180" dirty="0"/>
              <a:t>status</a:t>
            </a:r>
            <a:r>
              <a:rPr sz="2650" spc="50" dirty="0"/>
              <a:t> </a:t>
            </a:r>
            <a:r>
              <a:rPr sz="2650" spc="150" dirty="0"/>
              <a:t>is</a:t>
            </a:r>
            <a:r>
              <a:rPr sz="2650" spc="50" dirty="0"/>
              <a:t> </a:t>
            </a:r>
            <a:r>
              <a:rPr sz="2650" spc="180" dirty="0"/>
              <a:t>checked</a:t>
            </a:r>
            <a:r>
              <a:rPr sz="2650" spc="65" dirty="0"/>
              <a:t> </a:t>
            </a:r>
            <a:r>
              <a:rPr sz="2650" spc="95" dirty="0"/>
              <a:t>to</a:t>
            </a:r>
            <a:r>
              <a:rPr sz="2650" spc="60" dirty="0"/>
              <a:t> </a:t>
            </a:r>
            <a:r>
              <a:rPr sz="2650" spc="229" dirty="0"/>
              <a:t>see</a:t>
            </a:r>
            <a:r>
              <a:rPr sz="2650" spc="60" dirty="0"/>
              <a:t> </a:t>
            </a:r>
            <a:r>
              <a:rPr sz="2650" spc="-35" dirty="0"/>
              <a:t>if</a:t>
            </a:r>
            <a:r>
              <a:rPr sz="2650" spc="50" dirty="0"/>
              <a:t> </a:t>
            </a:r>
            <a:r>
              <a:rPr sz="2650" spc="200" dirty="0"/>
              <a:t>user</a:t>
            </a:r>
            <a:r>
              <a:rPr sz="2650" spc="60" dirty="0"/>
              <a:t> </a:t>
            </a:r>
            <a:r>
              <a:rPr sz="2650" spc="145" dirty="0"/>
              <a:t>is</a:t>
            </a:r>
            <a:r>
              <a:rPr sz="2650" spc="60" dirty="0"/>
              <a:t> </a:t>
            </a:r>
            <a:r>
              <a:rPr sz="2650" spc="85" dirty="0"/>
              <a:t>idle </a:t>
            </a:r>
            <a:r>
              <a:rPr sz="2650" spc="-785" dirty="0"/>
              <a:t> </a:t>
            </a:r>
            <a:r>
              <a:rPr sz="2650" spc="130" dirty="0"/>
              <a:t>or</a:t>
            </a:r>
            <a:r>
              <a:rPr sz="2650" spc="55" dirty="0"/>
              <a:t> </a:t>
            </a:r>
            <a:r>
              <a:rPr sz="2650" spc="145" dirty="0"/>
              <a:t>not</a:t>
            </a:r>
            <a:endParaRPr sz="2650"/>
          </a:p>
          <a:p>
            <a:pPr marL="683895" marR="30480" indent="-284480">
              <a:lnSpc>
                <a:spcPct val="100600"/>
              </a:lnSpc>
              <a:spcBef>
                <a:spcPts val="670"/>
              </a:spcBef>
              <a:buClr>
                <a:srgbClr val="3333CC"/>
              </a:buClr>
              <a:buSzPct val="58490"/>
              <a:buFont typeface="Lucida Sans Unicode"/>
              <a:buChar char="■"/>
              <a:tabLst>
                <a:tab pos="683895" algn="l"/>
                <a:tab pos="684530" algn="l"/>
              </a:tabLst>
            </a:pPr>
            <a:r>
              <a:rPr sz="2650" dirty="0"/>
              <a:t>If</a:t>
            </a:r>
            <a:r>
              <a:rPr sz="2650" spc="60" dirty="0"/>
              <a:t> </a:t>
            </a:r>
            <a:r>
              <a:rPr sz="2650" spc="140" dirty="0"/>
              <a:t>the</a:t>
            </a:r>
            <a:r>
              <a:rPr sz="2650" spc="55" dirty="0"/>
              <a:t> </a:t>
            </a:r>
            <a:r>
              <a:rPr sz="2650" spc="200" dirty="0"/>
              <a:t>user</a:t>
            </a:r>
            <a:r>
              <a:rPr sz="2650" spc="60" dirty="0"/>
              <a:t> </a:t>
            </a:r>
            <a:r>
              <a:rPr sz="2650" spc="145" dirty="0"/>
              <a:t>is</a:t>
            </a:r>
            <a:r>
              <a:rPr sz="2650" spc="55" dirty="0"/>
              <a:t> </a:t>
            </a:r>
            <a:r>
              <a:rPr sz="2650" spc="40" dirty="0"/>
              <a:t>still</a:t>
            </a:r>
            <a:r>
              <a:rPr sz="2650" spc="50" dirty="0"/>
              <a:t> </a:t>
            </a:r>
            <a:r>
              <a:rPr sz="2650" spc="100" dirty="0"/>
              <a:t>active,</a:t>
            </a:r>
            <a:r>
              <a:rPr sz="2650" spc="65" dirty="0"/>
              <a:t> </a:t>
            </a:r>
            <a:r>
              <a:rPr sz="2650" spc="170" dirty="0"/>
              <a:t>data</a:t>
            </a:r>
            <a:r>
              <a:rPr sz="2650" spc="55" dirty="0"/>
              <a:t> </a:t>
            </a:r>
            <a:r>
              <a:rPr sz="2650" spc="170" dirty="0"/>
              <a:t>continues</a:t>
            </a:r>
            <a:r>
              <a:rPr sz="2650" spc="55" dirty="0"/>
              <a:t> </a:t>
            </a:r>
            <a:r>
              <a:rPr sz="2650" spc="100" dirty="0"/>
              <a:t>to</a:t>
            </a:r>
            <a:r>
              <a:rPr sz="2650" spc="55" dirty="0"/>
              <a:t> </a:t>
            </a:r>
            <a:r>
              <a:rPr sz="2650" spc="204" dirty="0"/>
              <a:t>be </a:t>
            </a:r>
            <a:r>
              <a:rPr sz="2650" spc="-785" dirty="0"/>
              <a:t> </a:t>
            </a:r>
            <a:r>
              <a:rPr sz="2650" spc="110" dirty="0"/>
              <a:t>collected</a:t>
            </a:r>
            <a:endParaRPr sz="265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450" y="0"/>
            <a:ext cx="26733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339" y="2409190"/>
            <a:ext cx="74968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545" dirty="0">
                <a:solidFill>
                  <a:srgbClr val="333399"/>
                </a:solidFill>
                <a:latin typeface="Trebuchet MS"/>
                <a:cs typeface="Trebuchet MS"/>
              </a:rPr>
              <a:t>Dynamic</a:t>
            </a:r>
            <a:r>
              <a:rPr sz="4400" b="1" spc="185" dirty="0">
                <a:solidFill>
                  <a:srgbClr val="333399"/>
                </a:solidFill>
                <a:latin typeface="Trebuchet MS"/>
                <a:cs typeface="Trebuchet MS"/>
              </a:rPr>
              <a:t> </a:t>
            </a:r>
            <a:r>
              <a:rPr sz="4400" b="1" spc="445" dirty="0">
                <a:solidFill>
                  <a:srgbClr val="333399"/>
                </a:solidFill>
                <a:latin typeface="Trebuchet MS"/>
                <a:cs typeface="Trebuchet MS"/>
              </a:rPr>
              <a:t>Script</a:t>
            </a:r>
            <a:r>
              <a:rPr sz="4400" b="1" spc="180" dirty="0">
                <a:solidFill>
                  <a:srgbClr val="333399"/>
                </a:solidFill>
                <a:latin typeface="Trebuchet MS"/>
                <a:cs typeface="Trebuchet MS"/>
              </a:rPr>
              <a:t> </a:t>
            </a:r>
            <a:r>
              <a:rPr sz="4400" b="1" spc="540" dirty="0">
                <a:solidFill>
                  <a:srgbClr val="333399"/>
                </a:solidFill>
                <a:latin typeface="Trebuchet MS"/>
                <a:cs typeface="Trebuchet MS"/>
              </a:rPr>
              <a:t>Loading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5885" marR="5080">
              <a:lnSpc>
                <a:spcPct val="100499"/>
              </a:lnSpc>
              <a:spcBef>
                <a:spcPts val="80"/>
              </a:spcBef>
            </a:pPr>
            <a:r>
              <a:rPr spc="220" dirty="0"/>
              <a:t>Dynamically</a:t>
            </a:r>
            <a:r>
              <a:rPr spc="50" dirty="0"/>
              <a:t> </a:t>
            </a:r>
            <a:r>
              <a:rPr spc="145" dirty="0"/>
              <a:t>create</a:t>
            </a:r>
            <a:r>
              <a:rPr spc="80" dirty="0"/>
              <a:t> </a:t>
            </a:r>
            <a:r>
              <a:rPr b="1" spc="300" dirty="0">
                <a:latin typeface="Trebuchet MS"/>
                <a:cs typeface="Trebuchet MS"/>
              </a:rPr>
              <a:t>script</a:t>
            </a:r>
            <a:r>
              <a:rPr b="1" spc="55" dirty="0">
                <a:latin typeface="Trebuchet MS"/>
                <a:cs typeface="Trebuchet MS"/>
              </a:rPr>
              <a:t> </a:t>
            </a:r>
            <a:r>
              <a:rPr spc="229" dirty="0"/>
              <a:t>tag</a:t>
            </a:r>
            <a:r>
              <a:rPr spc="40" dirty="0"/>
              <a:t> </a:t>
            </a:r>
            <a:r>
              <a:rPr spc="265" dirty="0"/>
              <a:t>and </a:t>
            </a:r>
            <a:r>
              <a:rPr spc="-944" dirty="0"/>
              <a:t> </a:t>
            </a:r>
            <a:r>
              <a:rPr spc="55" dirty="0"/>
              <a:t>inject</a:t>
            </a:r>
            <a:r>
              <a:rPr spc="50" dirty="0"/>
              <a:t> </a:t>
            </a:r>
            <a:r>
              <a:rPr spc="114" dirty="0"/>
              <a:t>into</a:t>
            </a:r>
            <a:r>
              <a:rPr spc="45" dirty="0"/>
              <a:t> </a:t>
            </a:r>
            <a:r>
              <a:rPr spc="160" dirty="0"/>
              <a:t>the</a:t>
            </a:r>
            <a:r>
              <a:rPr spc="50" dirty="0"/>
              <a:t> </a:t>
            </a:r>
            <a:r>
              <a:rPr spc="445" dirty="0"/>
              <a:t>DOM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2120900"/>
            <a:ext cx="8305800" cy="4064000"/>
          </a:xfrm>
          <a:custGeom>
            <a:avLst/>
            <a:gdLst/>
            <a:ahLst/>
            <a:cxnLst/>
            <a:rect l="l" t="t" r="r" b="b"/>
            <a:pathLst>
              <a:path w="8305800" h="4064000">
                <a:moveTo>
                  <a:pt x="8305800" y="0"/>
                </a:moveTo>
                <a:lnTo>
                  <a:pt x="0" y="0"/>
                </a:lnTo>
                <a:lnTo>
                  <a:pt x="0" y="4064000"/>
                </a:lnTo>
                <a:lnTo>
                  <a:pt x="4152900" y="4064000"/>
                </a:lnTo>
                <a:lnTo>
                  <a:pt x="8305800" y="4064000"/>
                </a:lnTo>
                <a:lnTo>
                  <a:pt x="830580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8469" y="1990090"/>
            <a:ext cx="795147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0979">
              <a:lnSpc>
                <a:spcPct val="100000"/>
              </a:lnSpc>
              <a:spcBef>
                <a:spcPts val="100"/>
              </a:spcBef>
            </a:pPr>
            <a:r>
              <a:rPr sz="2400" b="1" spc="280" dirty="0">
                <a:solidFill>
                  <a:srgbClr val="FF0000"/>
                </a:solidFill>
                <a:latin typeface="Trebuchet MS"/>
                <a:cs typeface="Trebuchet MS"/>
              </a:rPr>
              <a:t>&lt;script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type="text/javascript"&gt;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</a:rPr>
              <a:t>(function()</a:t>
            </a:r>
            <a:r>
              <a:rPr sz="24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 </a:t>
            </a:r>
            <a:r>
              <a:rPr sz="2400" b="1" spc="-7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var </a:t>
            </a:r>
            <a:r>
              <a:rPr sz="2400" b="1" spc="225" dirty="0">
                <a:solidFill>
                  <a:srgbClr val="FF0000"/>
                </a:solidFill>
                <a:latin typeface="Trebuchet MS"/>
                <a:cs typeface="Trebuchet MS"/>
              </a:rPr>
              <a:t>script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2400" b="1" spc="6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40" dirty="0">
                <a:solidFill>
                  <a:srgbClr val="FF0000"/>
                </a:solidFill>
                <a:latin typeface="Trebuchet MS"/>
                <a:cs typeface="Trebuchet MS"/>
              </a:rPr>
              <a:t>document.createElement("script"); </a:t>
            </a:r>
            <a:r>
              <a:rPr sz="2400" b="1" spc="2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</a:rPr>
              <a:t>script.type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10" dirty="0">
                <a:solidFill>
                  <a:srgbClr val="FF0000"/>
                </a:solidFill>
                <a:latin typeface="Trebuchet MS"/>
                <a:cs typeface="Trebuchet MS"/>
              </a:rPr>
              <a:t>"text/javascript";</a:t>
            </a:r>
            <a:endParaRPr sz="2400">
              <a:latin typeface="Trebuchet MS"/>
              <a:cs typeface="Trebuchet MS"/>
            </a:endParaRPr>
          </a:p>
          <a:p>
            <a:pPr marL="12700" marR="4373245">
              <a:lnSpc>
                <a:spcPct val="100000"/>
              </a:lnSpc>
            </a:pPr>
            <a:r>
              <a:rPr sz="2400" b="1" spc="235" dirty="0">
                <a:solidFill>
                  <a:srgbClr val="FF0000"/>
                </a:solidFill>
                <a:latin typeface="Trebuchet MS"/>
                <a:cs typeface="Trebuchet MS"/>
              </a:rPr>
              <a:t>script.async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2400" b="1" spc="185" dirty="0">
                <a:solidFill>
                  <a:srgbClr val="FF0000"/>
                </a:solidFill>
                <a:latin typeface="Trebuchet MS"/>
                <a:cs typeface="Trebuchet MS"/>
              </a:rPr>
              <a:t>true; </a:t>
            </a:r>
            <a:r>
              <a:rPr sz="2400" b="1" spc="-7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10" dirty="0">
                <a:solidFill>
                  <a:srgbClr val="FF0000"/>
                </a:solidFill>
                <a:latin typeface="Trebuchet MS"/>
                <a:cs typeface="Trebuchet MS"/>
              </a:rPr>
              <a:t>script.src</a:t>
            </a:r>
            <a:r>
              <a:rPr sz="2400" b="1" spc="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</a:rPr>
              <a:t>"min.js";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(document.getElementsByTagName('head')[0]</a:t>
            </a:r>
            <a:endParaRPr sz="2400">
              <a:latin typeface="Trebuchet MS"/>
              <a:cs typeface="Trebuchet MS"/>
            </a:endParaRPr>
          </a:p>
          <a:p>
            <a:pPr marL="12700" marR="307340">
              <a:lnSpc>
                <a:spcPct val="100000"/>
              </a:lnSpc>
            </a:pPr>
            <a:r>
              <a:rPr sz="2400" b="1" spc="-535" dirty="0">
                <a:solidFill>
                  <a:srgbClr val="FF0000"/>
                </a:solidFill>
                <a:latin typeface="Trebuchet MS"/>
                <a:cs typeface="Trebuchet MS"/>
              </a:rPr>
              <a:t>||</a:t>
            </a:r>
            <a:r>
              <a:rPr sz="2400" b="1" spc="-5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70" dirty="0">
                <a:solidFill>
                  <a:srgbClr val="FF0000"/>
                </a:solidFill>
                <a:latin typeface="Trebuchet MS"/>
                <a:cs typeface="Trebuchet MS"/>
              </a:rPr>
              <a:t>document.getElementsByTagName('body') </a:t>
            </a:r>
            <a:r>
              <a:rPr sz="2400" b="1" spc="-7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</a:rPr>
              <a:t>[0]).appendChild(script);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70" dirty="0">
                <a:solidFill>
                  <a:srgbClr val="FF0000"/>
                </a:solidFill>
                <a:latin typeface="Trebuchet MS"/>
                <a:cs typeface="Trebuchet MS"/>
              </a:rPr>
              <a:t>})();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75" dirty="0">
                <a:solidFill>
                  <a:srgbClr val="FF0000"/>
                </a:solidFill>
                <a:latin typeface="Trebuchet MS"/>
                <a:cs typeface="Trebuchet MS"/>
              </a:rPr>
              <a:t>&lt;/script&gt;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360" y="947420"/>
            <a:ext cx="3408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95" dirty="0">
                <a:solidFill>
                  <a:srgbClr val="333399"/>
                </a:solidFill>
              </a:rPr>
              <a:t>Introduction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390" y="2208529"/>
            <a:ext cx="15176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45" dirty="0">
                <a:solidFill>
                  <a:srgbClr val="3333CC"/>
                </a:solidFill>
                <a:latin typeface="Lucida Sans Unicode"/>
                <a:cs typeface="Lucida Sans Unicode"/>
              </a:rPr>
              <a:t>■</a:t>
            </a:r>
            <a:endParaRPr sz="1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300" spc="-45" dirty="0">
                <a:solidFill>
                  <a:srgbClr val="3333CC"/>
                </a:solidFill>
                <a:latin typeface="Lucida Sans Unicode"/>
                <a:cs typeface="Lucida Sans Unicode"/>
              </a:rPr>
              <a:t>■</a:t>
            </a:r>
            <a:endParaRPr sz="1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300" spc="-45" dirty="0">
                <a:solidFill>
                  <a:srgbClr val="3333CC"/>
                </a:solidFill>
                <a:latin typeface="Lucida Sans Unicode"/>
                <a:cs typeface="Lucida Sans Unicode"/>
              </a:rPr>
              <a:t>■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124964"/>
            <a:ext cx="6751955" cy="274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200"/>
              </a:lnSpc>
              <a:spcBef>
                <a:spcPts val="100"/>
              </a:spcBef>
            </a:pPr>
            <a:r>
              <a:rPr sz="2150" spc="130" dirty="0">
                <a:latin typeface="Trebuchet MS"/>
                <a:cs typeface="Trebuchet MS"/>
              </a:rPr>
              <a:t>Content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290" dirty="0">
                <a:latin typeface="Trebuchet MS"/>
                <a:cs typeface="Trebuchet MS"/>
              </a:rPr>
              <a:t>–</a:t>
            </a:r>
            <a:r>
              <a:rPr sz="2150" spc="60" dirty="0">
                <a:latin typeface="Trebuchet MS"/>
                <a:cs typeface="Trebuchet MS"/>
              </a:rPr>
              <a:t> </a:t>
            </a:r>
            <a:r>
              <a:rPr sz="2150" spc="155" dirty="0">
                <a:latin typeface="Trebuchet MS"/>
                <a:cs typeface="Trebuchet MS"/>
              </a:rPr>
              <a:t>Time-consuming</a:t>
            </a:r>
            <a:r>
              <a:rPr sz="2150" spc="50" dirty="0">
                <a:latin typeface="Trebuchet MS"/>
                <a:cs typeface="Trebuchet MS"/>
              </a:rPr>
              <a:t> </a:t>
            </a:r>
            <a:r>
              <a:rPr sz="2150" spc="80" dirty="0">
                <a:latin typeface="Trebuchet MS"/>
                <a:cs typeface="Trebuchet MS"/>
              </a:rPr>
              <a:t>to</a:t>
            </a:r>
            <a:r>
              <a:rPr sz="2150" spc="55" dirty="0">
                <a:latin typeface="Trebuchet MS"/>
                <a:cs typeface="Trebuchet MS"/>
              </a:rPr>
              <a:t> </a:t>
            </a:r>
            <a:r>
              <a:rPr sz="2150" spc="125" dirty="0">
                <a:latin typeface="Trebuchet MS"/>
                <a:cs typeface="Trebuchet MS"/>
              </a:rPr>
              <a:t>load</a:t>
            </a:r>
            <a:r>
              <a:rPr sz="2150" spc="50" dirty="0">
                <a:latin typeface="Trebuchet MS"/>
                <a:cs typeface="Trebuchet MS"/>
              </a:rPr>
              <a:t> </a:t>
            </a:r>
            <a:r>
              <a:rPr sz="2150" spc="80" dirty="0">
                <a:latin typeface="Trebuchet MS"/>
                <a:cs typeface="Trebuchet MS"/>
              </a:rPr>
              <a:t>(rich</a:t>
            </a:r>
            <a:r>
              <a:rPr sz="2150" spc="60" dirty="0">
                <a:latin typeface="Trebuchet MS"/>
                <a:cs typeface="Trebuchet MS"/>
              </a:rPr>
              <a:t> </a:t>
            </a:r>
            <a:r>
              <a:rPr sz="2150" spc="140" dirty="0">
                <a:latin typeface="Trebuchet MS"/>
                <a:cs typeface="Trebuchet MS"/>
              </a:rPr>
              <a:t>images). </a:t>
            </a:r>
            <a:r>
              <a:rPr sz="2150" spc="-635" dirty="0">
                <a:latin typeface="Trebuchet MS"/>
                <a:cs typeface="Trebuchet MS"/>
              </a:rPr>
              <a:t> </a:t>
            </a:r>
            <a:r>
              <a:rPr sz="2150" spc="175" dirty="0">
                <a:latin typeface="Trebuchet MS"/>
                <a:cs typeface="Trebuchet MS"/>
              </a:rPr>
              <a:t>Users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95" dirty="0">
                <a:latin typeface="Trebuchet MS"/>
                <a:cs typeface="Trebuchet MS"/>
              </a:rPr>
              <a:t>rarely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170" dirty="0">
                <a:latin typeface="Trebuchet MS"/>
                <a:cs typeface="Trebuchet MS"/>
              </a:rPr>
              <a:t>need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85" dirty="0">
                <a:latin typeface="Trebuchet MS"/>
                <a:cs typeface="Trebuchet MS"/>
              </a:rPr>
              <a:t>to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130" dirty="0">
                <a:latin typeface="Trebuchet MS"/>
                <a:cs typeface="Trebuchet MS"/>
              </a:rPr>
              <a:t>read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40" dirty="0">
                <a:latin typeface="Trebuchet MS"/>
                <a:cs typeface="Trebuchet MS"/>
              </a:rPr>
              <a:t>all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14" dirty="0">
                <a:latin typeface="Trebuchet MS"/>
                <a:cs typeface="Trebuchet MS"/>
              </a:rPr>
              <a:t>the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90" dirty="0">
                <a:latin typeface="Trebuchet MS"/>
                <a:cs typeface="Trebuchet MS"/>
              </a:rPr>
              <a:t>content.</a:t>
            </a:r>
            <a:endParaRPr sz="2150">
              <a:latin typeface="Trebuchet MS"/>
              <a:cs typeface="Trebuchet MS"/>
            </a:endParaRPr>
          </a:p>
          <a:p>
            <a:pPr marL="12700" marR="124460">
              <a:lnSpc>
                <a:spcPts val="2340"/>
              </a:lnSpc>
              <a:spcBef>
                <a:spcPts val="575"/>
              </a:spcBef>
            </a:pPr>
            <a:r>
              <a:rPr sz="2150" spc="175" dirty="0">
                <a:latin typeface="Trebuchet MS"/>
                <a:cs typeface="Trebuchet MS"/>
              </a:rPr>
              <a:t>Users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75" dirty="0">
                <a:latin typeface="Trebuchet MS"/>
                <a:cs typeface="Trebuchet MS"/>
              </a:rPr>
              <a:t>click</a:t>
            </a:r>
            <a:r>
              <a:rPr sz="2150" spc="55" dirty="0">
                <a:latin typeface="Trebuchet MS"/>
                <a:cs typeface="Trebuchet MS"/>
              </a:rPr>
              <a:t> </a:t>
            </a:r>
            <a:r>
              <a:rPr sz="2150" spc="140" dirty="0">
                <a:latin typeface="Trebuchet MS"/>
                <a:cs typeface="Trebuchet MS"/>
              </a:rPr>
              <a:t>several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140" dirty="0">
                <a:latin typeface="Trebuchet MS"/>
                <a:cs typeface="Trebuchet MS"/>
              </a:rPr>
              <a:t>times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290" dirty="0">
                <a:latin typeface="Trebuchet MS"/>
                <a:cs typeface="Trebuchet MS"/>
              </a:rPr>
              <a:t>–</a:t>
            </a:r>
            <a:r>
              <a:rPr sz="2150" spc="55" dirty="0">
                <a:latin typeface="Trebuchet MS"/>
                <a:cs typeface="Trebuchet MS"/>
              </a:rPr>
              <a:t> </a:t>
            </a:r>
            <a:r>
              <a:rPr sz="2150" spc="80" dirty="0">
                <a:latin typeface="Trebuchet MS"/>
                <a:cs typeface="Trebuchet MS"/>
              </a:rPr>
              <a:t>to</a:t>
            </a:r>
            <a:r>
              <a:rPr sz="2150" spc="55" dirty="0">
                <a:latin typeface="Trebuchet MS"/>
                <a:cs typeface="Trebuchet MS"/>
              </a:rPr>
              <a:t> </a:t>
            </a:r>
            <a:r>
              <a:rPr sz="2150" spc="100" dirty="0">
                <a:latin typeface="Trebuchet MS"/>
                <a:cs typeface="Trebuchet MS"/>
              </a:rPr>
              <a:t>locate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190" dirty="0">
                <a:latin typeface="Trebuchet MS"/>
                <a:cs typeface="Trebuchet MS"/>
              </a:rPr>
              <a:t>a</a:t>
            </a:r>
            <a:r>
              <a:rPr sz="2150" spc="50" dirty="0">
                <a:latin typeface="Trebuchet MS"/>
                <a:cs typeface="Trebuchet MS"/>
              </a:rPr>
              <a:t> </a:t>
            </a:r>
            <a:r>
              <a:rPr sz="2150" spc="90" dirty="0">
                <a:latin typeface="Trebuchet MS"/>
                <a:cs typeface="Trebuchet MS"/>
              </a:rPr>
              <a:t>particular </a:t>
            </a:r>
            <a:r>
              <a:rPr sz="2150" spc="-630" dirty="0">
                <a:latin typeface="Trebuchet MS"/>
                <a:cs typeface="Trebuchet MS"/>
              </a:rPr>
              <a:t> </a:t>
            </a:r>
            <a:r>
              <a:rPr sz="2150" spc="65" dirty="0">
                <a:latin typeface="Trebuchet MS"/>
                <a:cs typeface="Trebuchet MS"/>
              </a:rPr>
              <a:t>item.</a:t>
            </a:r>
            <a:endParaRPr sz="2150">
              <a:latin typeface="Trebuchet MS"/>
              <a:cs typeface="Trebuchet MS"/>
            </a:endParaRPr>
          </a:p>
          <a:p>
            <a:pPr marL="12700" marR="36830">
              <a:lnSpc>
                <a:spcPts val="2340"/>
              </a:lnSpc>
              <a:spcBef>
                <a:spcPts val="540"/>
              </a:spcBef>
            </a:pPr>
            <a:r>
              <a:rPr sz="2150" spc="175" dirty="0">
                <a:latin typeface="Trebuchet MS"/>
                <a:cs typeface="Trebuchet MS"/>
              </a:rPr>
              <a:t>Users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55" dirty="0">
                <a:latin typeface="Trebuchet MS"/>
                <a:cs typeface="Trebuchet MS"/>
              </a:rPr>
              <a:t>browse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55" dirty="0">
                <a:latin typeface="Trebuchet MS"/>
                <a:cs typeface="Trebuchet MS"/>
              </a:rPr>
              <a:t>around</a:t>
            </a:r>
            <a:r>
              <a:rPr sz="2150" spc="55" dirty="0">
                <a:latin typeface="Trebuchet MS"/>
                <a:cs typeface="Trebuchet MS"/>
              </a:rPr>
              <a:t> </a:t>
            </a:r>
            <a:r>
              <a:rPr sz="2150" spc="190" dirty="0">
                <a:latin typeface="Trebuchet MS"/>
                <a:cs typeface="Trebuchet MS"/>
              </a:rPr>
              <a:t>by</a:t>
            </a:r>
            <a:r>
              <a:rPr sz="2150" spc="60" dirty="0">
                <a:latin typeface="Trebuchet MS"/>
                <a:cs typeface="Trebuchet MS"/>
              </a:rPr>
              <a:t> </a:t>
            </a:r>
            <a:r>
              <a:rPr sz="2150" spc="125" dirty="0">
                <a:latin typeface="Trebuchet MS"/>
                <a:cs typeface="Trebuchet MS"/>
              </a:rPr>
              <a:t>exploring</a:t>
            </a:r>
            <a:r>
              <a:rPr sz="2150" spc="55" dirty="0">
                <a:latin typeface="Trebuchet MS"/>
                <a:cs typeface="Trebuchet MS"/>
              </a:rPr>
              <a:t> </a:t>
            </a:r>
            <a:r>
              <a:rPr sz="2150" spc="110" dirty="0">
                <a:latin typeface="Trebuchet MS"/>
                <a:cs typeface="Trebuchet MS"/>
              </a:rPr>
              <a:t>links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140" dirty="0">
                <a:latin typeface="Trebuchet MS"/>
                <a:cs typeface="Trebuchet MS"/>
              </a:rPr>
              <a:t>between </a:t>
            </a:r>
            <a:r>
              <a:rPr sz="2150" spc="-635" dirty="0">
                <a:latin typeface="Trebuchet MS"/>
                <a:cs typeface="Trebuchet MS"/>
              </a:rPr>
              <a:t> </a:t>
            </a:r>
            <a:r>
              <a:rPr sz="2150" spc="160" dirty="0">
                <a:latin typeface="Trebuchet MS"/>
                <a:cs typeface="Trebuchet MS"/>
              </a:rPr>
              <a:t>pages.</a:t>
            </a:r>
            <a:endParaRPr sz="2150">
              <a:latin typeface="Trebuchet MS"/>
              <a:cs typeface="Trebuchet MS"/>
            </a:endParaRPr>
          </a:p>
          <a:p>
            <a:pPr marL="12700" marR="78740">
              <a:lnSpc>
                <a:spcPts val="2340"/>
              </a:lnSpc>
              <a:spcBef>
                <a:spcPts val="540"/>
              </a:spcBef>
            </a:pPr>
            <a:r>
              <a:rPr sz="2150" spc="105" dirty="0">
                <a:latin typeface="Trebuchet MS"/>
                <a:cs typeface="Trebuchet MS"/>
              </a:rPr>
              <a:t>Application</a:t>
            </a:r>
            <a:r>
              <a:rPr sz="2150" spc="55" dirty="0">
                <a:latin typeface="Trebuchet MS"/>
                <a:cs typeface="Trebuchet MS"/>
              </a:rPr>
              <a:t> </a:t>
            </a:r>
            <a:r>
              <a:rPr sz="2150" spc="290" dirty="0">
                <a:latin typeface="Trebuchet MS"/>
                <a:cs typeface="Trebuchet MS"/>
              </a:rPr>
              <a:t>–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150" dirty="0">
                <a:latin typeface="Trebuchet MS"/>
                <a:cs typeface="Trebuchet MS"/>
              </a:rPr>
              <a:t>download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190" dirty="0">
                <a:latin typeface="Trebuchet MS"/>
                <a:cs typeface="Trebuchet MS"/>
              </a:rPr>
              <a:t>a</a:t>
            </a:r>
            <a:r>
              <a:rPr sz="2150" spc="50" dirty="0">
                <a:latin typeface="Trebuchet MS"/>
                <a:cs typeface="Trebuchet MS"/>
              </a:rPr>
              <a:t> </a:t>
            </a:r>
            <a:r>
              <a:rPr sz="2150" spc="40" dirty="0">
                <a:latin typeface="Trebuchet MS"/>
                <a:cs typeface="Trebuchet MS"/>
              </a:rPr>
              <a:t>lot</a:t>
            </a:r>
            <a:r>
              <a:rPr sz="2150" spc="55" dirty="0">
                <a:latin typeface="Trebuchet MS"/>
                <a:cs typeface="Trebuchet MS"/>
              </a:rPr>
              <a:t> </a:t>
            </a:r>
            <a:r>
              <a:rPr sz="2150" spc="65" dirty="0">
                <a:latin typeface="Trebuchet MS"/>
                <a:cs typeface="Trebuchet MS"/>
              </a:rPr>
              <a:t>of</a:t>
            </a:r>
            <a:r>
              <a:rPr sz="2150" spc="55" dirty="0">
                <a:latin typeface="Trebuchet MS"/>
                <a:cs typeface="Trebuchet MS"/>
              </a:rPr>
              <a:t> </a:t>
            </a:r>
            <a:r>
              <a:rPr sz="2150" spc="120" dirty="0">
                <a:latin typeface="Trebuchet MS"/>
                <a:cs typeface="Trebuchet MS"/>
              </a:rPr>
              <a:t>content</a:t>
            </a:r>
            <a:r>
              <a:rPr sz="2150" spc="50" dirty="0">
                <a:latin typeface="Trebuchet MS"/>
                <a:cs typeface="Trebuchet MS"/>
              </a:rPr>
              <a:t> </a:t>
            </a:r>
            <a:r>
              <a:rPr sz="2150" spc="114" dirty="0">
                <a:latin typeface="Trebuchet MS"/>
                <a:cs typeface="Trebuchet MS"/>
              </a:rPr>
              <a:t>from</a:t>
            </a:r>
            <a:r>
              <a:rPr sz="2150" spc="50" dirty="0">
                <a:latin typeface="Trebuchet MS"/>
                <a:cs typeface="Trebuchet MS"/>
              </a:rPr>
              <a:t> </a:t>
            </a:r>
            <a:r>
              <a:rPr sz="2150" spc="114" dirty="0">
                <a:latin typeface="Trebuchet MS"/>
                <a:cs typeface="Trebuchet MS"/>
              </a:rPr>
              <a:t>the </a:t>
            </a:r>
            <a:r>
              <a:rPr sz="2150" spc="-630" dirty="0">
                <a:latin typeface="Trebuchet MS"/>
                <a:cs typeface="Trebuchet MS"/>
              </a:rPr>
              <a:t> </a:t>
            </a:r>
            <a:r>
              <a:rPr sz="2150" spc="145" dirty="0">
                <a:latin typeface="Trebuchet MS"/>
                <a:cs typeface="Trebuchet MS"/>
              </a:rPr>
              <a:t>server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390" y="3601720"/>
            <a:ext cx="1517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45" dirty="0">
                <a:solidFill>
                  <a:srgbClr val="3333CC"/>
                </a:solidFill>
                <a:latin typeface="Lucida Sans Unicode"/>
                <a:cs typeface="Lucida Sans Unicode"/>
              </a:rPr>
              <a:t>■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390" y="4264659"/>
            <a:ext cx="1517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45" dirty="0">
                <a:solidFill>
                  <a:srgbClr val="3333CC"/>
                </a:solidFill>
                <a:latin typeface="Lucida Sans Unicode"/>
                <a:cs typeface="Lucida Sans Unicode"/>
              </a:rPr>
              <a:t>■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390" y="5293359"/>
            <a:ext cx="1517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45" dirty="0">
                <a:solidFill>
                  <a:srgbClr val="3333CC"/>
                </a:solidFill>
                <a:latin typeface="Lucida Sans Unicode"/>
                <a:cs typeface="Lucida Sans Unicode"/>
              </a:rPr>
              <a:t>■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000" y="5243829"/>
            <a:ext cx="692150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185" dirty="0">
                <a:latin typeface="Trebuchet MS"/>
                <a:cs typeface="Trebuchet MS"/>
              </a:rPr>
              <a:t>How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170" dirty="0">
                <a:latin typeface="Trebuchet MS"/>
                <a:cs typeface="Trebuchet MS"/>
              </a:rPr>
              <a:t>can</a:t>
            </a:r>
            <a:r>
              <a:rPr sz="2150" spc="50" dirty="0">
                <a:latin typeface="Trebuchet MS"/>
                <a:cs typeface="Trebuchet MS"/>
              </a:rPr>
              <a:t> </a:t>
            </a:r>
            <a:r>
              <a:rPr sz="2150" spc="195" dirty="0">
                <a:latin typeface="Trebuchet MS"/>
                <a:cs typeface="Trebuchet MS"/>
              </a:rPr>
              <a:t>you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10" dirty="0">
                <a:latin typeface="Trebuchet MS"/>
                <a:cs typeface="Trebuchet MS"/>
              </a:rPr>
              <a:t>optimize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155" dirty="0">
                <a:latin typeface="Trebuchet MS"/>
                <a:cs typeface="Trebuchet MS"/>
              </a:rPr>
              <a:t>downloading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55" dirty="0">
                <a:latin typeface="Trebuchet MS"/>
                <a:cs typeface="Trebuchet MS"/>
              </a:rPr>
              <a:t>performance?</a:t>
            </a:r>
            <a:endParaRPr sz="2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360" y="947420"/>
            <a:ext cx="2304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45" dirty="0">
                <a:solidFill>
                  <a:srgbClr val="333399"/>
                </a:solidFill>
              </a:rPr>
              <a:t>Solution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2106929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5" dirty="0">
                <a:solidFill>
                  <a:srgbClr val="3333CC"/>
                </a:solidFill>
                <a:latin typeface="Lucida Sans Unicode"/>
                <a:cs typeface="Lucida Sans Unicode"/>
              </a:rPr>
              <a:t>■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439" y="1974850"/>
            <a:ext cx="7524115" cy="297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9925">
              <a:lnSpc>
                <a:spcPct val="121200"/>
              </a:lnSpc>
              <a:spcBef>
                <a:spcPts val="100"/>
              </a:spcBef>
            </a:pPr>
            <a:r>
              <a:rPr sz="2400" spc="160" dirty="0">
                <a:latin typeface="Trebuchet MS"/>
                <a:cs typeface="Trebuchet MS"/>
              </a:rPr>
              <a:t>Break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content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download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into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multiple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stages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Prioritize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content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spc="50" dirty="0">
                <a:latin typeface="Trebuchet MS"/>
                <a:cs typeface="Trebuchet MS"/>
              </a:rPr>
              <a:t>Initial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download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315" dirty="0">
                <a:latin typeface="Trebuchet MS"/>
                <a:cs typeface="Trebuchet MS"/>
              </a:rPr>
              <a:t>–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65" dirty="0">
                <a:latin typeface="Trebuchet MS"/>
                <a:cs typeface="Trebuchet MS"/>
              </a:rPr>
              <a:t>very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small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(skeleton)</a:t>
            </a:r>
            <a:endParaRPr sz="2400">
              <a:latin typeface="Trebuchet MS"/>
              <a:cs typeface="Trebuchet MS"/>
            </a:endParaRPr>
          </a:p>
          <a:p>
            <a:pPr marL="12700" marR="1593215">
              <a:lnSpc>
                <a:spcPct val="100299"/>
              </a:lnSpc>
              <a:spcBef>
                <a:spcPts val="600"/>
              </a:spcBef>
            </a:pPr>
            <a:r>
              <a:rPr sz="2400" spc="135" dirty="0">
                <a:latin typeface="Trebuchet MS"/>
                <a:cs typeface="Trebuchet MS"/>
              </a:rPr>
              <a:t>Content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for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75" dirty="0">
                <a:latin typeface="Trebuchet MS"/>
                <a:cs typeface="Trebuchet MS"/>
              </a:rPr>
              <a:t>each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placeholder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(eg.,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div)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downloaded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independently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699"/>
              </a:lnSpc>
              <a:spcBef>
                <a:spcPts val="590"/>
              </a:spcBef>
            </a:pPr>
            <a:r>
              <a:rPr sz="2400" spc="165" dirty="0">
                <a:latin typeface="Trebuchet MS"/>
                <a:cs typeface="Trebuchet MS"/>
              </a:rPr>
              <a:t>XMLHttpRequest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Calls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315" dirty="0">
                <a:latin typeface="Trebuchet MS"/>
                <a:cs typeface="Trebuchet MS"/>
              </a:rPr>
              <a:t>–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80" dirty="0">
                <a:latin typeface="Trebuchet MS"/>
                <a:cs typeface="Trebuchet MS"/>
              </a:rPr>
              <a:t>issued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simultaneously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or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in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a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serial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85" dirty="0">
                <a:latin typeface="Trebuchet MS"/>
                <a:cs typeface="Trebuchet MS"/>
              </a:rPr>
              <a:t>sequence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55016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5" dirty="0">
                <a:solidFill>
                  <a:srgbClr val="3333CC"/>
                </a:solidFill>
                <a:latin typeface="Lucida Sans Unicode"/>
                <a:cs typeface="Lucida Sans Unicode"/>
              </a:rPr>
              <a:t>■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299339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5" dirty="0">
                <a:solidFill>
                  <a:srgbClr val="3333CC"/>
                </a:solidFill>
                <a:latin typeface="Lucida Sans Unicode"/>
                <a:cs typeface="Lucida Sans Unicode"/>
              </a:rPr>
              <a:t>■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343789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5" dirty="0">
                <a:solidFill>
                  <a:srgbClr val="3333CC"/>
                </a:solidFill>
                <a:latin typeface="Lucida Sans Unicode"/>
                <a:cs typeface="Lucida Sans Unicode"/>
              </a:rPr>
              <a:t>■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424815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5" dirty="0">
                <a:solidFill>
                  <a:srgbClr val="3333CC"/>
                </a:solidFill>
                <a:latin typeface="Lucida Sans Unicode"/>
                <a:cs typeface="Lucida Sans Unicode"/>
              </a:rPr>
              <a:t>■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070" y="339090"/>
            <a:ext cx="8068945" cy="642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305" dirty="0">
                <a:solidFill>
                  <a:srgbClr val="FF0000"/>
                </a:solidFill>
                <a:latin typeface="Trebuchet MS"/>
                <a:cs typeface="Trebuchet MS"/>
              </a:rPr>
              <a:t>&lt;body</a:t>
            </a:r>
            <a:r>
              <a:rPr sz="2000" b="1" spc="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25" dirty="0">
                <a:solidFill>
                  <a:srgbClr val="FF0000"/>
                </a:solidFill>
                <a:latin typeface="Trebuchet MS"/>
                <a:cs typeface="Trebuchet MS"/>
              </a:rPr>
              <a:t>onload</a:t>
            </a:r>
            <a:r>
              <a:rPr sz="2000" b="1" spc="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5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b="1" spc="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40" dirty="0">
                <a:solidFill>
                  <a:srgbClr val="FF0000"/>
                </a:solidFill>
                <a:latin typeface="Trebuchet MS"/>
                <a:cs typeface="Trebuchet MS"/>
              </a:rPr>
              <a:t>"startIt()"&gt;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290" dirty="0">
                <a:solidFill>
                  <a:srgbClr val="FF0000"/>
                </a:solidFill>
                <a:latin typeface="Trebuchet MS"/>
                <a:cs typeface="Trebuchet MS"/>
              </a:rPr>
              <a:t>&lt;header&gt;</a:t>
            </a:r>
            <a:endParaRPr sz="2000">
              <a:latin typeface="Trebuchet MS"/>
              <a:cs typeface="Trebuchet MS"/>
            </a:endParaRPr>
          </a:p>
          <a:p>
            <a:pPr marL="12700" marR="930275">
              <a:lnSpc>
                <a:spcPct val="100000"/>
              </a:lnSpc>
            </a:pPr>
            <a:r>
              <a:rPr sz="2000" b="1" spc="340" dirty="0">
                <a:solidFill>
                  <a:srgbClr val="FF0000"/>
                </a:solidFill>
                <a:latin typeface="Trebuchet MS"/>
                <a:cs typeface="Trebuchet MS"/>
              </a:rPr>
              <a:t>&lt;img</a:t>
            </a:r>
            <a:r>
              <a:rPr sz="20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170" dirty="0">
                <a:solidFill>
                  <a:srgbClr val="FF0000"/>
                </a:solidFill>
                <a:latin typeface="Trebuchet MS"/>
                <a:cs typeface="Trebuchet MS"/>
              </a:rPr>
              <a:t>id</a:t>
            </a:r>
            <a:r>
              <a:rPr sz="20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5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b="1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70" dirty="0">
                <a:solidFill>
                  <a:srgbClr val="FF0000"/>
                </a:solidFill>
                <a:latin typeface="Trebuchet MS"/>
                <a:cs typeface="Trebuchet MS"/>
              </a:rPr>
              <a:t>"logo"</a:t>
            </a:r>
            <a:r>
              <a:rPr sz="20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25" dirty="0">
                <a:solidFill>
                  <a:srgbClr val="FF0000"/>
                </a:solidFill>
                <a:latin typeface="Trebuchet MS"/>
                <a:cs typeface="Trebuchet MS"/>
              </a:rPr>
              <a:t>height</a:t>
            </a:r>
            <a:r>
              <a:rPr sz="2000" b="1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5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60" dirty="0">
                <a:solidFill>
                  <a:srgbClr val="FF0000"/>
                </a:solidFill>
                <a:latin typeface="Trebuchet MS"/>
                <a:cs typeface="Trebuchet MS"/>
              </a:rPr>
              <a:t>"75"</a:t>
            </a:r>
            <a:r>
              <a:rPr sz="20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04" dirty="0">
                <a:solidFill>
                  <a:srgbClr val="FF0000"/>
                </a:solidFill>
                <a:latin typeface="Trebuchet MS"/>
                <a:cs typeface="Trebuchet MS"/>
              </a:rPr>
              <a:t>width</a:t>
            </a:r>
            <a:r>
              <a:rPr sz="20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5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60" dirty="0">
                <a:solidFill>
                  <a:srgbClr val="FF0000"/>
                </a:solidFill>
                <a:latin typeface="Trebuchet MS"/>
                <a:cs typeface="Trebuchet MS"/>
              </a:rPr>
              <a:t>"75"</a:t>
            </a:r>
            <a:r>
              <a:rPr sz="20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00" dirty="0">
                <a:solidFill>
                  <a:srgbClr val="FF0000"/>
                </a:solidFill>
                <a:latin typeface="Trebuchet MS"/>
                <a:cs typeface="Trebuchet MS"/>
              </a:rPr>
              <a:t>src</a:t>
            </a:r>
            <a:r>
              <a:rPr sz="2000" b="1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500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2000" b="1" spc="-5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25" dirty="0">
                <a:solidFill>
                  <a:srgbClr val="FF0000"/>
                </a:solidFill>
                <a:latin typeface="Trebuchet MS"/>
                <a:cs typeface="Trebuchet MS"/>
              </a:rPr>
              <a:t>"loading.gif"/&gt;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320" dirty="0">
                <a:solidFill>
                  <a:srgbClr val="FF0000"/>
                </a:solidFill>
                <a:latin typeface="Trebuchet MS"/>
                <a:cs typeface="Trebuchet MS"/>
              </a:rPr>
              <a:t>&lt;h1</a:t>
            </a:r>
            <a:r>
              <a:rPr sz="2000" b="1" spc="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35" dirty="0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r>
              <a:rPr sz="20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5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b="1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29" dirty="0">
                <a:solidFill>
                  <a:srgbClr val="FF0000"/>
                </a:solidFill>
                <a:latin typeface="Trebuchet MS"/>
                <a:cs typeface="Trebuchet MS"/>
              </a:rPr>
              <a:t>"h_1"&gt;</a:t>
            </a:r>
            <a:r>
              <a:rPr sz="2000" b="1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95" dirty="0">
                <a:solidFill>
                  <a:srgbClr val="FF0000"/>
                </a:solidFill>
                <a:latin typeface="Trebuchet MS"/>
                <a:cs typeface="Trebuchet MS"/>
              </a:rPr>
              <a:t>WELCOME</a:t>
            </a:r>
            <a:r>
              <a:rPr sz="20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15" dirty="0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sz="2000" b="1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360" dirty="0">
                <a:solidFill>
                  <a:srgbClr val="FF0000"/>
                </a:solidFill>
                <a:latin typeface="Trebuchet MS"/>
                <a:cs typeface="Trebuchet MS"/>
              </a:rPr>
              <a:t>LMS</a:t>
            </a:r>
            <a:r>
              <a:rPr sz="2000" b="1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365" dirty="0">
                <a:solidFill>
                  <a:srgbClr val="FF0000"/>
                </a:solidFill>
                <a:latin typeface="Trebuchet MS"/>
                <a:cs typeface="Trebuchet MS"/>
              </a:rPr>
              <a:t>&lt;h1&gt;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spc="250" dirty="0">
                <a:solidFill>
                  <a:srgbClr val="FF0000"/>
                </a:solidFill>
                <a:latin typeface="Trebuchet MS"/>
                <a:cs typeface="Trebuchet MS"/>
              </a:rPr>
              <a:t>&lt;/header&gt;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275" dirty="0">
                <a:solidFill>
                  <a:srgbClr val="FF0000"/>
                </a:solidFill>
                <a:latin typeface="Trebuchet MS"/>
                <a:cs typeface="Trebuchet MS"/>
              </a:rPr>
              <a:t>&lt;div</a:t>
            </a:r>
            <a:r>
              <a:rPr sz="2000" b="1" spc="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170" dirty="0">
                <a:solidFill>
                  <a:srgbClr val="FF0000"/>
                </a:solidFill>
                <a:latin typeface="Trebuchet MS"/>
                <a:cs typeface="Trebuchet MS"/>
              </a:rPr>
              <a:t>id</a:t>
            </a:r>
            <a:r>
              <a:rPr sz="2000" b="1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5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b="1" spc="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70" dirty="0">
                <a:solidFill>
                  <a:srgbClr val="FF0000"/>
                </a:solidFill>
                <a:latin typeface="Trebuchet MS"/>
                <a:cs typeface="Trebuchet MS"/>
              </a:rPr>
              <a:t>"search"&gt;</a:t>
            </a:r>
            <a:endParaRPr sz="2000">
              <a:latin typeface="Trebuchet MS"/>
              <a:cs typeface="Trebuchet MS"/>
            </a:endParaRPr>
          </a:p>
          <a:p>
            <a:pPr marL="12700" marR="244475">
              <a:lnSpc>
                <a:spcPct val="100000"/>
              </a:lnSpc>
            </a:pPr>
            <a:r>
              <a:rPr sz="2000" b="1" spc="340" dirty="0">
                <a:solidFill>
                  <a:srgbClr val="FF0000"/>
                </a:solidFill>
                <a:latin typeface="Trebuchet MS"/>
                <a:cs typeface="Trebuchet MS"/>
              </a:rPr>
              <a:t>&lt;img</a:t>
            </a:r>
            <a:r>
              <a:rPr sz="20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170" dirty="0">
                <a:solidFill>
                  <a:srgbClr val="FF0000"/>
                </a:solidFill>
                <a:latin typeface="Trebuchet MS"/>
                <a:cs typeface="Trebuchet MS"/>
              </a:rPr>
              <a:t>id</a:t>
            </a:r>
            <a:r>
              <a:rPr sz="20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5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b="1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40" dirty="0">
                <a:solidFill>
                  <a:srgbClr val="FF0000"/>
                </a:solidFill>
                <a:latin typeface="Trebuchet MS"/>
                <a:cs typeface="Trebuchet MS"/>
              </a:rPr>
              <a:t>"search"</a:t>
            </a:r>
            <a:r>
              <a:rPr sz="20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25" dirty="0">
                <a:solidFill>
                  <a:srgbClr val="FF0000"/>
                </a:solidFill>
                <a:latin typeface="Trebuchet MS"/>
                <a:cs typeface="Trebuchet MS"/>
              </a:rPr>
              <a:t>height</a:t>
            </a:r>
            <a:r>
              <a:rPr sz="20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5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50" dirty="0">
                <a:solidFill>
                  <a:srgbClr val="FF0000"/>
                </a:solidFill>
                <a:latin typeface="Trebuchet MS"/>
                <a:cs typeface="Trebuchet MS"/>
              </a:rPr>
              <a:t>"100"</a:t>
            </a:r>
            <a:r>
              <a:rPr sz="20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04" dirty="0">
                <a:solidFill>
                  <a:srgbClr val="FF0000"/>
                </a:solidFill>
                <a:latin typeface="Trebuchet MS"/>
                <a:cs typeface="Trebuchet MS"/>
              </a:rPr>
              <a:t>width</a:t>
            </a:r>
            <a:r>
              <a:rPr sz="20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5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50" dirty="0">
                <a:solidFill>
                  <a:srgbClr val="FF0000"/>
                </a:solidFill>
                <a:latin typeface="Trebuchet MS"/>
                <a:cs typeface="Trebuchet MS"/>
              </a:rPr>
              <a:t>"100"</a:t>
            </a:r>
            <a:r>
              <a:rPr sz="20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00" dirty="0">
                <a:solidFill>
                  <a:srgbClr val="FF0000"/>
                </a:solidFill>
                <a:latin typeface="Trebuchet MS"/>
                <a:cs typeface="Trebuchet MS"/>
              </a:rPr>
              <a:t>src</a:t>
            </a:r>
            <a:r>
              <a:rPr sz="20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500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2000" b="1" spc="-5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25" dirty="0">
                <a:solidFill>
                  <a:srgbClr val="FF0000"/>
                </a:solidFill>
                <a:latin typeface="Trebuchet MS"/>
                <a:cs typeface="Trebuchet MS"/>
              </a:rPr>
              <a:t>"loading.gif"/&gt;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254" dirty="0">
                <a:solidFill>
                  <a:srgbClr val="FF0000"/>
                </a:solidFill>
                <a:latin typeface="Trebuchet MS"/>
                <a:cs typeface="Trebuchet MS"/>
              </a:rPr>
              <a:t>&lt;/div&gt;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320" dirty="0">
                <a:solidFill>
                  <a:srgbClr val="FF0000"/>
                </a:solidFill>
                <a:latin typeface="Trebuchet MS"/>
                <a:cs typeface="Trebuchet MS"/>
              </a:rPr>
              <a:t>&lt;div&gt;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365" dirty="0">
                <a:solidFill>
                  <a:srgbClr val="FF0000"/>
                </a:solidFill>
                <a:latin typeface="Trebuchet MS"/>
                <a:cs typeface="Trebuchet MS"/>
              </a:rPr>
              <a:t>&lt;h2&gt;</a:t>
            </a:r>
            <a:r>
              <a:rPr sz="20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00" dirty="0">
                <a:solidFill>
                  <a:srgbClr val="FF0000"/>
                </a:solidFill>
                <a:latin typeface="Trebuchet MS"/>
                <a:cs typeface="Trebuchet MS"/>
              </a:rPr>
              <a:t>Individual</a:t>
            </a:r>
            <a:r>
              <a:rPr sz="2000" b="1" spc="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35" dirty="0">
                <a:solidFill>
                  <a:srgbClr val="FF0000"/>
                </a:solidFill>
                <a:latin typeface="Trebuchet MS"/>
                <a:cs typeface="Trebuchet MS"/>
              </a:rPr>
              <a:t>departments</a:t>
            </a:r>
            <a:r>
              <a:rPr sz="2000" b="1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04" dirty="0">
                <a:solidFill>
                  <a:srgbClr val="FF0000"/>
                </a:solidFill>
                <a:latin typeface="Trebuchet MS"/>
                <a:cs typeface="Trebuchet MS"/>
              </a:rPr>
              <a:t>are</a:t>
            </a:r>
            <a:r>
              <a:rPr sz="2000" b="1" spc="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190" dirty="0">
                <a:solidFill>
                  <a:srgbClr val="FF0000"/>
                </a:solidFill>
                <a:latin typeface="Trebuchet MS"/>
                <a:cs typeface="Trebuchet MS"/>
              </a:rPr>
              <a:t>here</a:t>
            </a:r>
            <a:r>
              <a:rPr sz="2000" b="1" spc="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80" dirty="0">
                <a:solidFill>
                  <a:srgbClr val="FF0000"/>
                </a:solidFill>
                <a:latin typeface="Trebuchet MS"/>
                <a:cs typeface="Trebuchet MS"/>
              </a:rPr>
              <a:t>&lt;/h2&gt;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280" dirty="0">
                <a:solidFill>
                  <a:srgbClr val="FF0000"/>
                </a:solidFill>
                <a:latin typeface="Trebuchet MS"/>
                <a:cs typeface="Trebuchet MS"/>
              </a:rPr>
              <a:t>&lt;ul</a:t>
            </a:r>
            <a:r>
              <a:rPr sz="2000" b="1" spc="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170" dirty="0">
                <a:solidFill>
                  <a:srgbClr val="FF0000"/>
                </a:solidFill>
                <a:latin typeface="Trebuchet MS"/>
                <a:cs typeface="Trebuchet MS"/>
              </a:rPr>
              <a:t>id</a:t>
            </a:r>
            <a:r>
              <a:rPr sz="2000" b="1" spc="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5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b="1" spc="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60" dirty="0">
                <a:solidFill>
                  <a:srgbClr val="FF0000"/>
                </a:solidFill>
                <a:latin typeface="Trebuchet MS"/>
                <a:cs typeface="Trebuchet MS"/>
              </a:rPr>
              <a:t>"links"&gt;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340" dirty="0">
                <a:solidFill>
                  <a:srgbClr val="FF0000"/>
                </a:solidFill>
                <a:latin typeface="Trebuchet MS"/>
                <a:cs typeface="Trebuchet MS"/>
              </a:rPr>
              <a:t>&lt;img</a:t>
            </a:r>
            <a:r>
              <a:rPr sz="20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25" dirty="0">
                <a:solidFill>
                  <a:srgbClr val="FF0000"/>
                </a:solidFill>
                <a:latin typeface="Trebuchet MS"/>
                <a:cs typeface="Trebuchet MS"/>
              </a:rPr>
              <a:t>height</a:t>
            </a:r>
            <a:r>
              <a:rPr sz="20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5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50" dirty="0">
                <a:solidFill>
                  <a:srgbClr val="FF0000"/>
                </a:solidFill>
                <a:latin typeface="Trebuchet MS"/>
                <a:cs typeface="Trebuchet MS"/>
              </a:rPr>
              <a:t>"200"</a:t>
            </a:r>
            <a:r>
              <a:rPr sz="20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04" dirty="0">
                <a:solidFill>
                  <a:srgbClr val="FF0000"/>
                </a:solidFill>
                <a:latin typeface="Trebuchet MS"/>
                <a:cs typeface="Trebuchet MS"/>
              </a:rPr>
              <a:t>width</a:t>
            </a:r>
            <a:r>
              <a:rPr sz="20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5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50" dirty="0">
                <a:solidFill>
                  <a:srgbClr val="FF0000"/>
                </a:solidFill>
                <a:latin typeface="Trebuchet MS"/>
                <a:cs typeface="Trebuchet MS"/>
              </a:rPr>
              <a:t>"200"</a:t>
            </a:r>
            <a:r>
              <a:rPr sz="20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00" dirty="0">
                <a:solidFill>
                  <a:srgbClr val="FF0000"/>
                </a:solidFill>
                <a:latin typeface="Trebuchet MS"/>
                <a:cs typeface="Trebuchet MS"/>
              </a:rPr>
              <a:t>src</a:t>
            </a:r>
            <a:r>
              <a:rPr sz="2000" b="1" spc="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5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25" dirty="0">
                <a:solidFill>
                  <a:srgbClr val="FF0000"/>
                </a:solidFill>
                <a:latin typeface="Trebuchet MS"/>
                <a:cs typeface="Trebuchet MS"/>
              </a:rPr>
              <a:t>"loading.gif"/&gt;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spc="254" dirty="0">
                <a:solidFill>
                  <a:srgbClr val="FF0000"/>
                </a:solidFill>
                <a:latin typeface="Trebuchet MS"/>
                <a:cs typeface="Trebuchet MS"/>
              </a:rPr>
              <a:t>&lt;/ul&gt;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254" dirty="0">
                <a:solidFill>
                  <a:srgbClr val="FF0000"/>
                </a:solidFill>
                <a:latin typeface="Trebuchet MS"/>
                <a:cs typeface="Trebuchet MS"/>
              </a:rPr>
              <a:t>&lt;/div&gt;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275" dirty="0">
                <a:solidFill>
                  <a:srgbClr val="FF0000"/>
                </a:solidFill>
                <a:latin typeface="Trebuchet MS"/>
                <a:cs typeface="Trebuchet MS"/>
              </a:rPr>
              <a:t>&lt;div</a:t>
            </a:r>
            <a:r>
              <a:rPr sz="2000" b="1" spc="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170" dirty="0">
                <a:solidFill>
                  <a:srgbClr val="FF0000"/>
                </a:solidFill>
                <a:latin typeface="Trebuchet MS"/>
                <a:cs typeface="Trebuchet MS"/>
              </a:rPr>
              <a:t>id</a:t>
            </a:r>
            <a:r>
              <a:rPr sz="2000" b="1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5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b="1" spc="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225" dirty="0">
                <a:solidFill>
                  <a:srgbClr val="FF0000"/>
                </a:solidFill>
                <a:latin typeface="Trebuchet MS"/>
                <a:cs typeface="Trebuchet MS"/>
              </a:rPr>
              <a:t>"search_res"&gt;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254" dirty="0">
                <a:solidFill>
                  <a:srgbClr val="FF0000"/>
                </a:solidFill>
                <a:latin typeface="Trebuchet MS"/>
                <a:cs typeface="Trebuchet MS"/>
              </a:rPr>
              <a:t>&lt;/div&gt;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269" y="2167890"/>
            <a:ext cx="553656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280" dirty="0">
                <a:solidFill>
                  <a:srgbClr val="FF0000"/>
                </a:solidFill>
                <a:latin typeface="Trebuchet MS"/>
                <a:cs typeface="Trebuchet MS"/>
              </a:rPr>
              <a:t>&lt;script</a:t>
            </a:r>
            <a:r>
              <a:rPr sz="2400" b="1" spc="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type="text/javascript"&gt;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1" spc="140" dirty="0">
                <a:solidFill>
                  <a:srgbClr val="FF0000"/>
                </a:solidFill>
                <a:latin typeface="Trebuchet MS"/>
                <a:cs typeface="Trebuchet MS"/>
              </a:rPr>
              <a:t>xhr_1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90" dirty="0">
                <a:solidFill>
                  <a:srgbClr val="FF0000"/>
                </a:solidFill>
                <a:latin typeface="Trebuchet MS"/>
                <a:cs typeface="Trebuchet MS"/>
              </a:rPr>
              <a:t>new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80" dirty="0">
                <a:solidFill>
                  <a:srgbClr val="FF0000"/>
                </a:solidFill>
                <a:latin typeface="Trebuchet MS"/>
                <a:cs typeface="Trebuchet MS"/>
              </a:rPr>
              <a:t>XMLHttpRequest(); </a:t>
            </a:r>
            <a:r>
              <a:rPr sz="2400" b="1" spc="-7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40" dirty="0">
                <a:solidFill>
                  <a:srgbClr val="FF0000"/>
                </a:solidFill>
                <a:latin typeface="Trebuchet MS"/>
                <a:cs typeface="Trebuchet MS"/>
              </a:rPr>
              <a:t>xhr_2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90" dirty="0">
                <a:solidFill>
                  <a:srgbClr val="FF0000"/>
                </a:solidFill>
                <a:latin typeface="Trebuchet MS"/>
                <a:cs typeface="Trebuchet MS"/>
              </a:rPr>
              <a:t>new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80" dirty="0">
                <a:solidFill>
                  <a:srgbClr val="FF0000"/>
                </a:solidFill>
                <a:latin typeface="Trebuchet MS"/>
                <a:cs typeface="Trebuchet MS"/>
              </a:rPr>
              <a:t>XMLHttpRequest(); </a:t>
            </a:r>
            <a:r>
              <a:rPr sz="2400" b="1" spc="-7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40" dirty="0">
                <a:solidFill>
                  <a:srgbClr val="FF0000"/>
                </a:solidFill>
                <a:latin typeface="Trebuchet MS"/>
                <a:cs typeface="Trebuchet MS"/>
              </a:rPr>
              <a:t>xhr_3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90" dirty="0">
                <a:solidFill>
                  <a:srgbClr val="FF0000"/>
                </a:solidFill>
                <a:latin typeface="Trebuchet MS"/>
                <a:cs typeface="Trebuchet MS"/>
              </a:rPr>
              <a:t>new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80" dirty="0">
                <a:solidFill>
                  <a:srgbClr val="FF0000"/>
                </a:solidFill>
                <a:latin typeface="Trebuchet MS"/>
                <a:cs typeface="Trebuchet MS"/>
              </a:rPr>
              <a:t>XMLHttpRequest();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070" y="110490"/>
            <a:ext cx="7897495" cy="660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03220">
              <a:lnSpc>
                <a:spcPct val="100000"/>
              </a:lnSpc>
              <a:spcBef>
                <a:spcPts val="100"/>
              </a:spcBef>
              <a:tabLst>
                <a:tab pos="3122295" algn="l"/>
              </a:tabLst>
            </a:pP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</a:rPr>
              <a:t>function</a:t>
            </a:r>
            <a:r>
              <a:rPr sz="2400" b="1" spc="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9" dirty="0">
                <a:latin typeface="Trebuchet MS"/>
                <a:cs typeface="Trebuchet MS"/>
              </a:rPr>
              <a:t>startIt()	</a:t>
            </a: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 </a:t>
            </a:r>
            <a:r>
              <a:rPr sz="2400" b="1" spc="6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50" dirty="0">
                <a:solidFill>
                  <a:srgbClr val="FF0000"/>
                </a:solidFill>
                <a:latin typeface="Trebuchet MS"/>
                <a:cs typeface="Trebuchet MS"/>
              </a:rPr>
              <a:t>setTimeout(loadLogo,</a:t>
            </a:r>
            <a:r>
              <a:rPr sz="2400" b="1" spc="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15" dirty="0">
                <a:solidFill>
                  <a:srgbClr val="FF0000"/>
                </a:solidFill>
                <a:latin typeface="Trebuchet MS"/>
                <a:cs typeface="Trebuchet MS"/>
              </a:rPr>
              <a:t>2000);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54" dirty="0">
                <a:solidFill>
                  <a:srgbClr val="FF0000"/>
                </a:solidFill>
                <a:latin typeface="Trebuchet MS"/>
                <a:cs typeface="Trebuchet MS"/>
              </a:rPr>
              <a:t>setTimeout(loadSearchBox,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15" dirty="0">
                <a:solidFill>
                  <a:srgbClr val="FF0000"/>
                </a:solidFill>
                <a:latin typeface="Trebuchet MS"/>
                <a:cs typeface="Trebuchet MS"/>
              </a:rPr>
              <a:t>4000);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40" dirty="0">
                <a:solidFill>
                  <a:srgbClr val="FF0000"/>
                </a:solidFill>
                <a:latin typeface="Trebuchet MS"/>
                <a:cs typeface="Trebuchet MS"/>
              </a:rPr>
              <a:t>setTimeout(loadLinks,</a:t>
            </a:r>
            <a:r>
              <a:rPr sz="2400" b="1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15" dirty="0">
                <a:solidFill>
                  <a:srgbClr val="FF0000"/>
                </a:solidFill>
                <a:latin typeface="Trebuchet MS"/>
                <a:cs typeface="Trebuchet MS"/>
              </a:rPr>
              <a:t>6000);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</a:rPr>
              <a:t>function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70" dirty="0">
                <a:latin typeface="Trebuchet MS"/>
                <a:cs typeface="Trebuchet MS"/>
              </a:rPr>
              <a:t>loadLogo()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2700" marR="989330">
              <a:lnSpc>
                <a:spcPct val="100000"/>
              </a:lnSpc>
            </a:pPr>
            <a:r>
              <a:rPr sz="2400" b="1" spc="265" dirty="0">
                <a:solidFill>
                  <a:srgbClr val="FF0000"/>
                </a:solidFill>
                <a:latin typeface="Trebuchet MS"/>
                <a:cs typeface="Trebuchet MS"/>
              </a:rPr>
              <a:t>document.getElementById("logo").src</a:t>
            </a:r>
            <a:r>
              <a:rPr sz="2400" b="1" spc="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2400" b="1" spc="-7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25" dirty="0">
                <a:solidFill>
                  <a:srgbClr val="FF0000"/>
                </a:solidFill>
                <a:latin typeface="Trebuchet MS"/>
                <a:cs typeface="Trebuchet MS"/>
              </a:rPr>
              <a:t>"PES.bmp"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</a:rPr>
              <a:t>function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70" dirty="0">
                <a:latin typeface="Trebuchet MS"/>
                <a:cs typeface="Trebuchet MS"/>
              </a:rPr>
              <a:t>loadSearchBox()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240" dirty="0">
                <a:solidFill>
                  <a:srgbClr val="FF0000"/>
                </a:solidFill>
                <a:latin typeface="Trebuchet MS"/>
                <a:cs typeface="Trebuchet MS"/>
              </a:rPr>
              <a:t>xhr_2.onreadystatechange</a:t>
            </a:r>
            <a:r>
              <a:rPr sz="2400" b="1" spc="1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1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80" dirty="0">
                <a:solidFill>
                  <a:srgbClr val="FF0000"/>
                </a:solidFill>
                <a:latin typeface="Trebuchet MS"/>
                <a:cs typeface="Trebuchet MS"/>
              </a:rPr>
              <a:t>showSearchBox; </a:t>
            </a:r>
            <a:r>
              <a:rPr sz="2400" b="1" spc="-7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10" dirty="0">
                <a:latin typeface="Trebuchet MS"/>
                <a:cs typeface="Trebuchet MS"/>
              </a:rPr>
              <a:t>xhr_2</a:t>
            </a:r>
            <a:r>
              <a:rPr sz="2400" b="1" spc="210" dirty="0">
                <a:solidFill>
                  <a:srgbClr val="FF0000"/>
                </a:solidFill>
                <a:latin typeface="Trebuchet MS"/>
                <a:cs typeface="Trebuchet MS"/>
              </a:rPr>
              <a:t>.open("GET", </a:t>
            </a:r>
            <a:r>
              <a:rPr sz="2400" b="1" spc="2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00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"http:/</a:t>
            </a:r>
            <a:r>
              <a:rPr sz="2400" b="1" spc="200" dirty="0">
                <a:solidFill>
                  <a:srgbClr val="FF0000"/>
                </a:solidFill>
                <a:latin typeface="Trebuchet MS"/>
                <a:cs typeface="Trebuchet MS"/>
              </a:rPr>
              <a:t>/</a:t>
            </a:r>
            <a:r>
              <a:rPr sz="2400" b="1" spc="200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localhost/</a:t>
            </a:r>
            <a:r>
              <a:rPr sz="2400" b="1" spc="200" dirty="0">
                <a:latin typeface="Trebuchet MS"/>
                <a:cs typeface="Trebuchet MS"/>
                <a:hlinkClick r:id="rId2"/>
              </a:rPr>
              <a:t>get_search_box.php</a:t>
            </a:r>
            <a:r>
              <a:rPr sz="2400" b="1" spc="200" dirty="0">
                <a:solidFill>
                  <a:srgbClr val="FF0000"/>
                </a:solidFill>
                <a:latin typeface="Trebuchet MS"/>
                <a:cs typeface="Trebuchet MS"/>
              </a:rPr>
              <a:t>", </a:t>
            </a:r>
            <a:r>
              <a:rPr sz="2400" b="1" spc="190" dirty="0">
                <a:solidFill>
                  <a:srgbClr val="FF0000"/>
                </a:solidFill>
                <a:latin typeface="Trebuchet MS"/>
                <a:cs typeface="Trebuchet MS"/>
              </a:rPr>
              <a:t>true); </a:t>
            </a:r>
            <a:r>
              <a:rPr sz="2400" b="1" spc="1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90" dirty="0">
                <a:solidFill>
                  <a:srgbClr val="FF0000"/>
                </a:solidFill>
                <a:latin typeface="Trebuchet MS"/>
                <a:cs typeface="Trebuchet MS"/>
              </a:rPr>
              <a:t>xhr_2.send();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070" y="339090"/>
            <a:ext cx="8531225" cy="624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</a:rPr>
              <a:t>function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85" dirty="0">
                <a:latin typeface="Trebuchet MS"/>
                <a:cs typeface="Trebuchet MS"/>
              </a:rPr>
              <a:t>showSearchBox()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2700" marR="664210">
              <a:lnSpc>
                <a:spcPct val="100000"/>
              </a:lnSpc>
            </a:pPr>
            <a:r>
              <a:rPr sz="2400" b="1" spc="130" dirty="0">
                <a:solidFill>
                  <a:srgbClr val="FF0000"/>
                </a:solidFill>
                <a:latin typeface="Trebuchet MS"/>
                <a:cs typeface="Trebuchet MS"/>
              </a:rPr>
              <a:t>if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</a:rPr>
              <a:t>(xhr_2.readyState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5" dirty="0">
                <a:solidFill>
                  <a:srgbClr val="FF0000"/>
                </a:solidFill>
                <a:latin typeface="Trebuchet MS"/>
                <a:cs typeface="Trebuchet MS"/>
              </a:rPr>
              <a:t>==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4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95" dirty="0">
                <a:solidFill>
                  <a:srgbClr val="FF0000"/>
                </a:solidFill>
                <a:latin typeface="Trebuchet MS"/>
                <a:cs typeface="Trebuchet MS"/>
              </a:rPr>
              <a:t>&amp;&amp;</a:t>
            </a:r>
            <a:r>
              <a:rPr sz="2400" b="1" spc="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10" dirty="0">
                <a:solidFill>
                  <a:srgbClr val="FF0000"/>
                </a:solidFill>
                <a:latin typeface="Trebuchet MS"/>
                <a:cs typeface="Trebuchet MS"/>
              </a:rPr>
              <a:t>xhr_2.status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5" dirty="0">
                <a:solidFill>
                  <a:srgbClr val="FF0000"/>
                </a:solidFill>
                <a:latin typeface="Trebuchet MS"/>
                <a:cs typeface="Trebuchet MS"/>
              </a:rPr>
              <a:t>== </a:t>
            </a:r>
            <a:r>
              <a:rPr sz="2400" b="1" spc="-7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45" dirty="0">
                <a:solidFill>
                  <a:srgbClr val="FF0000"/>
                </a:solidFill>
                <a:latin typeface="Trebuchet MS"/>
                <a:cs typeface="Trebuchet MS"/>
              </a:rPr>
              <a:t>200)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document.getElementById("search").innerHTML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90" dirty="0">
                <a:solidFill>
                  <a:srgbClr val="FF0000"/>
                </a:solidFill>
                <a:latin typeface="Trebuchet MS"/>
                <a:cs typeface="Trebuchet MS"/>
              </a:rPr>
              <a:t>xhr_2.responseText;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</a:rPr>
              <a:t>function</a:t>
            </a:r>
            <a:r>
              <a:rPr sz="2400" b="1" spc="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90" dirty="0">
                <a:latin typeface="Trebuchet MS"/>
                <a:cs typeface="Trebuchet MS"/>
              </a:rPr>
              <a:t>searchISBN()</a:t>
            </a:r>
            <a:r>
              <a:rPr sz="2400" b="1" spc="120" dirty="0">
                <a:latin typeface="Trebuchet MS"/>
                <a:cs typeface="Trebuchet MS"/>
              </a:rPr>
              <a:t> </a:t>
            </a: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var </a:t>
            </a:r>
            <a:r>
              <a:rPr sz="2400" b="1" spc="275" dirty="0">
                <a:solidFill>
                  <a:srgbClr val="FF0000"/>
                </a:solidFill>
                <a:latin typeface="Trebuchet MS"/>
                <a:cs typeface="Trebuchet MS"/>
              </a:rPr>
              <a:t>isbn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2400" b="1" spc="265" dirty="0">
                <a:solidFill>
                  <a:srgbClr val="FF0000"/>
                </a:solidFill>
                <a:latin typeface="Trebuchet MS"/>
                <a:cs typeface="Trebuchet MS"/>
              </a:rPr>
              <a:t>document.getElementById("isbn"); </a:t>
            </a:r>
            <a:r>
              <a:rPr sz="2400" b="1" spc="2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40" dirty="0">
                <a:solidFill>
                  <a:srgbClr val="FF0000"/>
                </a:solidFill>
                <a:latin typeface="Trebuchet MS"/>
                <a:cs typeface="Trebuchet MS"/>
              </a:rPr>
              <a:t>xhr_3.onreadystatechange</a:t>
            </a:r>
            <a:r>
              <a:rPr sz="2400" b="1" spc="1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b="1" spc="1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80" dirty="0">
                <a:solidFill>
                  <a:srgbClr val="FF0000"/>
                </a:solidFill>
                <a:latin typeface="Trebuchet MS"/>
                <a:cs typeface="Trebuchet MS"/>
              </a:rPr>
              <a:t>showSearchResults; </a:t>
            </a:r>
            <a:r>
              <a:rPr sz="2400" b="1" spc="-7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10" dirty="0">
                <a:latin typeface="Trebuchet MS"/>
                <a:cs typeface="Trebuchet MS"/>
              </a:rPr>
              <a:t>xhr_3</a:t>
            </a:r>
            <a:r>
              <a:rPr sz="2400" b="1" spc="210" dirty="0">
                <a:solidFill>
                  <a:srgbClr val="FF0000"/>
                </a:solidFill>
                <a:latin typeface="Trebuchet MS"/>
                <a:cs typeface="Trebuchet MS"/>
              </a:rPr>
              <a:t>.open("GET", </a:t>
            </a: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"http:/</a:t>
            </a: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</a:rPr>
              <a:t>/</a:t>
            </a: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localhost/</a:t>
            </a:r>
            <a:r>
              <a:rPr sz="2400" b="1" spc="220" dirty="0">
                <a:latin typeface="Trebuchet MS"/>
                <a:cs typeface="Trebuchet MS"/>
                <a:hlinkClick r:id="rId2"/>
              </a:rPr>
              <a:t>search.php</a:t>
            </a: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  <a:hlinkClick r:id="rId2"/>
              </a:rPr>
              <a:t>? </a:t>
            </a:r>
            <a:r>
              <a:rPr sz="2400" b="1" spc="2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345" dirty="0">
                <a:solidFill>
                  <a:srgbClr val="FF0000"/>
                </a:solidFill>
                <a:latin typeface="Trebuchet MS"/>
                <a:cs typeface="Trebuchet MS"/>
              </a:rPr>
              <a:t>isbn="</a:t>
            </a:r>
            <a:r>
              <a:rPr sz="2400" b="1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600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400" b="1" spc="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20" dirty="0">
                <a:solidFill>
                  <a:srgbClr val="FF0000"/>
                </a:solidFill>
                <a:latin typeface="Trebuchet MS"/>
                <a:cs typeface="Trebuchet MS"/>
              </a:rPr>
              <a:t>isbn.value,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90" dirty="0">
                <a:solidFill>
                  <a:srgbClr val="FF0000"/>
                </a:solidFill>
                <a:latin typeface="Trebuchet MS"/>
                <a:cs typeface="Trebuchet MS"/>
              </a:rPr>
              <a:t>true);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190" dirty="0">
                <a:solidFill>
                  <a:srgbClr val="FF0000"/>
                </a:solidFill>
                <a:latin typeface="Trebuchet MS"/>
                <a:cs typeface="Trebuchet MS"/>
              </a:rPr>
              <a:t>xhr_3.send();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665" dirty="0">
                <a:solidFill>
                  <a:srgbClr val="FF000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1379</Words>
  <Application>Microsoft Office PowerPoint</Application>
  <PresentationFormat>On-screen Show (4:3)</PresentationFormat>
  <Paragraphs>255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Lucida Sans Unicode</vt:lpstr>
      <vt:lpstr>Trebuchet MS</vt:lpstr>
      <vt:lpstr>Verdana</vt:lpstr>
      <vt:lpstr>Office Theme</vt:lpstr>
      <vt:lpstr>Ajax Patterns</vt:lpstr>
      <vt:lpstr>Patterns</vt:lpstr>
      <vt:lpstr>Multi Stage Download</vt:lpstr>
      <vt:lpstr>Introduction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get_search_box.php</vt:lpstr>
      <vt:lpstr>search.php</vt:lpstr>
      <vt:lpstr>Contd…</vt:lpstr>
      <vt:lpstr>PowerPoint Presentation</vt:lpstr>
      <vt:lpstr>PowerPoint Presentation</vt:lpstr>
      <vt:lpstr>Periodic Refresh</vt:lpstr>
      <vt:lpstr>Introduction</vt:lpstr>
      <vt:lpstr>Contd…</vt:lpstr>
      <vt:lpstr>Real World Examples</vt:lpstr>
      <vt:lpstr>Auto Refresh - Example</vt:lpstr>
      <vt:lpstr>PowerPoint Presentation</vt:lpstr>
      <vt:lpstr>Predictive Fetch</vt:lpstr>
      <vt:lpstr>Introduction</vt:lpstr>
      <vt:lpstr>PowerPoint Presentation</vt:lpstr>
      <vt:lpstr>PowerPoint Presentation</vt:lpstr>
      <vt:lpstr>PowerPoint Presentation</vt:lpstr>
      <vt:lpstr>PowerPoint Presentation</vt:lpstr>
      <vt:lpstr>ArticleExample.php</vt:lpstr>
      <vt:lpstr>Fallback Patterns</vt:lpstr>
      <vt:lpstr>Introduction</vt:lpstr>
      <vt:lpstr>Submission Throttling</vt:lpstr>
      <vt:lpstr>Introduction</vt:lpstr>
      <vt:lpstr>Solution</vt:lpstr>
      <vt:lpstr>PowerPoint Presentation</vt:lpstr>
      <vt:lpstr>Dynamic Script Loading</vt:lpstr>
      <vt:lpstr>Dynamically create script tag and  inject into the 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Department of Computer Science</dc:creator>
  <cp:lastModifiedBy>Admin</cp:lastModifiedBy>
  <cp:revision>1</cp:revision>
  <dcterms:created xsi:type="dcterms:W3CDTF">2023-06-06T06:33:11Z</dcterms:created>
  <dcterms:modified xsi:type="dcterms:W3CDTF">2023-06-06T06:34:17Z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2018-11-29T00:00:00Z</vt:filetime>
  </property>
  <property fmtid="{D5CDD505-2E9C-101B-9397-08002B2CF9AE}" pid="3" name="Creator">
    <vt:lpwstr>Impress</vt:lpwstr>
  </property>
  <property fmtid="{D5CDD505-2E9C-101B-9397-08002B2CF9AE}" pid="4" name="LastSaved">
    <vt:filetime>2018-11-29T00:00:00Z</vt:filetime>
  </property>
</Properties>
</file>