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374" r:id="rId4"/>
    <p:sldId id="370" r:id="rId5"/>
    <p:sldId id="375" r:id="rId6"/>
    <p:sldId id="373" r:id="rId7"/>
    <p:sldId id="358" r:id="rId8"/>
    <p:sldId id="359" r:id="rId9"/>
    <p:sldId id="376" r:id="rId10"/>
    <p:sldId id="371" r:id="rId11"/>
    <p:sldId id="372" r:id="rId12"/>
    <p:sldId id="360" r:id="rId13"/>
    <p:sldId id="362" r:id="rId14"/>
    <p:sldId id="365" r:id="rId15"/>
    <p:sldId id="259" r:id="rId16"/>
    <p:sldId id="260" r:id="rId17"/>
    <p:sldId id="367" r:id="rId18"/>
    <p:sldId id="368" r:id="rId19"/>
    <p:sldId id="369" r:id="rId20"/>
    <p:sldId id="363" r:id="rId2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63" d="100"/>
          <a:sy n="63" d="100"/>
        </p:scale>
        <p:origin x="1364" y="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ra kanmani" userId="0e909dc0bac4e91b" providerId="LiveId" clId="{2B728D5B-52FE-4A3C-8E85-BC9747741CA2}"/>
    <pc:docChg chg="undo custSel addSld delSld modSld">
      <pc:chgData name="Clara kanmani" userId="0e909dc0bac4e91b" providerId="LiveId" clId="{2B728D5B-52FE-4A3C-8E85-BC9747741CA2}" dt="2023-05-12T04:13:31.351" v="785"/>
      <pc:docMkLst>
        <pc:docMk/>
      </pc:docMkLst>
      <pc:sldChg chg="modSp mod">
        <pc:chgData name="Clara kanmani" userId="0e909dc0bac4e91b" providerId="LiveId" clId="{2B728D5B-52FE-4A3C-8E85-BC9747741CA2}" dt="2023-05-12T03:57:31.538" v="281"/>
        <pc:sldMkLst>
          <pc:docMk/>
          <pc:sldMk cId="0" sldId="258"/>
        </pc:sldMkLst>
        <pc:spChg chg="mod">
          <ac:chgData name="Clara kanmani" userId="0e909dc0bac4e91b" providerId="LiveId" clId="{2B728D5B-52FE-4A3C-8E85-BC9747741CA2}" dt="2023-05-12T03:57:31.538" v="281"/>
          <ac:spMkLst>
            <pc:docMk/>
            <pc:sldMk cId="0" sldId="258"/>
            <ac:spMk id="3" creationId="{00000000-0000-0000-0000-000000000000}"/>
          </ac:spMkLst>
        </pc:spChg>
      </pc:sldChg>
      <pc:sldChg chg="del">
        <pc:chgData name="Clara kanmani" userId="0e909dc0bac4e91b" providerId="LiveId" clId="{2B728D5B-52FE-4A3C-8E85-BC9747741CA2}" dt="2023-05-12T00:18:47.675" v="20" actId="47"/>
        <pc:sldMkLst>
          <pc:docMk/>
          <pc:sldMk cId="0" sldId="261"/>
        </pc:sldMkLst>
      </pc:sldChg>
      <pc:sldChg chg="delSp modSp del mod">
        <pc:chgData name="Clara kanmani" userId="0e909dc0bac4e91b" providerId="LiveId" clId="{2B728D5B-52FE-4A3C-8E85-BC9747741CA2}" dt="2023-05-12T00:27:42.217" v="90" actId="47"/>
        <pc:sldMkLst>
          <pc:docMk/>
          <pc:sldMk cId="0" sldId="262"/>
        </pc:sldMkLst>
        <pc:spChg chg="del mod">
          <ac:chgData name="Clara kanmani" userId="0e909dc0bac4e91b" providerId="LiveId" clId="{2B728D5B-52FE-4A3C-8E85-BC9747741CA2}" dt="2023-05-12T00:20:34.482" v="51"/>
          <ac:spMkLst>
            <pc:docMk/>
            <pc:sldMk cId="0" sldId="262"/>
            <ac:spMk id="3" creationId="{00000000-0000-0000-0000-000000000000}"/>
          </ac:spMkLst>
        </pc:spChg>
      </pc:sldChg>
      <pc:sldChg chg="del">
        <pc:chgData name="Clara kanmani" userId="0e909dc0bac4e91b" providerId="LiveId" clId="{2B728D5B-52FE-4A3C-8E85-BC9747741CA2}" dt="2023-05-12T00:27:42.217" v="90" actId="47"/>
        <pc:sldMkLst>
          <pc:docMk/>
          <pc:sldMk cId="0" sldId="263"/>
        </pc:sldMkLst>
      </pc:sldChg>
      <pc:sldChg chg="del">
        <pc:chgData name="Clara kanmani" userId="0e909dc0bac4e91b" providerId="LiveId" clId="{2B728D5B-52FE-4A3C-8E85-BC9747741CA2}" dt="2023-05-12T00:27:42.217" v="90" actId="47"/>
        <pc:sldMkLst>
          <pc:docMk/>
          <pc:sldMk cId="0" sldId="264"/>
        </pc:sldMkLst>
      </pc:sldChg>
      <pc:sldChg chg="del">
        <pc:chgData name="Clara kanmani" userId="0e909dc0bac4e91b" providerId="LiveId" clId="{2B728D5B-52FE-4A3C-8E85-BC9747741CA2}" dt="2023-05-12T00:27:42.217" v="90" actId="47"/>
        <pc:sldMkLst>
          <pc:docMk/>
          <pc:sldMk cId="0" sldId="265"/>
        </pc:sldMkLst>
      </pc:sldChg>
      <pc:sldChg chg="del">
        <pc:chgData name="Clara kanmani" userId="0e909dc0bac4e91b" providerId="LiveId" clId="{2B728D5B-52FE-4A3C-8E85-BC9747741CA2}" dt="2023-05-12T00:27:42.217" v="90" actId="47"/>
        <pc:sldMkLst>
          <pc:docMk/>
          <pc:sldMk cId="0" sldId="266"/>
        </pc:sldMkLst>
      </pc:sldChg>
      <pc:sldChg chg="del">
        <pc:chgData name="Clara kanmani" userId="0e909dc0bac4e91b" providerId="LiveId" clId="{2B728D5B-52FE-4A3C-8E85-BC9747741CA2}" dt="2023-05-12T00:27:42.217" v="90" actId="47"/>
        <pc:sldMkLst>
          <pc:docMk/>
          <pc:sldMk cId="0" sldId="276"/>
        </pc:sldMkLst>
      </pc:sldChg>
      <pc:sldChg chg="del">
        <pc:chgData name="Clara kanmani" userId="0e909dc0bac4e91b" providerId="LiveId" clId="{2B728D5B-52FE-4A3C-8E85-BC9747741CA2}" dt="2023-05-12T00:27:42.217" v="90" actId="47"/>
        <pc:sldMkLst>
          <pc:docMk/>
          <pc:sldMk cId="0" sldId="277"/>
        </pc:sldMkLst>
      </pc:sldChg>
      <pc:sldChg chg="del">
        <pc:chgData name="Clara kanmani" userId="0e909dc0bac4e91b" providerId="LiveId" clId="{2B728D5B-52FE-4A3C-8E85-BC9747741CA2}" dt="2023-05-12T00:27:42.217" v="90" actId="47"/>
        <pc:sldMkLst>
          <pc:docMk/>
          <pc:sldMk cId="0" sldId="278"/>
        </pc:sldMkLst>
      </pc:sldChg>
      <pc:sldChg chg="del">
        <pc:chgData name="Clara kanmani" userId="0e909dc0bac4e91b" providerId="LiveId" clId="{2B728D5B-52FE-4A3C-8E85-BC9747741CA2}" dt="2023-05-12T00:27:42.217" v="90" actId="47"/>
        <pc:sldMkLst>
          <pc:docMk/>
          <pc:sldMk cId="0" sldId="279"/>
        </pc:sldMkLst>
      </pc:sldChg>
      <pc:sldChg chg="del">
        <pc:chgData name="Clara kanmani" userId="0e909dc0bac4e91b" providerId="LiveId" clId="{2B728D5B-52FE-4A3C-8E85-BC9747741CA2}" dt="2023-05-12T00:27:42.217" v="90" actId="47"/>
        <pc:sldMkLst>
          <pc:docMk/>
          <pc:sldMk cId="0" sldId="280"/>
        </pc:sldMkLst>
      </pc:sldChg>
      <pc:sldChg chg="del">
        <pc:chgData name="Clara kanmani" userId="0e909dc0bac4e91b" providerId="LiveId" clId="{2B728D5B-52FE-4A3C-8E85-BC9747741CA2}" dt="2023-05-12T00:27:42.217" v="90" actId="47"/>
        <pc:sldMkLst>
          <pc:docMk/>
          <pc:sldMk cId="0" sldId="281"/>
        </pc:sldMkLst>
      </pc:sldChg>
      <pc:sldChg chg="del">
        <pc:chgData name="Clara kanmani" userId="0e909dc0bac4e91b" providerId="LiveId" clId="{2B728D5B-52FE-4A3C-8E85-BC9747741CA2}" dt="2023-05-12T00:27:42.217" v="90" actId="47"/>
        <pc:sldMkLst>
          <pc:docMk/>
          <pc:sldMk cId="0" sldId="282"/>
        </pc:sldMkLst>
      </pc:sldChg>
      <pc:sldChg chg="del">
        <pc:chgData name="Clara kanmani" userId="0e909dc0bac4e91b" providerId="LiveId" clId="{2B728D5B-52FE-4A3C-8E85-BC9747741CA2}" dt="2023-05-12T00:27:42.217" v="90" actId="47"/>
        <pc:sldMkLst>
          <pc:docMk/>
          <pc:sldMk cId="0" sldId="283"/>
        </pc:sldMkLst>
      </pc:sldChg>
      <pc:sldChg chg="del">
        <pc:chgData name="Clara kanmani" userId="0e909dc0bac4e91b" providerId="LiveId" clId="{2B728D5B-52FE-4A3C-8E85-BC9747741CA2}" dt="2023-05-12T00:27:42.217" v="90" actId="47"/>
        <pc:sldMkLst>
          <pc:docMk/>
          <pc:sldMk cId="0" sldId="284"/>
        </pc:sldMkLst>
      </pc:sldChg>
      <pc:sldChg chg="del">
        <pc:chgData name="Clara kanmani" userId="0e909dc0bac4e91b" providerId="LiveId" clId="{2B728D5B-52FE-4A3C-8E85-BC9747741CA2}" dt="2023-05-12T00:27:42.217" v="90" actId="47"/>
        <pc:sldMkLst>
          <pc:docMk/>
          <pc:sldMk cId="0" sldId="285"/>
        </pc:sldMkLst>
      </pc:sldChg>
      <pc:sldChg chg="del">
        <pc:chgData name="Clara kanmani" userId="0e909dc0bac4e91b" providerId="LiveId" clId="{2B728D5B-52FE-4A3C-8E85-BC9747741CA2}" dt="2023-05-12T00:27:42.217" v="90" actId="47"/>
        <pc:sldMkLst>
          <pc:docMk/>
          <pc:sldMk cId="0" sldId="286"/>
        </pc:sldMkLst>
      </pc:sldChg>
      <pc:sldChg chg="del">
        <pc:chgData name="Clara kanmani" userId="0e909dc0bac4e91b" providerId="LiveId" clId="{2B728D5B-52FE-4A3C-8E85-BC9747741CA2}" dt="2023-05-12T00:27:42.217" v="90" actId="47"/>
        <pc:sldMkLst>
          <pc:docMk/>
          <pc:sldMk cId="0" sldId="287"/>
        </pc:sldMkLst>
      </pc:sldChg>
      <pc:sldChg chg="del">
        <pc:chgData name="Clara kanmani" userId="0e909dc0bac4e91b" providerId="LiveId" clId="{2B728D5B-52FE-4A3C-8E85-BC9747741CA2}" dt="2023-05-12T00:27:42.217" v="90" actId="47"/>
        <pc:sldMkLst>
          <pc:docMk/>
          <pc:sldMk cId="0" sldId="288"/>
        </pc:sldMkLst>
      </pc:sldChg>
      <pc:sldChg chg="del">
        <pc:chgData name="Clara kanmani" userId="0e909dc0bac4e91b" providerId="LiveId" clId="{2B728D5B-52FE-4A3C-8E85-BC9747741CA2}" dt="2023-05-12T00:27:42.217" v="90" actId="47"/>
        <pc:sldMkLst>
          <pc:docMk/>
          <pc:sldMk cId="0" sldId="289"/>
        </pc:sldMkLst>
      </pc:sldChg>
      <pc:sldChg chg="del">
        <pc:chgData name="Clara kanmani" userId="0e909dc0bac4e91b" providerId="LiveId" clId="{2B728D5B-52FE-4A3C-8E85-BC9747741CA2}" dt="2023-05-12T00:27:42.217" v="90" actId="47"/>
        <pc:sldMkLst>
          <pc:docMk/>
          <pc:sldMk cId="0" sldId="290"/>
        </pc:sldMkLst>
      </pc:sldChg>
      <pc:sldChg chg="del">
        <pc:chgData name="Clara kanmani" userId="0e909dc0bac4e91b" providerId="LiveId" clId="{2B728D5B-52FE-4A3C-8E85-BC9747741CA2}" dt="2023-05-12T00:27:42.217" v="90" actId="47"/>
        <pc:sldMkLst>
          <pc:docMk/>
          <pc:sldMk cId="0" sldId="291"/>
        </pc:sldMkLst>
      </pc:sldChg>
      <pc:sldChg chg="del">
        <pc:chgData name="Clara kanmani" userId="0e909dc0bac4e91b" providerId="LiveId" clId="{2B728D5B-52FE-4A3C-8E85-BC9747741CA2}" dt="2023-05-12T00:27:42.217" v="90" actId="47"/>
        <pc:sldMkLst>
          <pc:docMk/>
          <pc:sldMk cId="0" sldId="292"/>
        </pc:sldMkLst>
      </pc:sldChg>
      <pc:sldChg chg="del">
        <pc:chgData name="Clara kanmani" userId="0e909dc0bac4e91b" providerId="LiveId" clId="{2B728D5B-52FE-4A3C-8E85-BC9747741CA2}" dt="2023-05-12T00:27:42.217" v="90" actId="47"/>
        <pc:sldMkLst>
          <pc:docMk/>
          <pc:sldMk cId="0" sldId="293"/>
        </pc:sldMkLst>
      </pc:sldChg>
      <pc:sldChg chg="del">
        <pc:chgData name="Clara kanmani" userId="0e909dc0bac4e91b" providerId="LiveId" clId="{2B728D5B-52FE-4A3C-8E85-BC9747741CA2}" dt="2023-05-12T00:27:42.217" v="90" actId="47"/>
        <pc:sldMkLst>
          <pc:docMk/>
          <pc:sldMk cId="0" sldId="294"/>
        </pc:sldMkLst>
      </pc:sldChg>
      <pc:sldChg chg="del">
        <pc:chgData name="Clara kanmani" userId="0e909dc0bac4e91b" providerId="LiveId" clId="{2B728D5B-52FE-4A3C-8E85-BC9747741CA2}" dt="2023-05-12T00:27:42.217" v="90" actId="47"/>
        <pc:sldMkLst>
          <pc:docMk/>
          <pc:sldMk cId="0" sldId="295"/>
        </pc:sldMkLst>
      </pc:sldChg>
      <pc:sldChg chg="del">
        <pc:chgData name="Clara kanmani" userId="0e909dc0bac4e91b" providerId="LiveId" clId="{2B728D5B-52FE-4A3C-8E85-BC9747741CA2}" dt="2023-05-12T00:27:42.217" v="90" actId="47"/>
        <pc:sldMkLst>
          <pc:docMk/>
          <pc:sldMk cId="0" sldId="296"/>
        </pc:sldMkLst>
      </pc:sldChg>
      <pc:sldChg chg="del">
        <pc:chgData name="Clara kanmani" userId="0e909dc0bac4e91b" providerId="LiveId" clId="{2B728D5B-52FE-4A3C-8E85-BC9747741CA2}" dt="2023-05-12T00:27:42.217" v="90" actId="47"/>
        <pc:sldMkLst>
          <pc:docMk/>
          <pc:sldMk cId="0" sldId="297"/>
        </pc:sldMkLst>
      </pc:sldChg>
      <pc:sldChg chg="del">
        <pc:chgData name="Clara kanmani" userId="0e909dc0bac4e91b" providerId="LiveId" clId="{2B728D5B-52FE-4A3C-8E85-BC9747741CA2}" dt="2023-05-12T00:27:42.217" v="90" actId="47"/>
        <pc:sldMkLst>
          <pc:docMk/>
          <pc:sldMk cId="0" sldId="298"/>
        </pc:sldMkLst>
      </pc:sldChg>
      <pc:sldChg chg="del">
        <pc:chgData name="Clara kanmani" userId="0e909dc0bac4e91b" providerId="LiveId" clId="{2B728D5B-52FE-4A3C-8E85-BC9747741CA2}" dt="2023-05-12T00:27:42.217" v="90" actId="47"/>
        <pc:sldMkLst>
          <pc:docMk/>
          <pc:sldMk cId="0" sldId="299"/>
        </pc:sldMkLst>
      </pc:sldChg>
      <pc:sldChg chg="del">
        <pc:chgData name="Clara kanmani" userId="0e909dc0bac4e91b" providerId="LiveId" clId="{2B728D5B-52FE-4A3C-8E85-BC9747741CA2}" dt="2023-05-12T00:27:42.217" v="90" actId="47"/>
        <pc:sldMkLst>
          <pc:docMk/>
          <pc:sldMk cId="0" sldId="300"/>
        </pc:sldMkLst>
      </pc:sldChg>
      <pc:sldChg chg="del">
        <pc:chgData name="Clara kanmani" userId="0e909dc0bac4e91b" providerId="LiveId" clId="{2B728D5B-52FE-4A3C-8E85-BC9747741CA2}" dt="2023-05-12T00:27:42.217" v="90" actId="47"/>
        <pc:sldMkLst>
          <pc:docMk/>
          <pc:sldMk cId="0" sldId="301"/>
        </pc:sldMkLst>
      </pc:sldChg>
      <pc:sldChg chg="del">
        <pc:chgData name="Clara kanmani" userId="0e909dc0bac4e91b" providerId="LiveId" clId="{2B728D5B-52FE-4A3C-8E85-BC9747741CA2}" dt="2023-05-12T00:27:42.217" v="90" actId="47"/>
        <pc:sldMkLst>
          <pc:docMk/>
          <pc:sldMk cId="0" sldId="302"/>
        </pc:sldMkLst>
      </pc:sldChg>
      <pc:sldChg chg="del">
        <pc:chgData name="Clara kanmani" userId="0e909dc0bac4e91b" providerId="LiveId" clId="{2B728D5B-52FE-4A3C-8E85-BC9747741CA2}" dt="2023-05-12T00:27:42.217" v="90" actId="47"/>
        <pc:sldMkLst>
          <pc:docMk/>
          <pc:sldMk cId="0" sldId="303"/>
        </pc:sldMkLst>
      </pc:sldChg>
      <pc:sldChg chg="del">
        <pc:chgData name="Clara kanmani" userId="0e909dc0bac4e91b" providerId="LiveId" clId="{2B728D5B-52FE-4A3C-8E85-BC9747741CA2}" dt="2023-05-12T00:27:42.217" v="90" actId="47"/>
        <pc:sldMkLst>
          <pc:docMk/>
          <pc:sldMk cId="0" sldId="304"/>
        </pc:sldMkLst>
      </pc:sldChg>
      <pc:sldChg chg="del">
        <pc:chgData name="Clara kanmani" userId="0e909dc0bac4e91b" providerId="LiveId" clId="{2B728D5B-52FE-4A3C-8E85-BC9747741CA2}" dt="2023-05-12T00:27:42.217" v="90" actId="47"/>
        <pc:sldMkLst>
          <pc:docMk/>
          <pc:sldMk cId="0" sldId="305"/>
        </pc:sldMkLst>
      </pc:sldChg>
      <pc:sldChg chg="del">
        <pc:chgData name="Clara kanmani" userId="0e909dc0bac4e91b" providerId="LiveId" clId="{2B728D5B-52FE-4A3C-8E85-BC9747741CA2}" dt="2023-05-12T00:27:42.217" v="90" actId="47"/>
        <pc:sldMkLst>
          <pc:docMk/>
          <pc:sldMk cId="0" sldId="306"/>
        </pc:sldMkLst>
      </pc:sldChg>
      <pc:sldChg chg="del">
        <pc:chgData name="Clara kanmani" userId="0e909dc0bac4e91b" providerId="LiveId" clId="{2B728D5B-52FE-4A3C-8E85-BC9747741CA2}" dt="2023-05-12T00:27:42.217" v="90" actId="47"/>
        <pc:sldMkLst>
          <pc:docMk/>
          <pc:sldMk cId="0" sldId="307"/>
        </pc:sldMkLst>
      </pc:sldChg>
      <pc:sldChg chg="del">
        <pc:chgData name="Clara kanmani" userId="0e909dc0bac4e91b" providerId="LiveId" clId="{2B728D5B-52FE-4A3C-8E85-BC9747741CA2}" dt="2023-05-12T00:27:42.217" v="90" actId="47"/>
        <pc:sldMkLst>
          <pc:docMk/>
          <pc:sldMk cId="0" sldId="308"/>
        </pc:sldMkLst>
      </pc:sldChg>
      <pc:sldChg chg="del">
        <pc:chgData name="Clara kanmani" userId="0e909dc0bac4e91b" providerId="LiveId" clId="{2B728D5B-52FE-4A3C-8E85-BC9747741CA2}" dt="2023-05-12T00:27:42.217" v="90" actId="47"/>
        <pc:sldMkLst>
          <pc:docMk/>
          <pc:sldMk cId="0" sldId="309"/>
        </pc:sldMkLst>
      </pc:sldChg>
      <pc:sldChg chg="del">
        <pc:chgData name="Clara kanmani" userId="0e909dc0bac4e91b" providerId="LiveId" clId="{2B728D5B-52FE-4A3C-8E85-BC9747741CA2}" dt="2023-05-12T00:27:42.217" v="90" actId="47"/>
        <pc:sldMkLst>
          <pc:docMk/>
          <pc:sldMk cId="0" sldId="310"/>
        </pc:sldMkLst>
      </pc:sldChg>
      <pc:sldChg chg="del">
        <pc:chgData name="Clara kanmani" userId="0e909dc0bac4e91b" providerId="LiveId" clId="{2B728D5B-52FE-4A3C-8E85-BC9747741CA2}" dt="2023-05-12T00:27:42.217" v="90" actId="47"/>
        <pc:sldMkLst>
          <pc:docMk/>
          <pc:sldMk cId="0" sldId="311"/>
        </pc:sldMkLst>
      </pc:sldChg>
      <pc:sldChg chg="del">
        <pc:chgData name="Clara kanmani" userId="0e909dc0bac4e91b" providerId="LiveId" clId="{2B728D5B-52FE-4A3C-8E85-BC9747741CA2}" dt="2023-05-12T00:27:42.217" v="90" actId="47"/>
        <pc:sldMkLst>
          <pc:docMk/>
          <pc:sldMk cId="0" sldId="312"/>
        </pc:sldMkLst>
      </pc:sldChg>
      <pc:sldChg chg="del">
        <pc:chgData name="Clara kanmani" userId="0e909dc0bac4e91b" providerId="LiveId" clId="{2B728D5B-52FE-4A3C-8E85-BC9747741CA2}" dt="2023-05-12T00:27:42.217" v="90" actId="47"/>
        <pc:sldMkLst>
          <pc:docMk/>
          <pc:sldMk cId="0" sldId="313"/>
        </pc:sldMkLst>
      </pc:sldChg>
      <pc:sldChg chg="del">
        <pc:chgData name="Clara kanmani" userId="0e909dc0bac4e91b" providerId="LiveId" clId="{2B728D5B-52FE-4A3C-8E85-BC9747741CA2}" dt="2023-05-12T00:27:42.217" v="90" actId="47"/>
        <pc:sldMkLst>
          <pc:docMk/>
          <pc:sldMk cId="0" sldId="314"/>
        </pc:sldMkLst>
      </pc:sldChg>
      <pc:sldChg chg="del">
        <pc:chgData name="Clara kanmani" userId="0e909dc0bac4e91b" providerId="LiveId" clId="{2B728D5B-52FE-4A3C-8E85-BC9747741CA2}" dt="2023-05-12T00:27:42.217" v="90" actId="47"/>
        <pc:sldMkLst>
          <pc:docMk/>
          <pc:sldMk cId="0" sldId="315"/>
        </pc:sldMkLst>
      </pc:sldChg>
      <pc:sldChg chg="del">
        <pc:chgData name="Clara kanmani" userId="0e909dc0bac4e91b" providerId="LiveId" clId="{2B728D5B-52FE-4A3C-8E85-BC9747741CA2}" dt="2023-05-12T00:27:42.217" v="90" actId="47"/>
        <pc:sldMkLst>
          <pc:docMk/>
          <pc:sldMk cId="0" sldId="316"/>
        </pc:sldMkLst>
      </pc:sldChg>
      <pc:sldChg chg="del">
        <pc:chgData name="Clara kanmani" userId="0e909dc0bac4e91b" providerId="LiveId" clId="{2B728D5B-52FE-4A3C-8E85-BC9747741CA2}" dt="2023-05-12T00:27:42.217" v="90" actId="47"/>
        <pc:sldMkLst>
          <pc:docMk/>
          <pc:sldMk cId="0" sldId="317"/>
        </pc:sldMkLst>
      </pc:sldChg>
      <pc:sldChg chg="del">
        <pc:chgData name="Clara kanmani" userId="0e909dc0bac4e91b" providerId="LiveId" clId="{2B728D5B-52FE-4A3C-8E85-BC9747741CA2}" dt="2023-05-12T00:27:42.217" v="90" actId="47"/>
        <pc:sldMkLst>
          <pc:docMk/>
          <pc:sldMk cId="0" sldId="318"/>
        </pc:sldMkLst>
      </pc:sldChg>
      <pc:sldChg chg="del">
        <pc:chgData name="Clara kanmani" userId="0e909dc0bac4e91b" providerId="LiveId" clId="{2B728D5B-52FE-4A3C-8E85-BC9747741CA2}" dt="2023-05-12T00:27:42.217" v="90" actId="47"/>
        <pc:sldMkLst>
          <pc:docMk/>
          <pc:sldMk cId="0" sldId="319"/>
        </pc:sldMkLst>
      </pc:sldChg>
      <pc:sldChg chg="del">
        <pc:chgData name="Clara kanmani" userId="0e909dc0bac4e91b" providerId="LiveId" clId="{2B728D5B-52FE-4A3C-8E85-BC9747741CA2}" dt="2023-05-12T00:27:42.217" v="90" actId="47"/>
        <pc:sldMkLst>
          <pc:docMk/>
          <pc:sldMk cId="1866398118" sldId="320"/>
        </pc:sldMkLst>
      </pc:sldChg>
      <pc:sldChg chg="del">
        <pc:chgData name="Clara kanmani" userId="0e909dc0bac4e91b" providerId="LiveId" clId="{2B728D5B-52FE-4A3C-8E85-BC9747741CA2}" dt="2023-05-12T00:27:42.217" v="90" actId="47"/>
        <pc:sldMkLst>
          <pc:docMk/>
          <pc:sldMk cId="3720445087" sldId="321"/>
        </pc:sldMkLst>
      </pc:sldChg>
      <pc:sldChg chg="del">
        <pc:chgData name="Clara kanmani" userId="0e909dc0bac4e91b" providerId="LiveId" clId="{2B728D5B-52FE-4A3C-8E85-BC9747741CA2}" dt="2023-05-12T00:27:42.217" v="90" actId="47"/>
        <pc:sldMkLst>
          <pc:docMk/>
          <pc:sldMk cId="3524098829" sldId="322"/>
        </pc:sldMkLst>
      </pc:sldChg>
      <pc:sldChg chg="del">
        <pc:chgData name="Clara kanmani" userId="0e909dc0bac4e91b" providerId="LiveId" clId="{2B728D5B-52FE-4A3C-8E85-BC9747741CA2}" dt="2023-05-12T00:27:42.217" v="90" actId="47"/>
        <pc:sldMkLst>
          <pc:docMk/>
          <pc:sldMk cId="324785534" sldId="323"/>
        </pc:sldMkLst>
      </pc:sldChg>
      <pc:sldChg chg="del">
        <pc:chgData name="Clara kanmani" userId="0e909dc0bac4e91b" providerId="LiveId" clId="{2B728D5B-52FE-4A3C-8E85-BC9747741CA2}" dt="2023-05-12T00:27:42.217" v="90" actId="47"/>
        <pc:sldMkLst>
          <pc:docMk/>
          <pc:sldMk cId="3561046567" sldId="324"/>
        </pc:sldMkLst>
      </pc:sldChg>
      <pc:sldChg chg="del">
        <pc:chgData name="Clara kanmani" userId="0e909dc0bac4e91b" providerId="LiveId" clId="{2B728D5B-52FE-4A3C-8E85-BC9747741CA2}" dt="2023-05-12T00:27:42.217" v="90" actId="47"/>
        <pc:sldMkLst>
          <pc:docMk/>
          <pc:sldMk cId="3774921389" sldId="325"/>
        </pc:sldMkLst>
      </pc:sldChg>
      <pc:sldChg chg="del">
        <pc:chgData name="Clara kanmani" userId="0e909dc0bac4e91b" providerId="LiveId" clId="{2B728D5B-52FE-4A3C-8E85-BC9747741CA2}" dt="2023-05-12T00:27:42.217" v="90" actId="47"/>
        <pc:sldMkLst>
          <pc:docMk/>
          <pc:sldMk cId="1937794605" sldId="326"/>
        </pc:sldMkLst>
      </pc:sldChg>
      <pc:sldChg chg="del">
        <pc:chgData name="Clara kanmani" userId="0e909dc0bac4e91b" providerId="LiveId" clId="{2B728D5B-52FE-4A3C-8E85-BC9747741CA2}" dt="2023-05-12T00:27:42.217" v="90" actId="47"/>
        <pc:sldMkLst>
          <pc:docMk/>
          <pc:sldMk cId="2790788333" sldId="327"/>
        </pc:sldMkLst>
      </pc:sldChg>
      <pc:sldChg chg="del">
        <pc:chgData name="Clara kanmani" userId="0e909dc0bac4e91b" providerId="LiveId" clId="{2B728D5B-52FE-4A3C-8E85-BC9747741CA2}" dt="2023-05-12T00:27:42.217" v="90" actId="47"/>
        <pc:sldMkLst>
          <pc:docMk/>
          <pc:sldMk cId="1160849588" sldId="328"/>
        </pc:sldMkLst>
      </pc:sldChg>
      <pc:sldChg chg="del">
        <pc:chgData name="Clara kanmani" userId="0e909dc0bac4e91b" providerId="LiveId" clId="{2B728D5B-52FE-4A3C-8E85-BC9747741CA2}" dt="2023-05-12T00:27:42.217" v="90" actId="47"/>
        <pc:sldMkLst>
          <pc:docMk/>
          <pc:sldMk cId="3463440553" sldId="329"/>
        </pc:sldMkLst>
      </pc:sldChg>
      <pc:sldChg chg="del">
        <pc:chgData name="Clara kanmani" userId="0e909dc0bac4e91b" providerId="LiveId" clId="{2B728D5B-52FE-4A3C-8E85-BC9747741CA2}" dt="2023-05-12T00:27:42.217" v="90" actId="47"/>
        <pc:sldMkLst>
          <pc:docMk/>
          <pc:sldMk cId="3507334332" sldId="330"/>
        </pc:sldMkLst>
      </pc:sldChg>
      <pc:sldChg chg="del">
        <pc:chgData name="Clara kanmani" userId="0e909dc0bac4e91b" providerId="LiveId" clId="{2B728D5B-52FE-4A3C-8E85-BC9747741CA2}" dt="2023-05-12T00:27:42.217" v="90" actId="47"/>
        <pc:sldMkLst>
          <pc:docMk/>
          <pc:sldMk cId="3138394366" sldId="331"/>
        </pc:sldMkLst>
      </pc:sldChg>
      <pc:sldChg chg="del">
        <pc:chgData name="Clara kanmani" userId="0e909dc0bac4e91b" providerId="LiveId" clId="{2B728D5B-52FE-4A3C-8E85-BC9747741CA2}" dt="2023-05-12T00:27:42.217" v="90" actId="47"/>
        <pc:sldMkLst>
          <pc:docMk/>
          <pc:sldMk cId="1164243181" sldId="332"/>
        </pc:sldMkLst>
      </pc:sldChg>
      <pc:sldChg chg="del">
        <pc:chgData name="Clara kanmani" userId="0e909dc0bac4e91b" providerId="LiveId" clId="{2B728D5B-52FE-4A3C-8E85-BC9747741CA2}" dt="2023-05-12T00:27:42.217" v="90" actId="47"/>
        <pc:sldMkLst>
          <pc:docMk/>
          <pc:sldMk cId="3959585899" sldId="333"/>
        </pc:sldMkLst>
      </pc:sldChg>
      <pc:sldChg chg="del">
        <pc:chgData name="Clara kanmani" userId="0e909dc0bac4e91b" providerId="LiveId" clId="{2B728D5B-52FE-4A3C-8E85-BC9747741CA2}" dt="2023-05-12T00:27:42.217" v="90" actId="47"/>
        <pc:sldMkLst>
          <pc:docMk/>
          <pc:sldMk cId="1270784392" sldId="334"/>
        </pc:sldMkLst>
      </pc:sldChg>
      <pc:sldChg chg="del">
        <pc:chgData name="Clara kanmani" userId="0e909dc0bac4e91b" providerId="LiveId" clId="{2B728D5B-52FE-4A3C-8E85-BC9747741CA2}" dt="2023-05-12T00:27:42.217" v="90" actId="47"/>
        <pc:sldMkLst>
          <pc:docMk/>
          <pc:sldMk cId="1955954538" sldId="335"/>
        </pc:sldMkLst>
      </pc:sldChg>
      <pc:sldChg chg="del">
        <pc:chgData name="Clara kanmani" userId="0e909dc0bac4e91b" providerId="LiveId" clId="{2B728D5B-52FE-4A3C-8E85-BC9747741CA2}" dt="2023-05-12T00:27:42.217" v="90" actId="47"/>
        <pc:sldMkLst>
          <pc:docMk/>
          <pc:sldMk cId="3227007440" sldId="336"/>
        </pc:sldMkLst>
      </pc:sldChg>
      <pc:sldChg chg="del">
        <pc:chgData name="Clara kanmani" userId="0e909dc0bac4e91b" providerId="LiveId" clId="{2B728D5B-52FE-4A3C-8E85-BC9747741CA2}" dt="2023-05-12T00:27:42.217" v="90" actId="47"/>
        <pc:sldMkLst>
          <pc:docMk/>
          <pc:sldMk cId="2829841468" sldId="337"/>
        </pc:sldMkLst>
      </pc:sldChg>
      <pc:sldChg chg="del">
        <pc:chgData name="Clara kanmani" userId="0e909dc0bac4e91b" providerId="LiveId" clId="{2B728D5B-52FE-4A3C-8E85-BC9747741CA2}" dt="2023-05-12T00:27:42.217" v="90" actId="47"/>
        <pc:sldMkLst>
          <pc:docMk/>
          <pc:sldMk cId="1649010638" sldId="338"/>
        </pc:sldMkLst>
      </pc:sldChg>
      <pc:sldChg chg="del">
        <pc:chgData name="Clara kanmani" userId="0e909dc0bac4e91b" providerId="LiveId" clId="{2B728D5B-52FE-4A3C-8E85-BC9747741CA2}" dt="2023-05-12T00:27:42.217" v="90" actId="47"/>
        <pc:sldMkLst>
          <pc:docMk/>
          <pc:sldMk cId="2629643486" sldId="339"/>
        </pc:sldMkLst>
      </pc:sldChg>
      <pc:sldChg chg="del">
        <pc:chgData name="Clara kanmani" userId="0e909dc0bac4e91b" providerId="LiveId" clId="{2B728D5B-52FE-4A3C-8E85-BC9747741CA2}" dt="2023-05-12T00:27:42.217" v="90" actId="47"/>
        <pc:sldMkLst>
          <pc:docMk/>
          <pc:sldMk cId="1902541495" sldId="340"/>
        </pc:sldMkLst>
      </pc:sldChg>
      <pc:sldChg chg="del">
        <pc:chgData name="Clara kanmani" userId="0e909dc0bac4e91b" providerId="LiveId" clId="{2B728D5B-52FE-4A3C-8E85-BC9747741CA2}" dt="2023-05-12T00:27:42.217" v="90" actId="47"/>
        <pc:sldMkLst>
          <pc:docMk/>
          <pc:sldMk cId="1298467150" sldId="341"/>
        </pc:sldMkLst>
      </pc:sldChg>
      <pc:sldChg chg="del">
        <pc:chgData name="Clara kanmani" userId="0e909dc0bac4e91b" providerId="LiveId" clId="{2B728D5B-52FE-4A3C-8E85-BC9747741CA2}" dt="2023-05-12T00:27:42.217" v="90" actId="47"/>
        <pc:sldMkLst>
          <pc:docMk/>
          <pc:sldMk cId="54248388" sldId="342"/>
        </pc:sldMkLst>
      </pc:sldChg>
      <pc:sldChg chg="del">
        <pc:chgData name="Clara kanmani" userId="0e909dc0bac4e91b" providerId="LiveId" clId="{2B728D5B-52FE-4A3C-8E85-BC9747741CA2}" dt="2023-05-12T00:27:42.217" v="90" actId="47"/>
        <pc:sldMkLst>
          <pc:docMk/>
          <pc:sldMk cId="1978229737" sldId="343"/>
        </pc:sldMkLst>
      </pc:sldChg>
      <pc:sldChg chg="del">
        <pc:chgData name="Clara kanmani" userId="0e909dc0bac4e91b" providerId="LiveId" clId="{2B728D5B-52FE-4A3C-8E85-BC9747741CA2}" dt="2023-05-12T00:27:42.217" v="90" actId="47"/>
        <pc:sldMkLst>
          <pc:docMk/>
          <pc:sldMk cId="1064638260" sldId="344"/>
        </pc:sldMkLst>
      </pc:sldChg>
      <pc:sldChg chg="del">
        <pc:chgData name="Clara kanmani" userId="0e909dc0bac4e91b" providerId="LiveId" clId="{2B728D5B-52FE-4A3C-8E85-BC9747741CA2}" dt="2023-05-12T00:27:42.217" v="90" actId="47"/>
        <pc:sldMkLst>
          <pc:docMk/>
          <pc:sldMk cId="1683159568" sldId="345"/>
        </pc:sldMkLst>
      </pc:sldChg>
      <pc:sldChg chg="del">
        <pc:chgData name="Clara kanmani" userId="0e909dc0bac4e91b" providerId="LiveId" clId="{2B728D5B-52FE-4A3C-8E85-BC9747741CA2}" dt="2023-05-12T00:27:42.217" v="90" actId="47"/>
        <pc:sldMkLst>
          <pc:docMk/>
          <pc:sldMk cId="1567126888" sldId="346"/>
        </pc:sldMkLst>
      </pc:sldChg>
      <pc:sldChg chg="del">
        <pc:chgData name="Clara kanmani" userId="0e909dc0bac4e91b" providerId="LiveId" clId="{2B728D5B-52FE-4A3C-8E85-BC9747741CA2}" dt="2023-05-12T00:27:42.217" v="90" actId="47"/>
        <pc:sldMkLst>
          <pc:docMk/>
          <pc:sldMk cId="2859044490" sldId="347"/>
        </pc:sldMkLst>
      </pc:sldChg>
      <pc:sldChg chg="del">
        <pc:chgData name="Clara kanmani" userId="0e909dc0bac4e91b" providerId="LiveId" clId="{2B728D5B-52FE-4A3C-8E85-BC9747741CA2}" dt="2023-05-12T00:27:42.217" v="90" actId="47"/>
        <pc:sldMkLst>
          <pc:docMk/>
          <pc:sldMk cId="3768963905" sldId="348"/>
        </pc:sldMkLst>
      </pc:sldChg>
      <pc:sldChg chg="del">
        <pc:chgData name="Clara kanmani" userId="0e909dc0bac4e91b" providerId="LiveId" clId="{2B728D5B-52FE-4A3C-8E85-BC9747741CA2}" dt="2023-05-12T00:27:42.217" v="90" actId="47"/>
        <pc:sldMkLst>
          <pc:docMk/>
          <pc:sldMk cId="647337534" sldId="349"/>
        </pc:sldMkLst>
      </pc:sldChg>
      <pc:sldChg chg="del">
        <pc:chgData name="Clara kanmani" userId="0e909dc0bac4e91b" providerId="LiveId" clId="{2B728D5B-52FE-4A3C-8E85-BC9747741CA2}" dt="2023-05-12T00:27:42.217" v="90" actId="47"/>
        <pc:sldMkLst>
          <pc:docMk/>
          <pc:sldMk cId="2428793704" sldId="350"/>
        </pc:sldMkLst>
      </pc:sldChg>
      <pc:sldChg chg="del">
        <pc:chgData name="Clara kanmani" userId="0e909dc0bac4e91b" providerId="LiveId" clId="{2B728D5B-52FE-4A3C-8E85-BC9747741CA2}" dt="2023-05-12T00:27:42.217" v="90" actId="47"/>
        <pc:sldMkLst>
          <pc:docMk/>
          <pc:sldMk cId="3840148706" sldId="351"/>
        </pc:sldMkLst>
      </pc:sldChg>
      <pc:sldChg chg="del">
        <pc:chgData name="Clara kanmani" userId="0e909dc0bac4e91b" providerId="LiveId" clId="{2B728D5B-52FE-4A3C-8E85-BC9747741CA2}" dt="2023-05-12T00:27:42.217" v="90" actId="47"/>
        <pc:sldMkLst>
          <pc:docMk/>
          <pc:sldMk cId="1067532203" sldId="352"/>
        </pc:sldMkLst>
      </pc:sldChg>
      <pc:sldChg chg="del">
        <pc:chgData name="Clara kanmani" userId="0e909dc0bac4e91b" providerId="LiveId" clId="{2B728D5B-52FE-4A3C-8E85-BC9747741CA2}" dt="2023-05-12T00:27:42.217" v="90" actId="47"/>
        <pc:sldMkLst>
          <pc:docMk/>
          <pc:sldMk cId="4153909836" sldId="353"/>
        </pc:sldMkLst>
      </pc:sldChg>
      <pc:sldChg chg="del">
        <pc:chgData name="Clara kanmani" userId="0e909dc0bac4e91b" providerId="LiveId" clId="{2B728D5B-52FE-4A3C-8E85-BC9747741CA2}" dt="2023-05-12T00:27:42.217" v="90" actId="47"/>
        <pc:sldMkLst>
          <pc:docMk/>
          <pc:sldMk cId="3008019962" sldId="354"/>
        </pc:sldMkLst>
      </pc:sldChg>
      <pc:sldChg chg="del">
        <pc:chgData name="Clara kanmani" userId="0e909dc0bac4e91b" providerId="LiveId" clId="{2B728D5B-52FE-4A3C-8E85-BC9747741CA2}" dt="2023-05-12T00:13:20.817" v="15" actId="47"/>
        <pc:sldMkLst>
          <pc:docMk/>
          <pc:sldMk cId="438805894" sldId="356"/>
        </pc:sldMkLst>
      </pc:sldChg>
      <pc:sldChg chg="modSp del mod">
        <pc:chgData name="Clara kanmani" userId="0e909dc0bac4e91b" providerId="LiveId" clId="{2B728D5B-52FE-4A3C-8E85-BC9747741CA2}" dt="2023-05-12T00:13:29.125" v="16" actId="47"/>
        <pc:sldMkLst>
          <pc:docMk/>
          <pc:sldMk cId="1490019528" sldId="357"/>
        </pc:sldMkLst>
        <pc:picChg chg="mod">
          <ac:chgData name="Clara kanmani" userId="0e909dc0bac4e91b" providerId="LiveId" clId="{2B728D5B-52FE-4A3C-8E85-BC9747741CA2}" dt="2023-05-12T00:11:08.095" v="14" actId="14100"/>
          <ac:picMkLst>
            <pc:docMk/>
            <pc:sldMk cId="1490019528" sldId="357"/>
            <ac:picMk id="4" creationId="{BF9850A1-4CB4-F03E-1768-15DA79020C34}"/>
          </ac:picMkLst>
        </pc:picChg>
      </pc:sldChg>
      <pc:sldChg chg="modSp new mod">
        <pc:chgData name="Clara kanmani" userId="0e909dc0bac4e91b" providerId="LiveId" clId="{2B728D5B-52FE-4A3C-8E85-BC9747741CA2}" dt="2023-05-12T00:03:07.250" v="5" actId="20577"/>
        <pc:sldMkLst>
          <pc:docMk/>
          <pc:sldMk cId="1551403206" sldId="358"/>
        </pc:sldMkLst>
        <pc:spChg chg="mod">
          <ac:chgData name="Clara kanmani" userId="0e909dc0bac4e91b" providerId="LiveId" clId="{2B728D5B-52FE-4A3C-8E85-BC9747741CA2}" dt="2023-05-12T00:03:07.250" v="5" actId="20577"/>
          <ac:spMkLst>
            <pc:docMk/>
            <pc:sldMk cId="1551403206" sldId="358"/>
            <ac:spMk id="3" creationId="{2C2ACB8C-9DBF-8094-0D31-246CDA11736B}"/>
          </ac:spMkLst>
        </pc:spChg>
      </pc:sldChg>
      <pc:sldChg chg="modSp new mod">
        <pc:chgData name="Clara kanmani" userId="0e909dc0bac4e91b" providerId="LiveId" clId="{2B728D5B-52FE-4A3C-8E85-BC9747741CA2}" dt="2023-05-12T00:10:00.047" v="11"/>
        <pc:sldMkLst>
          <pc:docMk/>
          <pc:sldMk cId="3769974374" sldId="359"/>
        </pc:sldMkLst>
        <pc:spChg chg="mod">
          <ac:chgData name="Clara kanmani" userId="0e909dc0bac4e91b" providerId="LiveId" clId="{2B728D5B-52FE-4A3C-8E85-BC9747741CA2}" dt="2023-05-12T00:10:00.047" v="11"/>
          <ac:spMkLst>
            <pc:docMk/>
            <pc:sldMk cId="3769974374" sldId="359"/>
            <ac:spMk id="2" creationId="{828B8BD4-BCED-3FE7-8104-5BD3E2EFCB9D}"/>
          </ac:spMkLst>
        </pc:spChg>
      </pc:sldChg>
      <pc:sldChg chg="modSp new mod">
        <pc:chgData name="Clara kanmani" userId="0e909dc0bac4e91b" providerId="LiveId" clId="{2B728D5B-52FE-4A3C-8E85-BC9747741CA2}" dt="2023-05-12T00:16:10.075" v="19" actId="14100"/>
        <pc:sldMkLst>
          <pc:docMk/>
          <pc:sldMk cId="3981352341" sldId="360"/>
        </pc:sldMkLst>
        <pc:picChg chg="mod">
          <ac:chgData name="Clara kanmani" userId="0e909dc0bac4e91b" providerId="LiveId" clId="{2B728D5B-52FE-4A3C-8E85-BC9747741CA2}" dt="2023-05-12T00:16:10.075" v="19" actId="14100"/>
          <ac:picMkLst>
            <pc:docMk/>
            <pc:sldMk cId="3981352341" sldId="360"/>
            <ac:picMk id="4" creationId="{47906E52-2DA4-8F03-7BC0-B9B73235A829}"/>
          </ac:picMkLst>
        </pc:picChg>
      </pc:sldChg>
      <pc:sldChg chg="addSp modSp new del mod">
        <pc:chgData name="Clara kanmani" userId="0e909dc0bac4e91b" providerId="LiveId" clId="{2B728D5B-52FE-4A3C-8E85-BC9747741CA2}" dt="2023-05-12T00:26:20.218" v="88" actId="47"/>
        <pc:sldMkLst>
          <pc:docMk/>
          <pc:sldMk cId="4118839432" sldId="361"/>
        </pc:sldMkLst>
        <pc:spChg chg="mod">
          <ac:chgData name="Clara kanmani" userId="0e909dc0bac4e91b" providerId="LiveId" clId="{2B728D5B-52FE-4A3C-8E85-BC9747741CA2}" dt="2023-05-12T00:20:09.298" v="47" actId="207"/>
          <ac:spMkLst>
            <pc:docMk/>
            <pc:sldMk cId="4118839432" sldId="361"/>
            <ac:spMk id="2" creationId="{D9A90620-C389-24C9-1EAF-CF5DE4D2A7F3}"/>
          </ac:spMkLst>
        </pc:spChg>
        <pc:spChg chg="mod">
          <ac:chgData name="Clara kanmani" userId="0e909dc0bac4e91b" providerId="LiveId" clId="{2B728D5B-52FE-4A3C-8E85-BC9747741CA2}" dt="2023-05-12T00:19:46.322" v="36" actId="20577"/>
          <ac:spMkLst>
            <pc:docMk/>
            <pc:sldMk cId="4118839432" sldId="361"/>
            <ac:spMk id="3" creationId="{D8DEFD58-B9E7-B0FE-CDCA-D2FF60A85FD4}"/>
          </ac:spMkLst>
        </pc:spChg>
        <pc:picChg chg="add mod">
          <ac:chgData name="Clara kanmani" userId="0e909dc0bac4e91b" providerId="LiveId" clId="{2B728D5B-52FE-4A3C-8E85-BC9747741CA2}" dt="2023-05-12T00:19:09.549" v="26" actId="14100"/>
          <ac:picMkLst>
            <pc:docMk/>
            <pc:sldMk cId="4118839432" sldId="361"/>
            <ac:picMk id="1026" creationId="{B20B08AA-4055-80CE-2495-EDDE163F558E}"/>
          </ac:picMkLst>
        </pc:picChg>
      </pc:sldChg>
      <pc:sldChg chg="addSp modSp new mod">
        <pc:chgData name="Clara kanmani" userId="0e909dc0bac4e91b" providerId="LiveId" clId="{2B728D5B-52FE-4A3C-8E85-BC9747741CA2}" dt="2023-05-12T00:23:52.920" v="80" actId="207"/>
        <pc:sldMkLst>
          <pc:docMk/>
          <pc:sldMk cId="1038869945" sldId="362"/>
        </pc:sldMkLst>
        <pc:spChg chg="mod">
          <ac:chgData name="Clara kanmani" userId="0e909dc0bac4e91b" providerId="LiveId" clId="{2B728D5B-52FE-4A3C-8E85-BC9747741CA2}" dt="2023-05-12T00:23:52.920" v="80" actId="207"/>
          <ac:spMkLst>
            <pc:docMk/>
            <pc:sldMk cId="1038869945" sldId="362"/>
            <ac:spMk id="2" creationId="{E4A8F40D-7F11-EB6C-2BC4-468E61D555DA}"/>
          </ac:spMkLst>
        </pc:spChg>
        <pc:picChg chg="add">
          <ac:chgData name="Clara kanmani" userId="0e909dc0bac4e91b" providerId="LiveId" clId="{2B728D5B-52FE-4A3C-8E85-BC9747741CA2}" dt="2023-05-12T00:23:22.370" v="53"/>
          <ac:picMkLst>
            <pc:docMk/>
            <pc:sldMk cId="1038869945" sldId="362"/>
            <ac:picMk id="2050" creationId="{CFA88E5F-F78D-40C2-4501-0E163908A773}"/>
          </ac:picMkLst>
        </pc:picChg>
      </pc:sldChg>
      <pc:sldChg chg="addSp new">
        <pc:chgData name="Clara kanmani" userId="0e909dc0bac4e91b" providerId="LiveId" clId="{2B728D5B-52FE-4A3C-8E85-BC9747741CA2}" dt="2023-05-12T00:27:22.257" v="89"/>
        <pc:sldMkLst>
          <pc:docMk/>
          <pc:sldMk cId="800675267" sldId="363"/>
        </pc:sldMkLst>
        <pc:picChg chg="add">
          <ac:chgData name="Clara kanmani" userId="0e909dc0bac4e91b" providerId="LiveId" clId="{2B728D5B-52FE-4A3C-8E85-BC9747741CA2}" dt="2023-05-12T00:27:22.257" v="89"/>
          <ac:picMkLst>
            <pc:docMk/>
            <pc:sldMk cId="800675267" sldId="363"/>
            <ac:picMk id="4098" creationId="{5CBE547C-A212-AF3B-92CC-7196DA531515}"/>
          </ac:picMkLst>
        </pc:picChg>
      </pc:sldChg>
      <pc:sldChg chg="addSp new del">
        <pc:chgData name="Clara kanmani" userId="0e909dc0bac4e91b" providerId="LiveId" clId="{2B728D5B-52FE-4A3C-8E85-BC9747741CA2}" dt="2023-05-12T00:24:28.031" v="84" actId="47"/>
        <pc:sldMkLst>
          <pc:docMk/>
          <pc:sldMk cId="45570644" sldId="364"/>
        </pc:sldMkLst>
        <pc:picChg chg="add">
          <ac:chgData name="Clara kanmani" userId="0e909dc0bac4e91b" providerId="LiveId" clId="{2B728D5B-52FE-4A3C-8E85-BC9747741CA2}" dt="2023-05-12T00:24:25.158" v="83"/>
          <ac:picMkLst>
            <pc:docMk/>
            <pc:sldMk cId="45570644" sldId="364"/>
            <ac:picMk id="3074" creationId="{36A0BDEB-1631-488A-3650-50BC83335EA4}"/>
          </ac:picMkLst>
        </pc:picChg>
      </pc:sldChg>
      <pc:sldChg chg="new del">
        <pc:chgData name="Clara kanmani" userId="0e909dc0bac4e91b" providerId="LiveId" clId="{2B728D5B-52FE-4A3C-8E85-BC9747741CA2}" dt="2023-05-12T00:24:44.911" v="87" actId="47"/>
        <pc:sldMkLst>
          <pc:docMk/>
          <pc:sldMk cId="2696220876" sldId="364"/>
        </pc:sldMkLst>
      </pc:sldChg>
      <pc:sldChg chg="add">
        <pc:chgData name="Clara kanmani" userId="0e909dc0bac4e91b" providerId="LiveId" clId="{2B728D5B-52FE-4A3C-8E85-BC9747741CA2}" dt="2023-05-12T00:24:42.841" v="86"/>
        <pc:sldMkLst>
          <pc:docMk/>
          <pc:sldMk cId="2193776520" sldId="365"/>
        </pc:sldMkLst>
      </pc:sldChg>
      <pc:sldChg chg="addSp modSp new del mod">
        <pc:chgData name="Clara kanmani" userId="0e909dc0bac4e91b" providerId="LiveId" clId="{2B728D5B-52FE-4A3C-8E85-BC9747741CA2}" dt="2023-05-12T00:31:27.819" v="101" actId="47"/>
        <pc:sldMkLst>
          <pc:docMk/>
          <pc:sldMk cId="3187922827" sldId="366"/>
        </pc:sldMkLst>
        <pc:spChg chg="add mod">
          <ac:chgData name="Clara kanmani" userId="0e909dc0bac4e91b" providerId="LiveId" clId="{2B728D5B-52FE-4A3C-8E85-BC9747741CA2}" dt="2023-05-12T00:30:59.449" v="96" actId="20577"/>
          <ac:spMkLst>
            <pc:docMk/>
            <pc:sldMk cId="3187922827" sldId="366"/>
            <ac:spMk id="5" creationId="{F7DD5C4F-659A-C1CD-729F-4C9DB81375AC}"/>
          </ac:spMkLst>
        </pc:spChg>
      </pc:sldChg>
      <pc:sldChg chg="modSp new mod">
        <pc:chgData name="Clara kanmani" userId="0e909dc0bac4e91b" providerId="LiveId" clId="{2B728D5B-52FE-4A3C-8E85-BC9747741CA2}" dt="2023-05-12T00:31:49.652" v="141" actId="20577"/>
        <pc:sldMkLst>
          <pc:docMk/>
          <pc:sldMk cId="3100833517" sldId="367"/>
        </pc:sldMkLst>
        <pc:spChg chg="mod">
          <ac:chgData name="Clara kanmani" userId="0e909dc0bac4e91b" providerId="LiveId" clId="{2B728D5B-52FE-4A3C-8E85-BC9747741CA2}" dt="2023-05-12T00:31:49.652" v="141" actId="20577"/>
          <ac:spMkLst>
            <pc:docMk/>
            <pc:sldMk cId="3100833517" sldId="367"/>
            <ac:spMk id="2" creationId="{B61D074D-4512-3309-CB10-5DC9D309454C}"/>
          </ac:spMkLst>
        </pc:spChg>
        <pc:spChg chg="mod">
          <ac:chgData name="Clara kanmani" userId="0e909dc0bac4e91b" providerId="LiveId" clId="{2B728D5B-52FE-4A3C-8E85-BC9747741CA2}" dt="2023-05-12T00:31:33.263" v="102" actId="20577"/>
          <ac:spMkLst>
            <pc:docMk/>
            <pc:sldMk cId="3100833517" sldId="367"/>
            <ac:spMk id="3" creationId="{37FA36E1-D93B-65E4-A4E7-4EE29E49EEE4}"/>
          </ac:spMkLst>
        </pc:spChg>
      </pc:sldChg>
      <pc:sldChg chg="modSp new mod">
        <pc:chgData name="Clara kanmani" userId="0e909dc0bac4e91b" providerId="LiveId" clId="{2B728D5B-52FE-4A3C-8E85-BC9747741CA2}" dt="2023-05-12T00:33:17.174" v="195" actId="20577"/>
        <pc:sldMkLst>
          <pc:docMk/>
          <pc:sldMk cId="130025823" sldId="368"/>
        </pc:sldMkLst>
        <pc:spChg chg="mod">
          <ac:chgData name="Clara kanmani" userId="0e909dc0bac4e91b" providerId="LiveId" clId="{2B728D5B-52FE-4A3C-8E85-BC9747741CA2}" dt="2023-05-12T00:33:17.174" v="195" actId="20577"/>
          <ac:spMkLst>
            <pc:docMk/>
            <pc:sldMk cId="130025823" sldId="368"/>
            <ac:spMk id="2" creationId="{D9D9E0C5-65F1-E576-251C-67FDB4DC76A5}"/>
          </ac:spMkLst>
        </pc:spChg>
        <pc:spChg chg="mod">
          <ac:chgData name="Clara kanmani" userId="0e909dc0bac4e91b" providerId="LiveId" clId="{2B728D5B-52FE-4A3C-8E85-BC9747741CA2}" dt="2023-05-12T00:32:42.607" v="148"/>
          <ac:spMkLst>
            <pc:docMk/>
            <pc:sldMk cId="130025823" sldId="368"/>
            <ac:spMk id="3" creationId="{D2BCB71E-D78D-0B5C-1209-64480F8B6A05}"/>
          </ac:spMkLst>
        </pc:spChg>
      </pc:sldChg>
      <pc:sldChg chg="modSp new mod">
        <pc:chgData name="Clara kanmani" userId="0e909dc0bac4e91b" providerId="LiveId" clId="{2B728D5B-52FE-4A3C-8E85-BC9747741CA2}" dt="2023-05-12T00:33:04.114" v="170" actId="20577"/>
        <pc:sldMkLst>
          <pc:docMk/>
          <pc:sldMk cId="1598733425" sldId="369"/>
        </pc:sldMkLst>
        <pc:spChg chg="mod">
          <ac:chgData name="Clara kanmani" userId="0e909dc0bac4e91b" providerId="LiveId" clId="{2B728D5B-52FE-4A3C-8E85-BC9747741CA2}" dt="2023-05-12T00:33:04.114" v="170" actId="20577"/>
          <ac:spMkLst>
            <pc:docMk/>
            <pc:sldMk cId="1598733425" sldId="369"/>
            <ac:spMk id="2" creationId="{B0FA1E3A-5F09-A634-A25E-32AB6A13CE0E}"/>
          </ac:spMkLst>
        </pc:spChg>
        <pc:spChg chg="mod">
          <ac:chgData name="Clara kanmani" userId="0e909dc0bac4e91b" providerId="LiveId" clId="{2B728D5B-52FE-4A3C-8E85-BC9747741CA2}" dt="2023-05-12T00:32:50.769" v="151"/>
          <ac:spMkLst>
            <pc:docMk/>
            <pc:sldMk cId="1598733425" sldId="369"/>
            <ac:spMk id="3" creationId="{A0A56211-1286-2EB2-65BD-4CC0E14743AF}"/>
          </ac:spMkLst>
        </pc:spChg>
      </pc:sldChg>
      <pc:sldChg chg="add del">
        <pc:chgData name="Clara kanmani" userId="0e909dc0bac4e91b" providerId="LiveId" clId="{2B728D5B-52FE-4A3C-8E85-BC9747741CA2}" dt="2023-05-12T03:40:11.880" v="197" actId="47"/>
        <pc:sldMkLst>
          <pc:docMk/>
          <pc:sldMk cId="2577686658" sldId="370"/>
        </pc:sldMkLst>
      </pc:sldChg>
      <pc:sldChg chg="modSp new mod">
        <pc:chgData name="Clara kanmani" userId="0e909dc0bac4e91b" providerId="LiveId" clId="{2B728D5B-52FE-4A3C-8E85-BC9747741CA2}" dt="2023-05-12T03:41:31.801" v="223" actId="20577"/>
        <pc:sldMkLst>
          <pc:docMk/>
          <pc:sldMk cId="3040898952" sldId="370"/>
        </pc:sldMkLst>
        <pc:spChg chg="mod">
          <ac:chgData name="Clara kanmani" userId="0e909dc0bac4e91b" providerId="LiveId" clId="{2B728D5B-52FE-4A3C-8E85-BC9747741CA2}" dt="2023-05-12T03:40:38.381" v="210" actId="207"/>
          <ac:spMkLst>
            <pc:docMk/>
            <pc:sldMk cId="3040898952" sldId="370"/>
            <ac:spMk id="2" creationId="{7945384A-3F35-F471-9448-7A598BCF2F80}"/>
          </ac:spMkLst>
        </pc:spChg>
        <pc:spChg chg="mod">
          <ac:chgData name="Clara kanmani" userId="0e909dc0bac4e91b" providerId="LiveId" clId="{2B728D5B-52FE-4A3C-8E85-BC9747741CA2}" dt="2023-05-12T03:41:31.801" v="223" actId="20577"/>
          <ac:spMkLst>
            <pc:docMk/>
            <pc:sldMk cId="3040898952" sldId="370"/>
            <ac:spMk id="3" creationId="{AD0F9A39-2608-629B-19BE-1695D0905CA9}"/>
          </ac:spMkLst>
        </pc:spChg>
      </pc:sldChg>
      <pc:sldChg chg="modSp new mod">
        <pc:chgData name="Clara kanmani" userId="0e909dc0bac4e91b" providerId="LiveId" clId="{2B728D5B-52FE-4A3C-8E85-BC9747741CA2}" dt="2023-05-12T03:43:41.477" v="248" actId="207"/>
        <pc:sldMkLst>
          <pc:docMk/>
          <pc:sldMk cId="3288241116" sldId="371"/>
        </pc:sldMkLst>
        <pc:spChg chg="mod">
          <ac:chgData name="Clara kanmani" userId="0e909dc0bac4e91b" providerId="LiveId" clId="{2B728D5B-52FE-4A3C-8E85-BC9747741CA2}" dt="2023-05-12T03:43:41.477" v="248" actId="207"/>
          <ac:spMkLst>
            <pc:docMk/>
            <pc:sldMk cId="3288241116" sldId="371"/>
            <ac:spMk id="2" creationId="{1D5B8C01-F507-070F-F938-C20AF0622E25}"/>
          </ac:spMkLst>
        </pc:spChg>
        <pc:spChg chg="mod">
          <ac:chgData name="Clara kanmani" userId="0e909dc0bac4e91b" providerId="LiveId" clId="{2B728D5B-52FE-4A3C-8E85-BC9747741CA2}" dt="2023-05-12T03:42:53.123" v="226"/>
          <ac:spMkLst>
            <pc:docMk/>
            <pc:sldMk cId="3288241116" sldId="371"/>
            <ac:spMk id="3" creationId="{DD68545E-DA50-43F0-4C8B-A56DDD14CF98}"/>
          </ac:spMkLst>
        </pc:spChg>
      </pc:sldChg>
      <pc:sldChg chg="modSp new mod">
        <pc:chgData name="Clara kanmani" userId="0e909dc0bac4e91b" providerId="LiveId" clId="{2B728D5B-52FE-4A3C-8E85-BC9747741CA2}" dt="2023-05-12T03:46:20.754" v="278" actId="20577"/>
        <pc:sldMkLst>
          <pc:docMk/>
          <pc:sldMk cId="4005915446" sldId="372"/>
        </pc:sldMkLst>
        <pc:spChg chg="mod">
          <ac:chgData name="Clara kanmani" userId="0e909dc0bac4e91b" providerId="LiveId" clId="{2B728D5B-52FE-4A3C-8E85-BC9747741CA2}" dt="2023-05-12T03:45:31.629" v="263" actId="207"/>
          <ac:spMkLst>
            <pc:docMk/>
            <pc:sldMk cId="4005915446" sldId="372"/>
            <ac:spMk id="2" creationId="{60F8F132-3D3E-8436-D80F-AB9134A05770}"/>
          </ac:spMkLst>
        </pc:spChg>
        <pc:spChg chg="mod">
          <ac:chgData name="Clara kanmani" userId="0e909dc0bac4e91b" providerId="LiveId" clId="{2B728D5B-52FE-4A3C-8E85-BC9747741CA2}" dt="2023-05-12T03:46:20.754" v="278" actId="20577"/>
          <ac:spMkLst>
            <pc:docMk/>
            <pc:sldMk cId="4005915446" sldId="372"/>
            <ac:spMk id="3" creationId="{2BBD3BE3-10D8-ABBE-E54A-ED0D7968A39D}"/>
          </ac:spMkLst>
        </pc:spChg>
      </pc:sldChg>
      <pc:sldChg chg="addSp delSp modSp new mod">
        <pc:chgData name="Clara kanmani" userId="0e909dc0bac4e91b" providerId="LiveId" clId="{2B728D5B-52FE-4A3C-8E85-BC9747741CA2}" dt="2023-05-12T03:58:46.154" v="290" actId="14100"/>
        <pc:sldMkLst>
          <pc:docMk/>
          <pc:sldMk cId="3613599541" sldId="373"/>
        </pc:sldMkLst>
        <pc:spChg chg="mod">
          <ac:chgData name="Clara kanmani" userId="0e909dc0bac4e91b" providerId="LiveId" clId="{2B728D5B-52FE-4A3C-8E85-BC9747741CA2}" dt="2023-05-12T03:58:33.516" v="288" actId="14100"/>
          <ac:spMkLst>
            <pc:docMk/>
            <pc:sldMk cId="3613599541" sldId="373"/>
            <ac:spMk id="3" creationId="{361F68F5-D825-FBF6-0642-B3DCE521189F}"/>
          </ac:spMkLst>
        </pc:spChg>
        <pc:picChg chg="mod">
          <ac:chgData name="Clara kanmani" userId="0e909dc0bac4e91b" providerId="LiveId" clId="{2B728D5B-52FE-4A3C-8E85-BC9747741CA2}" dt="2023-05-12T03:58:46.154" v="290" actId="14100"/>
          <ac:picMkLst>
            <pc:docMk/>
            <pc:sldMk cId="3613599541" sldId="373"/>
            <ac:picMk id="4" creationId="{07FD8F1E-F374-CB78-1493-37879584E109}"/>
          </ac:picMkLst>
        </pc:picChg>
        <pc:picChg chg="add del">
          <ac:chgData name="Clara kanmani" userId="0e909dc0bac4e91b" providerId="LiveId" clId="{2B728D5B-52FE-4A3C-8E85-BC9747741CA2}" dt="2023-05-12T03:58:29.654" v="287"/>
          <ac:picMkLst>
            <pc:docMk/>
            <pc:sldMk cId="3613599541" sldId="373"/>
            <ac:picMk id="1026" creationId="{AE25AB09-AD31-960A-47B0-67BD93820EDF}"/>
          </ac:picMkLst>
        </pc:picChg>
      </pc:sldChg>
      <pc:sldChg chg="modSp new mod">
        <pc:chgData name="Clara kanmani" userId="0e909dc0bac4e91b" providerId="LiveId" clId="{2B728D5B-52FE-4A3C-8E85-BC9747741CA2}" dt="2023-05-12T04:02:17.085" v="563" actId="12"/>
        <pc:sldMkLst>
          <pc:docMk/>
          <pc:sldMk cId="3544857500" sldId="374"/>
        </pc:sldMkLst>
        <pc:spChg chg="mod">
          <ac:chgData name="Clara kanmani" userId="0e909dc0bac4e91b" providerId="LiveId" clId="{2B728D5B-52FE-4A3C-8E85-BC9747741CA2}" dt="2023-05-12T04:02:17.085" v="563" actId="12"/>
          <ac:spMkLst>
            <pc:docMk/>
            <pc:sldMk cId="3544857500" sldId="374"/>
            <ac:spMk id="3" creationId="{4E275F7B-619B-9659-5FC9-5FF7B5E1964C}"/>
          </ac:spMkLst>
        </pc:spChg>
      </pc:sldChg>
      <pc:sldChg chg="modSp new mod">
        <pc:chgData name="Clara kanmani" userId="0e909dc0bac4e91b" providerId="LiveId" clId="{2B728D5B-52FE-4A3C-8E85-BC9747741CA2}" dt="2023-05-12T04:05:14.511" v="782" actId="20577"/>
        <pc:sldMkLst>
          <pc:docMk/>
          <pc:sldMk cId="2457661084" sldId="375"/>
        </pc:sldMkLst>
        <pc:spChg chg="mod">
          <ac:chgData name="Clara kanmani" userId="0e909dc0bac4e91b" providerId="LiveId" clId="{2B728D5B-52FE-4A3C-8E85-BC9747741CA2}" dt="2023-05-12T04:05:14.511" v="782" actId="20577"/>
          <ac:spMkLst>
            <pc:docMk/>
            <pc:sldMk cId="2457661084" sldId="375"/>
            <ac:spMk id="2" creationId="{94ED044F-13C4-BCC5-7076-CE0C036868F4}"/>
          </ac:spMkLst>
        </pc:spChg>
        <pc:spChg chg="mod">
          <ac:chgData name="Clara kanmani" userId="0e909dc0bac4e91b" providerId="LiveId" clId="{2B728D5B-52FE-4A3C-8E85-BC9747741CA2}" dt="2023-05-12T04:05:02.516" v="768" actId="20577"/>
          <ac:spMkLst>
            <pc:docMk/>
            <pc:sldMk cId="2457661084" sldId="375"/>
            <ac:spMk id="3" creationId="{90040808-A5D3-59EA-A196-D83CCB35B5C7}"/>
          </ac:spMkLst>
        </pc:spChg>
      </pc:sldChg>
      <pc:sldChg chg="modSp new mod">
        <pc:chgData name="Clara kanmani" userId="0e909dc0bac4e91b" providerId="LiveId" clId="{2B728D5B-52FE-4A3C-8E85-BC9747741CA2}" dt="2023-05-12T04:13:31.351" v="785"/>
        <pc:sldMkLst>
          <pc:docMk/>
          <pc:sldMk cId="3496695555" sldId="376"/>
        </pc:sldMkLst>
        <pc:spChg chg="mod">
          <ac:chgData name="Clara kanmani" userId="0e909dc0bac4e91b" providerId="LiveId" clId="{2B728D5B-52FE-4A3C-8E85-BC9747741CA2}" dt="2023-05-12T04:13:31.351" v="785"/>
          <ac:spMkLst>
            <pc:docMk/>
            <pc:sldMk cId="3496695555" sldId="376"/>
            <ac:spMk id="3" creationId="{4C5FDB54-80E6-ED08-F757-6D50E8BF0551}"/>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1371600"/>
          </a:xfrm>
          <a:custGeom>
            <a:avLst/>
            <a:gdLst/>
            <a:ahLst/>
            <a:cxnLst/>
            <a:rect l="l" t="t" r="r" b="b"/>
            <a:pathLst>
              <a:path w="9144000" h="1371600">
                <a:moveTo>
                  <a:pt x="9144000" y="0"/>
                </a:moveTo>
                <a:lnTo>
                  <a:pt x="0" y="0"/>
                </a:lnTo>
                <a:lnTo>
                  <a:pt x="0" y="1371600"/>
                </a:lnTo>
                <a:lnTo>
                  <a:pt x="9144000" y="1371600"/>
                </a:lnTo>
                <a:lnTo>
                  <a:pt x="9144000" y="0"/>
                </a:lnTo>
                <a:close/>
              </a:path>
            </a:pathLst>
          </a:custGeom>
          <a:solidFill>
            <a:srgbClr val="364161"/>
          </a:solidFill>
        </p:spPr>
        <p:txBody>
          <a:bodyPr wrap="square" lIns="0" tIns="0" rIns="0" bIns="0" rtlCol="0"/>
          <a:lstStyle/>
          <a:p>
            <a:endParaRPr/>
          </a:p>
        </p:txBody>
      </p:sp>
      <p:sp>
        <p:nvSpPr>
          <p:cNvPr id="17" name="bg object 17"/>
          <p:cNvSpPr/>
          <p:nvPr/>
        </p:nvSpPr>
        <p:spPr>
          <a:xfrm>
            <a:off x="0" y="6248398"/>
            <a:ext cx="9144000" cy="609600"/>
          </a:xfrm>
          <a:custGeom>
            <a:avLst/>
            <a:gdLst/>
            <a:ahLst/>
            <a:cxnLst/>
            <a:rect l="l" t="t" r="r" b="b"/>
            <a:pathLst>
              <a:path w="9144000" h="609600">
                <a:moveTo>
                  <a:pt x="9143999" y="0"/>
                </a:moveTo>
                <a:lnTo>
                  <a:pt x="0" y="0"/>
                </a:lnTo>
                <a:lnTo>
                  <a:pt x="0" y="609599"/>
                </a:lnTo>
                <a:lnTo>
                  <a:pt x="9143999" y="609599"/>
                </a:lnTo>
                <a:lnTo>
                  <a:pt x="9143999" y="0"/>
                </a:lnTo>
                <a:close/>
              </a:path>
            </a:pathLst>
          </a:custGeom>
          <a:solidFill>
            <a:srgbClr val="364161"/>
          </a:solidFill>
        </p:spPr>
        <p:txBody>
          <a:bodyPr wrap="square" lIns="0" tIns="0" rIns="0" bIns="0" rtlCol="0"/>
          <a:lstStyle/>
          <a:p>
            <a:endParaRPr/>
          </a:p>
        </p:txBody>
      </p:sp>
      <p:pic>
        <p:nvPicPr>
          <p:cNvPr id="18" name="bg object 18"/>
          <p:cNvPicPr/>
          <p:nvPr/>
        </p:nvPicPr>
        <p:blipFill>
          <a:blip r:embed="rId2" cstate="print"/>
          <a:stretch>
            <a:fillRect/>
          </a:stretch>
        </p:blipFill>
        <p:spPr>
          <a:xfrm>
            <a:off x="0" y="6345934"/>
            <a:ext cx="1316736" cy="435863"/>
          </a:xfrm>
          <a:prstGeom prst="rect">
            <a:avLst/>
          </a:prstGeom>
        </p:spPr>
      </p:pic>
      <p:sp>
        <p:nvSpPr>
          <p:cNvPr id="2" name="Holder 2"/>
          <p:cNvSpPr>
            <a:spLocks noGrp="1"/>
          </p:cNvSpPr>
          <p:nvPr>
            <p:ph type="ctrTitle"/>
          </p:nvPr>
        </p:nvSpPr>
        <p:spPr>
          <a:xfrm>
            <a:off x="116839" y="183781"/>
            <a:ext cx="8910320" cy="104965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MT"/>
                <a:cs typeface="Arial MT"/>
              </a:defRPr>
            </a:lvl1pPr>
          </a:lstStyle>
          <a:p>
            <a:pPr marL="12065" marR="5080" indent="-8890" algn="ctr">
              <a:lnSpc>
                <a:spcPts val="1440"/>
              </a:lnSpc>
              <a:spcBef>
                <a:spcPts val="35"/>
              </a:spcBef>
            </a:pPr>
            <a:r>
              <a:rPr spc="-5" dirty="0"/>
              <a:t>Copyright </a:t>
            </a:r>
            <a:r>
              <a:rPr dirty="0"/>
              <a:t>© 2018 </a:t>
            </a:r>
            <a:r>
              <a:rPr spc="-5" dirty="0"/>
              <a:t>Cengage. May </a:t>
            </a:r>
            <a:r>
              <a:rPr dirty="0"/>
              <a:t>not </a:t>
            </a:r>
            <a:r>
              <a:rPr spc="-5" dirty="0"/>
              <a:t>be </a:t>
            </a:r>
            <a:r>
              <a:rPr dirty="0"/>
              <a:t>copied, </a:t>
            </a:r>
            <a:r>
              <a:rPr spc="-5" dirty="0"/>
              <a:t>scanned, or duplicated, in whole or in </a:t>
            </a:r>
            <a:r>
              <a:rPr dirty="0"/>
              <a:t>part, </a:t>
            </a:r>
            <a:r>
              <a:rPr spc="-5" dirty="0"/>
              <a:t>except </a:t>
            </a:r>
            <a:r>
              <a:rPr dirty="0"/>
              <a:t>for </a:t>
            </a:r>
            <a:r>
              <a:rPr spc="-5" dirty="0"/>
              <a:t>use as </a:t>
            </a:r>
            <a:r>
              <a:rPr dirty="0"/>
              <a:t> permitted</a:t>
            </a:r>
            <a:r>
              <a:rPr spc="-20" dirty="0"/>
              <a:t> </a:t>
            </a:r>
            <a:r>
              <a:rPr spc="-5" dirty="0"/>
              <a:t>in</a:t>
            </a:r>
            <a:r>
              <a:rPr dirty="0"/>
              <a:t> </a:t>
            </a:r>
            <a:r>
              <a:rPr spc="-5" dirty="0"/>
              <a:t>a</a:t>
            </a:r>
            <a:r>
              <a:rPr dirty="0"/>
              <a:t> </a:t>
            </a:r>
            <a:r>
              <a:rPr spc="-5" dirty="0"/>
              <a:t>license</a:t>
            </a:r>
            <a:r>
              <a:rPr spc="-10" dirty="0"/>
              <a:t> </a:t>
            </a:r>
            <a:r>
              <a:rPr spc="-5" dirty="0"/>
              <a:t>distributed</a:t>
            </a:r>
            <a:r>
              <a:rPr spc="-35" dirty="0"/>
              <a:t> </a:t>
            </a:r>
            <a:r>
              <a:rPr spc="-5" dirty="0"/>
              <a:t>with</a:t>
            </a:r>
            <a:r>
              <a:rPr spc="30" dirty="0"/>
              <a:t> </a:t>
            </a:r>
            <a:r>
              <a:rPr spc="-5" dirty="0"/>
              <a:t>a</a:t>
            </a:r>
            <a:r>
              <a:rPr dirty="0"/>
              <a:t> </a:t>
            </a:r>
            <a:r>
              <a:rPr spc="-5" dirty="0"/>
              <a:t>certain</a:t>
            </a:r>
            <a:r>
              <a:rPr spc="-10" dirty="0"/>
              <a:t> </a:t>
            </a:r>
            <a:r>
              <a:rPr spc="-5" dirty="0"/>
              <a:t>product</a:t>
            </a:r>
            <a:r>
              <a:rPr spc="-25" dirty="0"/>
              <a:t> </a:t>
            </a:r>
            <a:r>
              <a:rPr spc="-5" dirty="0"/>
              <a:t>or</a:t>
            </a:r>
            <a:r>
              <a:rPr spc="15" dirty="0"/>
              <a:t> </a:t>
            </a:r>
            <a:r>
              <a:rPr spc="-5" dirty="0"/>
              <a:t>service</a:t>
            </a:r>
            <a:r>
              <a:rPr spc="10" dirty="0"/>
              <a:t> </a:t>
            </a:r>
            <a:r>
              <a:rPr spc="-5" dirty="0"/>
              <a:t>or otherwise</a:t>
            </a:r>
            <a:r>
              <a:rPr spc="5" dirty="0"/>
              <a:t> </a:t>
            </a:r>
            <a:r>
              <a:rPr spc="-5" dirty="0"/>
              <a:t>on</a:t>
            </a:r>
            <a:r>
              <a:rPr spc="-10" dirty="0"/>
              <a:t> </a:t>
            </a:r>
            <a:r>
              <a:rPr spc="-5" dirty="0"/>
              <a:t>a</a:t>
            </a:r>
            <a:r>
              <a:rPr dirty="0"/>
              <a:t> password-protected </a:t>
            </a:r>
            <a:r>
              <a:rPr spc="-5" dirty="0"/>
              <a:t>website </a:t>
            </a:r>
            <a:r>
              <a:rPr spc="-315" dirty="0"/>
              <a:t> </a:t>
            </a:r>
            <a:r>
              <a:rPr dirty="0"/>
              <a:t>for</a:t>
            </a:r>
            <a:r>
              <a:rPr spc="-20" dirty="0"/>
              <a:t> </a:t>
            </a:r>
            <a:r>
              <a:rPr spc="-5" dirty="0"/>
              <a:t>classroom</a:t>
            </a:r>
            <a:r>
              <a:rPr spc="-30" dirty="0"/>
              <a:t> </a:t>
            </a:r>
            <a:r>
              <a:rPr dirty="0"/>
              <a:t>use.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22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MT"/>
                <a:cs typeface="Arial MT"/>
              </a:defRPr>
            </a:lvl1pPr>
          </a:lstStyle>
          <a:p>
            <a:pPr marL="12065" marR="5080" indent="-8890" algn="ctr">
              <a:lnSpc>
                <a:spcPts val="1440"/>
              </a:lnSpc>
              <a:spcBef>
                <a:spcPts val="35"/>
              </a:spcBef>
            </a:pPr>
            <a:r>
              <a:rPr spc="-5" dirty="0"/>
              <a:t>Copyright </a:t>
            </a:r>
            <a:r>
              <a:rPr dirty="0"/>
              <a:t>© 2018 </a:t>
            </a:r>
            <a:r>
              <a:rPr spc="-5" dirty="0"/>
              <a:t>Cengage. May </a:t>
            </a:r>
            <a:r>
              <a:rPr dirty="0"/>
              <a:t>not </a:t>
            </a:r>
            <a:r>
              <a:rPr spc="-5" dirty="0"/>
              <a:t>be </a:t>
            </a:r>
            <a:r>
              <a:rPr dirty="0"/>
              <a:t>copied, </a:t>
            </a:r>
            <a:r>
              <a:rPr spc="-5" dirty="0"/>
              <a:t>scanned, or duplicated, in whole or in </a:t>
            </a:r>
            <a:r>
              <a:rPr dirty="0"/>
              <a:t>part, </a:t>
            </a:r>
            <a:r>
              <a:rPr spc="-5" dirty="0"/>
              <a:t>except </a:t>
            </a:r>
            <a:r>
              <a:rPr dirty="0"/>
              <a:t>for </a:t>
            </a:r>
            <a:r>
              <a:rPr spc="-5" dirty="0"/>
              <a:t>use as </a:t>
            </a:r>
            <a:r>
              <a:rPr dirty="0"/>
              <a:t> permitted</a:t>
            </a:r>
            <a:r>
              <a:rPr spc="-20" dirty="0"/>
              <a:t> </a:t>
            </a:r>
            <a:r>
              <a:rPr spc="-5" dirty="0"/>
              <a:t>in</a:t>
            </a:r>
            <a:r>
              <a:rPr dirty="0"/>
              <a:t> </a:t>
            </a:r>
            <a:r>
              <a:rPr spc="-5" dirty="0"/>
              <a:t>a</a:t>
            </a:r>
            <a:r>
              <a:rPr dirty="0"/>
              <a:t> </a:t>
            </a:r>
            <a:r>
              <a:rPr spc="-5" dirty="0"/>
              <a:t>license</a:t>
            </a:r>
            <a:r>
              <a:rPr spc="-10" dirty="0"/>
              <a:t> </a:t>
            </a:r>
            <a:r>
              <a:rPr spc="-5" dirty="0"/>
              <a:t>distributed</a:t>
            </a:r>
            <a:r>
              <a:rPr spc="-35" dirty="0"/>
              <a:t> </a:t>
            </a:r>
            <a:r>
              <a:rPr spc="-5" dirty="0"/>
              <a:t>with</a:t>
            </a:r>
            <a:r>
              <a:rPr spc="30" dirty="0"/>
              <a:t> </a:t>
            </a:r>
            <a:r>
              <a:rPr spc="-5" dirty="0"/>
              <a:t>a</a:t>
            </a:r>
            <a:r>
              <a:rPr dirty="0"/>
              <a:t> </a:t>
            </a:r>
            <a:r>
              <a:rPr spc="-5" dirty="0"/>
              <a:t>certain</a:t>
            </a:r>
            <a:r>
              <a:rPr spc="-10" dirty="0"/>
              <a:t> </a:t>
            </a:r>
            <a:r>
              <a:rPr spc="-5" dirty="0"/>
              <a:t>product</a:t>
            </a:r>
            <a:r>
              <a:rPr spc="-25" dirty="0"/>
              <a:t> </a:t>
            </a:r>
            <a:r>
              <a:rPr spc="-5" dirty="0"/>
              <a:t>or</a:t>
            </a:r>
            <a:r>
              <a:rPr spc="15" dirty="0"/>
              <a:t> </a:t>
            </a:r>
            <a:r>
              <a:rPr spc="-5" dirty="0"/>
              <a:t>service</a:t>
            </a:r>
            <a:r>
              <a:rPr spc="10" dirty="0"/>
              <a:t> </a:t>
            </a:r>
            <a:r>
              <a:rPr spc="-5" dirty="0"/>
              <a:t>or otherwise</a:t>
            </a:r>
            <a:r>
              <a:rPr spc="5" dirty="0"/>
              <a:t> </a:t>
            </a:r>
            <a:r>
              <a:rPr spc="-5" dirty="0"/>
              <a:t>on</a:t>
            </a:r>
            <a:r>
              <a:rPr spc="-10" dirty="0"/>
              <a:t> </a:t>
            </a:r>
            <a:r>
              <a:rPr spc="-5" dirty="0"/>
              <a:t>a</a:t>
            </a:r>
            <a:r>
              <a:rPr dirty="0"/>
              <a:t> password-protected </a:t>
            </a:r>
            <a:r>
              <a:rPr spc="-5" dirty="0"/>
              <a:t>website </a:t>
            </a:r>
            <a:r>
              <a:rPr spc="-315" dirty="0"/>
              <a:t> </a:t>
            </a:r>
            <a:r>
              <a:rPr dirty="0"/>
              <a:t>for</a:t>
            </a:r>
            <a:r>
              <a:rPr spc="-20" dirty="0"/>
              <a:t> </a:t>
            </a:r>
            <a:r>
              <a:rPr spc="-5" dirty="0"/>
              <a:t>classroom</a:t>
            </a:r>
            <a:r>
              <a:rPr spc="-30" dirty="0"/>
              <a:t> </a:t>
            </a:r>
            <a:r>
              <a:rPr dirty="0"/>
              <a:t>use.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Arial MT"/>
                <a:cs typeface="Arial M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bg1"/>
                </a:solidFill>
                <a:latin typeface="Arial MT"/>
                <a:cs typeface="Arial MT"/>
              </a:defRPr>
            </a:lvl1pPr>
          </a:lstStyle>
          <a:p>
            <a:pPr marL="12065" marR="5080" indent="-8890" algn="ctr">
              <a:lnSpc>
                <a:spcPts val="1440"/>
              </a:lnSpc>
              <a:spcBef>
                <a:spcPts val="35"/>
              </a:spcBef>
            </a:pPr>
            <a:r>
              <a:rPr spc="-5" dirty="0"/>
              <a:t>Copyright </a:t>
            </a:r>
            <a:r>
              <a:rPr dirty="0"/>
              <a:t>© 2018 </a:t>
            </a:r>
            <a:r>
              <a:rPr spc="-5" dirty="0"/>
              <a:t>Cengage. May </a:t>
            </a:r>
            <a:r>
              <a:rPr dirty="0"/>
              <a:t>not </a:t>
            </a:r>
            <a:r>
              <a:rPr spc="-5" dirty="0"/>
              <a:t>be </a:t>
            </a:r>
            <a:r>
              <a:rPr dirty="0"/>
              <a:t>copied, </a:t>
            </a:r>
            <a:r>
              <a:rPr spc="-5" dirty="0"/>
              <a:t>scanned, or duplicated, in whole or in </a:t>
            </a:r>
            <a:r>
              <a:rPr dirty="0"/>
              <a:t>part, </a:t>
            </a:r>
            <a:r>
              <a:rPr spc="-5" dirty="0"/>
              <a:t>except </a:t>
            </a:r>
            <a:r>
              <a:rPr dirty="0"/>
              <a:t>for </a:t>
            </a:r>
            <a:r>
              <a:rPr spc="-5" dirty="0"/>
              <a:t>use as </a:t>
            </a:r>
            <a:r>
              <a:rPr dirty="0"/>
              <a:t> permitted</a:t>
            </a:r>
            <a:r>
              <a:rPr spc="-20" dirty="0"/>
              <a:t> </a:t>
            </a:r>
            <a:r>
              <a:rPr spc="-5" dirty="0"/>
              <a:t>in</a:t>
            </a:r>
            <a:r>
              <a:rPr dirty="0"/>
              <a:t> </a:t>
            </a:r>
            <a:r>
              <a:rPr spc="-5" dirty="0"/>
              <a:t>a</a:t>
            </a:r>
            <a:r>
              <a:rPr dirty="0"/>
              <a:t> </a:t>
            </a:r>
            <a:r>
              <a:rPr spc="-5" dirty="0"/>
              <a:t>license</a:t>
            </a:r>
            <a:r>
              <a:rPr spc="-10" dirty="0"/>
              <a:t> </a:t>
            </a:r>
            <a:r>
              <a:rPr spc="-5" dirty="0"/>
              <a:t>distributed</a:t>
            </a:r>
            <a:r>
              <a:rPr spc="-35" dirty="0"/>
              <a:t> </a:t>
            </a:r>
            <a:r>
              <a:rPr spc="-5" dirty="0"/>
              <a:t>with</a:t>
            </a:r>
            <a:r>
              <a:rPr spc="30" dirty="0"/>
              <a:t> </a:t>
            </a:r>
            <a:r>
              <a:rPr spc="-5" dirty="0"/>
              <a:t>a</a:t>
            </a:r>
            <a:r>
              <a:rPr dirty="0"/>
              <a:t> </a:t>
            </a:r>
            <a:r>
              <a:rPr spc="-5" dirty="0"/>
              <a:t>certain</a:t>
            </a:r>
            <a:r>
              <a:rPr spc="-10" dirty="0"/>
              <a:t> </a:t>
            </a:r>
            <a:r>
              <a:rPr spc="-5" dirty="0"/>
              <a:t>product</a:t>
            </a:r>
            <a:r>
              <a:rPr spc="-25" dirty="0"/>
              <a:t> </a:t>
            </a:r>
            <a:r>
              <a:rPr spc="-5" dirty="0"/>
              <a:t>or</a:t>
            </a:r>
            <a:r>
              <a:rPr spc="15" dirty="0"/>
              <a:t> </a:t>
            </a:r>
            <a:r>
              <a:rPr spc="-5" dirty="0"/>
              <a:t>service</a:t>
            </a:r>
            <a:r>
              <a:rPr spc="10" dirty="0"/>
              <a:t> </a:t>
            </a:r>
            <a:r>
              <a:rPr spc="-5" dirty="0"/>
              <a:t>or otherwise</a:t>
            </a:r>
            <a:r>
              <a:rPr spc="5" dirty="0"/>
              <a:t> </a:t>
            </a:r>
            <a:r>
              <a:rPr spc="-5" dirty="0"/>
              <a:t>on</a:t>
            </a:r>
            <a:r>
              <a:rPr spc="-10" dirty="0"/>
              <a:t> </a:t>
            </a:r>
            <a:r>
              <a:rPr spc="-5" dirty="0"/>
              <a:t>a</a:t>
            </a:r>
            <a:r>
              <a:rPr dirty="0"/>
              <a:t> password-protected </a:t>
            </a:r>
            <a:r>
              <a:rPr spc="-5" dirty="0"/>
              <a:t>website </a:t>
            </a:r>
            <a:r>
              <a:rPr spc="-315" dirty="0"/>
              <a:t> </a:t>
            </a:r>
            <a:r>
              <a:rPr dirty="0"/>
              <a:t>for</a:t>
            </a:r>
            <a:r>
              <a:rPr spc="-20" dirty="0"/>
              <a:t> </a:t>
            </a:r>
            <a:r>
              <a:rPr spc="-5" dirty="0"/>
              <a:t>classroom</a:t>
            </a:r>
            <a:r>
              <a:rPr spc="-30" dirty="0"/>
              <a:t> </a:t>
            </a:r>
            <a:r>
              <a:rPr dirty="0"/>
              <a:t>use.</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6858000"/>
          </a:xfrm>
          <a:prstGeom prst="rect">
            <a:avLst/>
          </a:prstGeom>
        </p:spPr>
      </p:pic>
      <p:sp>
        <p:nvSpPr>
          <p:cNvPr id="17" name="bg object 17"/>
          <p:cNvSpPr/>
          <p:nvPr/>
        </p:nvSpPr>
        <p:spPr>
          <a:xfrm>
            <a:off x="0" y="6248399"/>
            <a:ext cx="9144000" cy="609600"/>
          </a:xfrm>
          <a:custGeom>
            <a:avLst/>
            <a:gdLst/>
            <a:ahLst/>
            <a:cxnLst/>
            <a:rect l="l" t="t" r="r" b="b"/>
            <a:pathLst>
              <a:path w="9144000" h="609600">
                <a:moveTo>
                  <a:pt x="9143999" y="0"/>
                </a:moveTo>
                <a:lnTo>
                  <a:pt x="0" y="0"/>
                </a:lnTo>
                <a:lnTo>
                  <a:pt x="0" y="609598"/>
                </a:lnTo>
                <a:lnTo>
                  <a:pt x="9143999" y="609598"/>
                </a:lnTo>
                <a:lnTo>
                  <a:pt x="9143999" y="0"/>
                </a:lnTo>
                <a:close/>
              </a:path>
            </a:pathLst>
          </a:custGeom>
          <a:solidFill>
            <a:srgbClr val="364161"/>
          </a:solidFill>
        </p:spPr>
        <p:txBody>
          <a:bodyPr wrap="square" lIns="0" tIns="0" rIns="0" bIns="0" rtlCol="0"/>
          <a:lstStyle/>
          <a:p>
            <a:endParaRPr/>
          </a:p>
        </p:txBody>
      </p:sp>
      <p:pic>
        <p:nvPicPr>
          <p:cNvPr id="18" name="bg object 18"/>
          <p:cNvPicPr/>
          <p:nvPr/>
        </p:nvPicPr>
        <p:blipFill>
          <a:blip r:embed="rId3" cstate="print"/>
          <a:stretch>
            <a:fillRect/>
          </a:stretch>
        </p:blipFill>
        <p:spPr>
          <a:xfrm>
            <a:off x="0" y="6345934"/>
            <a:ext cx="1316736" cy="435863"/>
          </a:xfrm>
          <a:prstGeom prst="rect">
            <a:avLst/>
          </a:prstGeom>
        </p:spPr>
      </p:pic>
      <p:sp>
        <p:nvSpPr>
          <p:cNvPr id="2" name="Holder 2"/>
          <p:cNvSpPr>
            <a:spLocks noGrp="1"/>
          </p:cNvSpPr>
          <p:nvPr>
            <p:ph type="title"/>
          </p:nvPr>
        </p:nvSpPr>
        <p:spPr/>
        <p:txBody>
          <a:bodyPr lIns="0" tIns="0" rIns="0" bIns="0"/>
          <a:lstStyle>
            <a:lvl1pPr>
              <a:defRPr sz="36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bg1"/>
                </a:solidFill>
                <a:latin typeface="Arial MT"/>
                <a:cs typeface="Arial MT"/>
              </a:defRPr>
            </a:lvl1pPr>
          </a:lstStyle>
          <a:p>
            <a:pPr marL="12065" marR="5080" indent="-8890" algn="ctr">
              <a:lnSpc>
                <a:spcPts val="1440"/>
              </a:lnSpc>
              <a:spcBef>
                <a:spcPts val="35"/>
              </a:spcBef>
            </a:pPr>
            <a:r>
              <a:rPr spc="-5" dirty="0"/>
              <a:t>Copyright </a:t>
            </a:r>
            <a:r>
              <a:rPr dirty="0"/>
              <a:t>© 2018 </a:t>
            </a:r>
            <a:r>
              <a:rPr spc="-5" dirty="0"/>
              <a:t>Cengage. May </a:t>
            </a:r>
            <a:r>
              <a:rPr dirty="0"/>
              <a:t>not </a:t>
            </a:r>
            <a:r>
              <a:rPr spc="-5" dirty="0"/>
              <a:t>be </a:t>
            </a:r>
            <a:r>
              <a:rPr dirty="0"/>
              <a:t>copied, </a:t>
            </a:r>
            <a:r>
              <a:rPr spc="-5" dirty="0"/>
              <a:t>scanned, or duplicated, in whole or in </a:t>
            </a:r>
            <a:r>
              <a:rPr dirty="0"/>
              <a:t>part, </a:t>
            </a:r>
            <a:r>
              <a:rPr spc="-5" dirty="0"/>
              <a:t>except </a:t>
            </a:r>
            <a:r>
              <a:rPr dirty="0"/>
              <a:t>for </a:t>
            </a:r>
            <a:r>
              <a:rPr spc="-5" dirty="0"/>
              <a:t>use as </a:t>
            </a:r>
            <a:r>
              <a:rPr dirty="0"/>
              <a:t> permitted</a:t>
            </a:r>
            <a:r>
              <a:rPr spc="-20" dirty="0"/>
              <a:t> </a:t>
            </a:r>
            <a:r>
              <a:rPr spc="-5" dirty="0"/>
              <a:t>in</a:t>
            </a:r>
            <a:r>
              <a:rPr dirty="0"/>
              <a:t> </a:t>
            </a:r>
            <a:r>
              <a:rPr spc="-5" dirty="0"/>
              <a:t>a</a:t>
            </a:r>
            <a:r>
              <a:rPr dirty="0"/>
              <a:t> </a:t>
            </a:r>
            <a:r>
              <a:rPr spc="-5" dirty="0"/>
              <a:t>license</a:t>
            </a:r>
            <a:r>
              <a:rPr spc="-10" dirty="0"/>
              <a:t> </a:t>
            </a:r>
            <a:r>
              <a:rPr spc="-5" dirty="0"/>
              <a:t>distributed</a:t>
            </a:r>
            <a:r>
              <a:rPr spc="-35" dirty="0"/>
              <a:t> </a:t>
            </a:r>
            <a:r>
              <a:rPr spc="-5" dirty="0"/>
              <a:t>with</a:t>
            </a:r>
            <a:r>
              <a:rPr spc="30" dirty="0"/>
              <a:t> </a:t>
            </a:r>
            <a:r>
              <a:rPr spc="-5" dirty="0"/>
              <a:t>a</a:t>
            </a:r>
            <a:r>
              <a:rPr dirty="0"/>
              <a:t> </a:t>
            </a:r>
            <a:r>
              <a:rPr spc="-5" dirty="0"/>
              <a:t>certain</a:t>
            </a:r>
            <a:r>
              <a:rPr spc="-10" dirty="0"/>
              <a:t> </a:t>
            </a:r>
            <a:r>
              <a:rPr spc="-5" dirty="0"/>
              <a:t>product</a:t>
            </a:r>
            <a:r>
              <a:rPr spc="-25" dirty="0"/>
              <a:t> </a:t>
            </a:r>
            <a:r>
              <a:rPr spc="-5" dirty="0"/>
              <a:t>or</a:t>
            </a:r>
            <a:r>
              <a:rPr spc="15" dirty="0"/>
              <a:t> </a:t>
            </a:r>
            <a:r>
              <a:rPr spc="-5" dirty="0"/>
              <a:t>service</a:t>
            </a:r>
            <a:r>
              <a:rPr spc="10" dirty="0"/>
              <a:t> </a:t>
            </a:r>
            <a:r>
              <a:rPr spc="-5" dirty="0"/>
              <a:t>or otherwise</a:t>
            </a:r>
            <a:r>
              <a:rPr spc="5" dirty="0"/>
              <a:t> </a:t>
            </a:r>
            <a:r>
              <a:rPr spc="-5" dirty="0"/>
              <a:t>on</a:t>
            </a:r>
            <a:r>
              <a:rPr spc="-10" dirty="0"/>
              <a:t> </a:t>
            </a:r>
            <a:r>
              <a:rPr spc="-5" dirty="0"/>
              <a:t>a</a:t>
            </a:r>
            <a:r>
              <a:rPr dirty="0"/>
              <a:t> password-protected </a:t>
            </a:r>
            <a:r>
              <a:rPr spc="-5" dirty="0"/>
              <a:t>website </a:t>
            </a:r>
            <a:r>
              <a:rPr spc="-315" dirty="0"/>
              <a:t> </a:t>
            </a:r>
            <a:r>
              <a:rPr dirty="0"/>
              <a:t>for</a:t>
            </a:r>
            <a:r>
              <a:rPr spc="-20" dirty="0"/>
              <a:t> </a:t>
            </a:r>
            <a:r>
              <a:rPr spc="-5" dirty="0"/>
              <a:t>classroom</a:t>
            </a:r>
            <a:r>
              <a:rPr spc="-30" dirty="0"/>
              <a:t> </a:t>
            </a:r>
            <a:r>
              <a:rPr dirty="0"/>
              <a:t>use.</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bg1"/>
                </a:solidFill>
                <a:latin typeface="Arial MT"/>
                <a:cs typeface="Arial MT"/>
              </a:defRPr>
            </a:lvl1pPr>
          </a:lstStyle>
          <a:p>
            <a:pPr marL="12065" marR="5080" indent="-8890" algn="ctr">
              <a:lnSpc>
                <a:spcPts val="1440"/>
              </a:lnSpc>
              <a:spcBef>
                <a:spcPts val="35"/>
              </a:spcBef>
            </a:pPr>
            <a:r>
              <a:rPr spc="-5" dirty="0"/>
              <a:t>Copyright </a:t>
            </a:r>
            <a:r>
              <a:rPr dirty="0"/>
              <a:t>© 2018 </a:t>
            </a:r>
            <a:r>
              <a:rPr spc="-5" dirty="0"/>
              <a:t>Cengage. May </a:t>
            </a:r>
            <a:r>
              <a:rPr dirty="0"/>
              <a:t>not </a:t>
            </a:r>
            <a:r>
              <a:rPr spc="-5" dirty="0"/>
              <a:t>be </a:t>
            </a:r>
            <a:r>
              <a:rPr dirty="0"/>
              <a:t>copied, </a:t>
            </a:r>
            <a:r>
              <a:rPr spc="-5" dirty="0"/>
              <a:t>scanned, or duplicated, in whole or in </a:t>
            </a:r>
            <a:r>
              <a:rPr dirty="0"/>
              <a:t>part, </a:t>
            </a:r>
            <a:r>
              <a:rPr spc="-5" dirty="0"/>
              <a:t>except </a:t>
            </a:r>
            <a:r>
              <a:rPr dirty="0"/>
              <a:t>for </a:t>
            </a:r>
            <a:r>
              <a:rPr spc="-5" dirty="0"/>
              <a:t>use as </a:t>
            </a:r>
            <a:r>
              <a:rPr dirty="0"/>
              <a:t> permitted</a:t>
            </a:r>
            <a:r>
              <a:rPr spc="-20" dirty="0"/>
              <a:t> </a:t>
            </a:r>
            <a:r>
              <a:rPr spc="-5" dirty="0"/>
              <a:t>in</a:t>
            </a:r>
            <a:r>
              <a:rPr dirty="0"/>
              <a:t> </a:t>
            </a:r>
            <a:r>
              <a:rPr spc="-5" dirty="0"/>
              <a:t>a</a:t>
            </a:r>
            <a:r>
              <a:rPr dirty="0"/>
              <a:t> </a:t>
            </a:r>
            <a:r>
              <a:rPr spc="-5" dirty="0"/>
              <a:t>license</a:t>
            </a:r>
            <a:r>
              <a:rPr spc="-10" dirty="0"/>
              <a:t> </a:t>
            </a:r>
            <a:r>
              <a:rPr spc="-5" dirty="0"/>
              <a:t>distributed</a:t>
            </a:r>
            <a:r>
              <a:rPr spc="-35" dirty="0"/>
              <a:t> </a:t>
            </a:r>
            <a:r>
              <a:rPr spc="-5" dirty="0"/>
              <a:t>with</a:t>
            </a:r>
            <a:r>
              <a:rPr spc="30" dirty="0"/>
              <a:t> </a:t>
            </a:r>
            <a:r>
              <a:rPr spc="-5" dirty="0"/>
              <a:t>a</a:t>
            </a:r>
            <a:r>
              <a:rPr dirty="0"/>
              <a:t> </a:t>
            </a:r>
            <a:r>
              <a:rPr spc="-5" dirty="0"/>
              <a:t>certain</a:t>
            </a:r>
            <a:r>
              <a:rPr spc="-10" dirty="0"/>
              <a:t> </a:t>
            </a:r>
            <a:r>
              <a:rPr spc="-5" dirty="0"/>
              <a:t>product</a:t>
            </a:r>
            <a:r>
              <a:rPr spc="-25" dirty="0"/>
              <a:t> </a:t>
            </a:r>
            <a:r>
              <a:rPr spc="-5" dirty="0"/>
              <a:t>or</a:t>
            </a:r>
            <a:r>
              <a:rPr spc="15" dirty="0"/>
              <a:t> </a:t>
            </a:r>
            <a:r>
              <a:rPr spc="-5" dirty="0"/>
              <a:t>service</a:t>
            </a:r>
            <a:r>
              <a:rPr spc="10" dirty="0"/>
              <a:t> </a:t>
            </a:r>
            <a:r>
              <a:rPr spc="-5" dirty="0"/>
              <a:t>or otherwise</a:t>
            </a:r>
            <a:r>
              <a:rPr spc="5" dirty="0"/>
              <a:t> </a:t>
            </a:r>
            <a:r>
              <a:rPr spc="-5" dirty="0"/>
              <a:t>on</a:t>
            </a:r>
            <a:r>
              <a:rPr spc="-10" dirty="0"/>
              <a:t> </a:t>
            </a:r>
            <a:r>
              <a:rPr spc="-5" dirty="0"/>
              <a:t>a</a:t>
            </a:r>
            <a:r>
              <a:rPr dirty="0"/>
              <a:t> password-protected </a:t>
            </a:r>
            <a:r>
              <a:rPr spc="-5" dirty="0"/>
              <a:t>website </a:t>
            </a:r>
            <a:r>
              <a:rPr spc="-315" dirty="0"/>
              <a:t> </a:t>
            </a:r>
            <a:r>
              <a:rPr dirty="0"/>
              <a:t>for</a:t>
            </a:r>
            <a:r>
              <a:rPr spc="-20" dirty="0"/>
              <a:t> </a:t>
            </a:r>
            <a:r>
              <a:rPr spc="-5" dirty="0"/>
              <a:t>classroom</a:t>
            </a:r>
            <a:r>
              <a:rPr spc="-30" dirty="0"/>
              <a:t> </a:t>
            </a:r>
            <a:r>
              <a:rPr dirty="0"/>
              <a:t>use.</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1134110"/>
          </a:xfrm>
          <a:custGeom>
            <a:avLst/>
            <a:gdLst/>
            <a:ahLst/>
            <a:cxnLst/>
            <a:rect l="l" t="t" r="r" b="b"/>
            <a:pathLst>
              <a:path w="9144000" h="1134110">
                <a:moveTo>
                  <a:pt x="9144000" y="0"/>
                </a:moveTo>
                <a:lnTo>
                  <a:pt x="0" y="0"/>
                </a:lnTo>
                <a:lnTo>
                  <a:pt x="0" y="1133855"/>
                </a:lnTo>
                <a:lnTo>
                  <a:pt x="9144000" y="1133855"/>
                </a:lnTo>
                <a:lnTo>
                  <a:pt x="9144000" y="0"/>
                </a:lnTo>
                <a:close/>
              </a:path>
            </a:pathLst>
          </a:custGeom>
          <a:solidFill>
            <a:srgbClr val="364161"/>
          </a:solidFill>
        </p:spPr>
        <p:txBody>
          <a:bodyPr wrap="square" lIns="0" tIns="0" rIns="0" bIns="0" rtlCol="0"/>
          <a:lstStyle/>
          <a:p>
            <a:endParaRPr/>
          </a:p>
        </p:txBody>
      </p:sp>
      <p:sp>
        <p:nvSpPr>
          <p:cNvPr id="17" name="bg object 17"/>
          <p:cNvSpPr/>
          <p:nvPr/>
        </p:nvSpPr>
        <p:spPr>
          <a:xfrm>
            <a:off x="0" y="6248398"/>
            <a:ext cx="9144000" cy="609600"/>
          </a:xfrm>
          <a:custGeom>
            <a:avLst/>
            <a:gdLst/>
            <a:ahLst/>
            <a:cxnLst/>
            <a:rect l="l" t="t" r="r" b="b"/>
            <a:pathLst>
              <a:path w="9144000" h="609600">
                <a:moveTo>
                  <a:pt x="9143999" y="0"/>
                </a:moveTo>
                <a:lnTo>
                  <a:pt x="0" y="0"/>
                </a:lnTo>
                <a:lnTo>
                  <a:pt x="0" y="609599"/>
                </a:lnTo>
                <a:lnTo>
                  <a:pt x="9143999" y="609599"/>
                </a:lnTo>
                <a:lnTo>
                  <a:pt x="9143999" y="0"/>
                </a:lnTo>
                <a:close/>
              </a:path>
            </a:pathLst>
          </a:custGeom>
          <a:solidFill>
            <a:srgbClr val="364161"/>
          </a:solidFill>
        </p:spPr>
        <p:txBody>
          <a:bodyPr wrap="square" lIns="0" tIns="0" rIns="0" bIns="0" rtlCol="0"/>
          <a:lstStyle/>
          <a:p>
            <a:endParaRPr/>
          </a:p>
        </p:txBody>
      </p:sp>
      <p:pic>
        <p:nvPicPr>
          <p:cNvPr id="18" name="bg object 18"/>
          <p:cNvPicPr/>
          <p:nvPr/>
        </p:nvPicPr>
        <p:blipFill>
          <a:blip r:embed="rId7" cstate="print"/>
          <a:stretch>
            <a:fillRect/>
          </a:stretch>
        </p:blipFill>
        <p:spPr>
          <a:xfrm>
            <a:off x="0" y="6345934"/>
            <a:ext cx="1316736" cy="435863"/>
          </a:xfrm>
          <a:prstGeom prst="rect">
            <a:avLst/>
          </a:prstGeom>
        </p:spPr>
      </p:pic>
      <p:sp>
        <p:nvSpPr>
          <p:cNvPr id="2" name="Holder 2"/>
          <p:cNvSpPr>
            <a:spLocks noGrp="1"/>
          </p:cNvSpPr>
          <p:nvPr>
            <p:ph type="title"/>
          </p:nvPr>
        </p:nvSpPr>
        <p:spPr>
          <a:xfrm>
            <a:off x="210413" y="-9956"/>
            <a:ext cx="8723172" cy="1671955"/>
          </a:xfrm>
          <a:prstGeom prst="rect">
            <a:avLst/>
          </a:prstGeom>
        </p:spPr>
        <p:txBody>
          <a:bodyPr wrap="square" lIns="0" tIns="0" rIns="0" bIns="0">
            <a:spAutoFit/>
          </a:bodyPr>
          <a:lstStyle>
            <a:lvl1pPr>
              <a:defRPr sz="3600" b="0" i="0">
                <a:solidFill>
                  <a:schemeClr val="tx1"/>
                </a:solidFill>
                <a:latin typeface="Arial MT"/>
                <a:cs typeface="Arial MT"/>
              </a:defRPr>
            </a:lvl1pPr>
          </a:lstStyle>
          <a:p>
            <a:endParaRPr/>
          </a:p>
        </p:txBody>
      </p:sp>
      <p:sp>
        <p:nvSpPr>
          <p:cNvPr id="3" name="Holder 3"/>
          <p:cNvSpPr>
            <a:spLocks noGrp="1"/>
          </p:cNvSpPr>
          <p:nvPr>
            <p:ph type="body" idx="1"/>
          </p:nvPr>
        </p:nvSpPr>
        <p:spPr>
          <a:xfrm>
            <a:off x="252094" y="1168654"/>
            <a:ext cx="8639810" cy="4765675"/>
          </a:xfrm>
          <a:prstGeom prst="rect">
            <a:avLst/>
          </a:prstGeom>
        </p:spPr>
        <p:txBody>
          <a:bodyPr wrap="square" lIns="0" tIns="0" rIns="0" bIns="0">
            <a:spAutoFit/>
          </a:bodyPr>
          <a:lstStyle>
            <a:lvl1pPr>
              <a:defRPr sz="22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1514602" y="6305914"/>
            <a:ext cx="7538720" cy="561975"/>
          </a:xfrm>
          <a:prstGeom prst="rect">
            <a:avLst/>
          </a:prstGeom>
        </p:spPr>
        <p:txBody>
          <a:bodyPr wrap="square" lIns="0" tIns="0" rIns="0" bIns="0">
            <a:spAutoFit/>
          </a:bodyPr>
          <a:lstStyle>
            <a:lvl1pPr>
              <a:defRPr sz="1200" b="0" i="0">
                <a:solidFill>
                  <a:schemeClr val="bg1"/>
                </a:solidFill>
                <a:latin typeface="Arial MT"/>
                <a:cs typeface="Arial MT"/>
              </a:defRPr>
            </a:lvl1pPr>
          </a:lstStyle>
          <a:p>
            <a:pPr marL="12065" marR="5080" indent="-8890" algn="ctr">
              <a:lnSpc>
                <a:spcPts val="1440"/>
              </a:lnSpc>
              <a:spcBef>
                <a:spcPts val="35"/>
              </a:spcBef>
            </a:pPr>
            <a:r>
              <a:rPr spc="-5" dirty="0"/>
              <a:t>Copyright </a:t>
            </a:r>
            <a:r>
              <a:rPr dirty="0"/>
              <a:t>© 2018 </a:t>
            </a:r>
            <a:r>
              <a:rPr spc="-5" dirty="0"/>
              <a:t>Cengage. May </a:t>
            </a:r>
            <a:r>
              <a:rPr dirty="0"/>
              <a:t>not </a:t>
            </a:r>
            <a:r>
              <a:rPr spc="-5" dirty="0"/>
              <a:t>be </a:t>
            </a:r>
            <a:r>
              <a:rPr dirty="0"/>
              <a:t>copied, </a:t>
            </a:r>
            <a:r>
              <a:rPr spc="-5" dirty="0"/>
              <a:t>scanned, or duplicated, in whole or in </a:t>
            </a:r>
            <a:r>
              <a:rPr dirty="0"/>
              <a:t>part, </a:t>
            </a:r>
            <a:r>
              <a:rPr spc="-5" dirty="0"/>
              <a:t>except </a:t>
            </a:r>
            <a:r>
              <a:rPr dirty="0"/>
              <a:t>for </a:t>
            </a:r>
            <a:r>
              <a:rPr spc="-5" dirty="0"/>
              <a:t>use as </a:t>
            </a:r>
            <a:r>
              <a:rPr dirty="0"/>
              <a:t> permitted</a:t>
            </a:r>
            <a:r>
              <a:rPr spc="-20" dirty="0"/>
              <a:t> </a:t>
            </a:r>
            <a:r>
              <a:rPr spc="-5" dirty="0"/>
              <a:t>in</a:t>
            </a:r>
            <a:r>
              <a:rPr dirty="0"/>
              <a:t> </a:t>
            </a:r>
            <a:r>
              <a:rPr spc="-5" dirty="0"/>
              <a:t>a</a:t>
            </a:r>
            <a:r>
              <a:rPr dirty="0"/>
              <a:t> </a:t>
            </a:r>
            <a:r>
              <a:rPr spc="-5" dirty="0"/>
              <a:t>license</a:t>
            </a:r>
            <a:r>
              <a:rPr spc="-10" dirty="0"/>
              <a:t> </a:t>
            </a:r>
            <a:r>
              <a:rPr spc="-5" dirty="0"/>
              <a:t>distributed</a:t>
            </a:r>
            <a:r>
              <a:rPr spc="-35" dirty="0"/>
              <a:t> </a:t>
            </a:r>
            <a:r>
              <a:rPr spc="-5" dirty="0"/>
              <a:t>with</a:t>
            </a:r>
            <a:r>
              <a:rPr spc="30" dirty="0"/>
              <a:t> </a:t>
            </a:r>
            <a:r>
              <a:rPr spc="-5" dirty="0"/>
              <a:t>a</a:t>
            </a:r>
            <a:r>
              <a:rPr dirty="0"/>
              <a:t> </a:t>
            </a:r>
            <a:r>
              <a:rPr spc="-5" dirty="0"/>
              <a:t>certain</a:t>
            </a:r>
            <a:r>
              <a:rPr spc="-10" dirty="0"/>
              <a:t> </a:t>
            </a:r>
            <a:r>
              <a:rPr spc="-5" dirty="0"/>
              <a:t>product</a:t>
            </a:r>
            <a:r>
              <a:rPr spc="-25" dirty="0"/>
              <a:t> </a:t>
            </a:r>
            <a:r>
              <a:rPr spc="-5" dirty="0"/>
              <a:t>or</a:t>
            </a:r>
            <a:r>
              <a:rPr spc="15" dirty="0"/>
              <a:t> </a:t>
            </a:r>
            <a:r>
              <a:rPr spc="-5" dirty="0"/>
              <a:t>service</a:t>
            </a:r>
            <a:r>
              <a:rPr spc="10" dirty="0"/>
              <a:t> </a:t>
            </a:r>
            <a:r>
              <a:rPr spc="-5" dirty="0"/>
              <a:t>or otherwise</a:t>
            </a:r>
            <a:r>
              <a:rPr spc="5" dirty="0"/>
              <a:t> </a:t>
            </a:r>
            <a:r>
              <a:rPr spc="-5" dirty="0"/>
              <a:t>on</a:t>
            </a:r>
            <a:r>
              <a:rPr spc="-10" dirty="0"/>
              <a:t> </a:t>
            </a:r>
            <a:r>
              <a:rPr spc="-5" dirty="0"/>
              <a:t>a</a:t>
            </a:r>
            <a:r>
              <a:rPr dirty="0"/>
              <a:t> password-protected </a:t>
            </a:r>
            <a:r>
              <a:rPr spc="-5" dirty="0"/>
              <a:t>website </a:t>
            </a:r>
            <a:r>
              <a:rPr spc="-315" dirty="0"/>
              <a:t> </a:t>
            </a:r>
            <a:r>
              <a:rPr dirty="0"/>
              <a:t>for</a:t>
            </a:r>
            <a:r>
              <a:rPr spc="-20" dirty="0"/>
              <a:t> </a:t>
            </a:r>
            <a:r>
              <a:rPr spc="-5" dirty="0"/>
              <a:t>classroom</a:t>
            </a:r>
            <a:r>
              <a:rPr spc="-30" dirty="0"/>
              <a:t> </a:t>
            </a:r>
            <a:r>
              <a:rPr dirty="0"/>
              <a:t>use.</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5/12/2023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differencebetween.net/category/languag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differencebetween.net/technology/web-applications/difference-between-user-controls-and-custom-contro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4830" y="220471"/>
            <a:ext cx="4064635" cy="574040"/>
          </a:xfrm>
          <a:prstGeom prst="rect">
            <a:avLst/>
          </a:prstGeom>
        </p:spPr>
        <p:txBody>
          <a:bodyPr vert="horz" wrap="square" lIns="0" tIns="12700" rIns="0" bIns="0" rtlCol="0">
            <a:spAutoFit/>
          </a:bodyPr>
          <a:lstStyle/>
          <a:p>
            <a:pPr marL="12700">
              <a:lnSpc>
                <a:spcPct val="100000"/>
              </a:lnSpc>
              <a:spcBef>
                <a:spcPts val="100"/>
              </a:spcBef>
            </a:pPr>
            <a:r>
              <a:rPr lang="en-US" dirty="0">
                <a:solidFill>
                  <a:srgbClr val="FFFFFF"/>
                </a:solidFill>
              </a:rPr>
              <a:t>Module 3</a:t>
            </a:r>
            <a:endParaRPr dirty="0">
              <a:solidFill>
                <a:srgbClr val="FFFFFF"/>
              </a:solidFill>
            </a:endParaRPr>
          </a:p>
        </p:txBody>
      </p:sp>
      <p:sp>
        <p:nvSpPr>
          <p:cNvPr id="4" name="object 4"/>
          <p:cNvSpPr txBox="1">
            <a:spLocks noGrp="1"/>
          </p:cNvSpPr>
          <p:nvPr>
            <p:ph type="ftr" sz="quarter" idx="5"/>
          </p:nvPr>
        </p:nvSpPr>
        <p:spPr>
          <a:prstGeom prst="rect">
            <a:avLst/>
          </a:prstGeom>
        </p:spPr>
        <p:txBody>
          <a:bodyPr vert="horz" wrap="square" lIns="0" tIns="4445" rIns="0" bIns="0" rtlCol="0">
            <a:spAutoFit/>
          </a:bodyPr>
          <a:lstStyle/>
          <a:p>
            <a:pPr marL="12065" marR="5080" indent="-8890" algn="ctr">
              <a:lnSpc>
                <a:spcPts val="1440"/>
              </a:lnSpc>
              <a:spcBef>
                <a:spcPts val="35"/>
              </a:spcBef>
            </a:pPr>
            <a:r>
              <a:rPr spc="-5" dirty="0"/>
              <a:t>Copyright </a:t>
            </a:r>
            <a:r>
              <a:rPr dirty="0"/>
              <a:t>© 2018 </a:t>
            </a:r>
            <a:r>
              <a:rPr spc="-5" dirty="0"/>
              <a:t>Cengage. May </a:t>
            </a:r>
            <a:r>
              <a:rPr dirty="0"/>
              <a:t>not </a:t>
            </a:r>
            <a:r>
              <a:rPr spc="-5" dirty="0"/>
              <a:t>be </a:t>
            </a:r>
            <a:r>
              <a:rPr dirty="0"/>
              <a:t>copied, </a:t>
            </a:r>
            <a:r>
              <a:rPr spc="-5" dirty="0"/>
              <a:t>scanned, or duplicated, in whole or in </a:t>
            </a:r>
            <a:r>
              <a:rPr dirty="0"/>
              <a:t>part, </a:t>
            </a:r>
            <a:r>
              <a:rPr spc="-5" dirty="0"/>
              <a:t>except </a:t>
            </a:r>
            <a:r>
              <a:rPr dirty="0"/>
              <a:t>for </a:t>
            </a:r>
            <a:r>
              <a:rPr spc="-5" dirty="0"/>
              <a:t>use as </a:t>
            </a:r>
            <a:r>
              <a:rPr dirty="0"/>
              <a:t> permitted</a:t>
            </a:r>
            <a:r>
              <a:rPr spc="-20" dirty="0"/>
              <a:t> </a:t>
            </a:r>
            <a:r>
              <a:rPr spc="-5" dirty="0"/>
              <a:t>in</a:t>
            </a:r>
            <a:r>
              <a:rPr dirty="0"/>
              <a:t> </a:t>
            </a:r>
            <a:r>
              <a:rPr spc="-5" dirty="0"/>
              <a:t>a</a:t>
            </a:r>
            <a:r>
              <a:rPr dirty="0"/>
              <a:t> </a:t>
            </a:r>
            <a:r>
              <a:rPr spc="-5" dirty="0"/>
              <a:t>license</a:t>
            </a:r>
            <a:r>
              <a:rPr spc="-10" dirty="0"/>
              <a:t> </a:t>
            </a:r>
            <a:r>
              <a:rPr spc="-5" dirty="0"/>
              <a:t>distributed</a:t>
            </a:r>
            <a:r>
              <a:rPr spc="-35" dirty="0"/>
              <a:t> </a:t>
            </a:r>
            <a:r>
              <a:rPr spc="-5" dirty="0"/>
              <a:t>with</a:t>
            </a:r>
            <a:r>
              <a:rPr spc="30" dirty="0"/>
              <a:t> </a:t>
            </a:r>
            <a:r>
              <a:rPr spc="-5" dirty="0"/>
              <a:t>a</a:t>
            </a:r>
            <a:r>
              <a:rPr dirty="0"/>
              <a:t> </a:t>
            </a:r>
            <a:r>
              <a:rPr spc="-5" dirty="0"/>
              <a:t>certain</a:t>
            </a:r>
            <a:r>
              <a:rPr spc="-10" dirty="0"/>
              <a:t> </a:t>
            </a:r>
            <a:r>
              <a:rPr spc="-5" dirty="0"/>
              <a:t>product</a:t>
            </a:r>
            <a:r>
              <a:rPr spc="-25" dirty="0"/>
              <a:t> </a:t>
            </a:r>
            <a:r>
              <a:rPr spc="-5" dirty="0"/>
              <a:t>or</a:t>
            </a:r>
            <a:r>
              <a:rPr spc="15" dirty="0"/>
              <a:t> </a:t>
            </a:r>
            <a:r>
              <a:rPr spc="-5" dirty="0"/>
              <a:t>service</a:t>
            </a:r>
            <a:r>
              <a:rPr spc="10" dirty="0"/>
              <a:t> </a:t>
            </a:r>
            <a:r>
              <a:rPr spc="-5" dirty="0"/>
              <a:t>or otherwise</a:t>
            </a:r>
            <a:r>
              <a:rPr spc="5" dirty="0"/>
              <a:t> </a:t>
            </a:r>
            <a:r>
              <a:rPr spc="-5" dirty="0"/>
              <a:t>on</a:t>
            </a:r>
            <a:r>
              <a:rPr spc="-10" dirty="0"/>
              <a:t> </a:t>
            </a:r>
            <a:r>
              <a:rPr spc="-5" dirty="0"/>
              <a:t>a</a:t>
            </a:r>
            <a:r>
              <a:rPr dirty="0"/>
              <a:t> password-protected </a:t>
            </a:r>
            <a:r>
              <a:rPr spc="-5" dirty="0"/>
              <a:t>website </a:t>
            </a:r>
            <a:r>
              <a:rPr spc="-315" dirty="0"/>
              <a:t> </a:t>
            </a:r>
            <a:r>
              <a:rPr dirty="0"/>
              <a:t>for</a:t>
            </a:r>
            <a:r>
              <a:rPr spc="-20" dirty="0"/>
              <a:t> </a:t>
            </a:r>
            <a:r>
              <a:rPr spc="-5" dirty="0"/>
              <a:t>classroom</a:t>
            </a:r>
            <a:r>
              <a:rPr spc="-30" dirty="0"/>
              <a:t> </a:t>
            </a:r>
            <a:r>
              <a:rPr dirty="0"/>
              <a:t>use.</a:t>
            </a:r>
          </a:p>
        </p:txBody>
      </p:sp>
      <p:sp>
        <p:nvSpPr>
          <p:cNvPr id="3" name="object 3"/>
          <p:cNvSpPr txBox="1"/>
          <p:nvPr/>
        </p:nvSpPr>
        <p:spPr>
          <a:xfrm>
            <a:off x="307340" y="1201073"/>
            <a:ext cx="8582025" cy="2242280"/>
          </a:xfrm>
          <a:prstGeom prst="rect">
            <a:avLst/>
          </a:prstGeom>
        </p:spPr>
        <p:txBody>
          <a:bodyPr vert="horz" wrap="square" lIns="0" tIns="137795" rIns="0" bIns="0" rtlCol="0">
            <a:spAutoFit/>
          </a:bodyPr>
          <a:lstStyle/>
          <a:p>
            <a:pPr algn="just">
              <a:lnSpc>
                <a:spcPct val="115000"/>
              </a:lnSpc>
            </a:pPr>
            <a:r>
              <a:rPr lang="en-US" sz="1800" dirty="0">
                <a:solidFill>
                  <a:srgbClr val="000000"/>
                </a:solidFill>
                <a:effectLst/>
                <a:latin typeface="Times New Roman" panose="02020603050405020304" pitchFamily="18" charset="0"/>
                <a:ea typeface="Arial Unicode MS"/>
              </a:rPr>
              <a:t>Overview of Flex architecture: Facebook, Angular JS example, Differences between HTML and Flex applications, Angular JS example, Flex example, Understanding ActionScript, Flex example, differentiating between Flash player and Framework, Flex example, Understanding UI Components, Model View Controller</a:t>
            </a:r>
            <a:endParaRPr lang="en-IN" sz="1800" dirty="0">
              <a:effectLst/>
              <a:latin typeface="Times New Roman" panose="02020603050405020304" pitchFamily="18" charset="0"/>
              <a:ea typeface="Times New Roman" panose="02020603050405020304" pitchFamily="18" charset="0"/>
            </a:endParaRPr>
          </a:p>
          <a:p>
            <a:pPr algn="just">
              <a:lnSpc>
                <a:spcPct val="115000"/>
              </a:lnSpc>
            </a:pPr>
            <a:r>
              <a:rPr lang="en-US" sz="1800" dirty="0">
                <a:solidFill>
                  <a:srgbClr val="000000"/>
                </a:solidFill>
                <a:effectLst/>
                <a:latin typeface="Times New Roman" panose="02020603050405020304" pitchFamily="18" charset="0"/>
                <a:ea typeface="Arial Unicode MS"/>
              </a:rPr>
              <a:t> </a:t>
            </a:r>
            <a:endParaRPr lang="en-IN" sz="1800" dirty="0">
              <a:effectLst/>
              <a:latin typeface="Times New Roman" panose="02020603050405020304" pitchFamily="18" charset="0"/>
              <a:ea typeface="Times New Roman" panose="02020603050405020304" pitchFamily="18" charset="0"/>
            </a:endParaRPr>
          </a:p>
          <a:p>
            <a:pPr marL="355600" indent="-342900">
              <a:lnSpc>
                <a:spcPct val="100000"/>
              </a:lnSpc>
              <a:spcBef>
                <a:spcPts val="1085"/>
              </a:spcBef>
              <a:buClr>
                <a:srgbClr val="364161"/>
              </a:buClr>
              <a:buChar char="•"/>
              <a:tabLst>
                <a:tab pos="354965" algn="l"/>
                <a:tab pos="355600" algn="l"/>
              </a:tabLst>
            </a:pPr>
            <a:endParaRPr sz="2400" dirty="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8C01-F507-070F-F938-C20AF0622E25}"/>
              </a:ext>
            </a:extLst>
          </p:cNvPr>
          <p:cNvSpPr>
            <a:spLocks noGrp="1"/>
          </p:cNvSpPr>
          <p:nvPr>
            <p:ph type="title"/>
          </p:nvPr>
        </p:nvSpPr>
        <p:spPr>
          <a:xfrm>
            <a:off x="210413" y="-9956"/>
            <a:ext cx="8723172" cy="553998"/>
          </a:xfrm>
        </p:spPr>
        <p:txBody>
          <a:bodyPr/>
          <a:lstStyle/>
          <a:p>
            <a:r>
              <a:rPr lang="en-US" dirty="0">
                <a:solidFill>
                  <a:schemeClr val="bg1"/>
                </a:solidFill>
              </a:rPr>
              <a:t>Flex components/tools</a:t>
            </a:r>
            <a:endParaRPr lang="en-IN" dirty="0">
              <a:solidFill>
                <a:schemeClr val="bg1"/>
              </a:solidFill>
            </a:endParaRPr>
          </a:p>
        </p:txBody>
      </p:sp>
      <p:sp>
        <p:nvSpPr>
          <p:cNvPr id="3" name="Text Placeholder 2">
            <a:extLst>
              <a:ext uri="{FF2B5EF4-FFF2-40B4-BE49-F238E27FC236}">
                <a16:creationId xmlns:a16="http://schemas.microsoft.com/office/drawing/2014/main" id="{DD68545E-DA50-43F0-4C8B-A56DDD14CF98}"/>
              </a:ext>
            </a:extLst>
          </p:cNvPr>
          <p:cNvSpPr>
            <a:spLocks noGrp="1"/>
          </p:cNvSpPr>
          <p:nvPr>
            <p:ph type="body" idx="1"/>
          </p:nvPr>
        </p:nvSpPr>
        <p:spPr>
          <a:xfrm>
            <a:off x="252094" y="2590800"/>
            <a:ext cx="8639810" cy="3046988"/>
          </a:xfrm>
        </p:spPr>
        <p:txBody>
          <a:bodyPr/>
          <a:lstStyle/>
          <a:p>
            <a:pPr algn="l">
              <a:buFont typeface="Arial" panose="020B0604020202020204" pitchFamily="34" charset="0"/>
              <a:buChar char="•"/>
            </a:pPr>
            <a:r>
              <a:rPr lang="en-US" b="0" i="0" dirty="0">
                <a:solidFill>
                  <a:srgbClr val="000000"/>
                </a:solidFill>
                <a:effectLst/>
                <a:latin typeface="Arial" panose="020B0604020202020204" pitchFamily="34" charset="0"/>
              </a:rPr>
              <a:t>Component library provides user interface</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controls</a:t>
            </a:r>
          </a:p>
          <a:p>
            <a:pPr algn="l">
              <a:buFont typeface="Arial" panose="020B0604020202020204" pitchFamily="34" charset="0"/>
              <a:buChar char="•"/>
            </a:pPr>
            <a:r>
              <a:rPr lang="en-US" b="0" i="0" dirty="0">
                <a:solidFill>
                  <a:srgbClr val="000000"/>
                </a:solidFill>
                <a:effectLst/>
                <a:latin typeface="Arial" panose="020B0604020202020204" pitchFamily="34" charset="0"/>
              </a:rPr>
              <a:t>Simple buttons, checkboxes, and radio buttons</a:t>
            </a:r>
          </a:p>
          <a:p>
            <a:pPr algn="l">
              <a:buFont typeface="Arial" panose="020B0604020202020204" pitchFamily="34" charset="0"/>
              <a:buChar char="•"/>
            </a:pPr>
            <a:r>
              <a:rPr lang="en-US" b="0" i="0" dirty="0">
                <a:solidFill>
                  <a:srgbClr val="000000"/>
                </a:solidFill>
                <a:effectLst/>
                <a:latin typeface="Arial" panose="020B0604020202020204" pitchFamily="34" charset="0"/>
              </a:rPr>
              <a:t>Complex data grids and combo boxes</a:t>
            </a:r>
          </a:p>
          <a:p>
            <a:pPr algn="l">
              <a:buFont typeface="Arial" panose="020B0604020202020204" pitchFamily="34" charset="0"/>
              <a:buChar char="•"/>
            </a:pPr>
            <a:r>
              <a:rPr lang="en-US" b="0" i="0" dirty="0">
                <a:solidFill>
                  <a:srgbClr val="000000"/>
                </a:solidFill>
                <a:effectLst/>
                <a:latin typeface="Arial" panose="020B0604020202020204" pitchFamily="34" charset="0"/>
              </a:rPr>
              <a:t>Developers use provided components to design</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complex layouts and use (or modify) the skins for</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a better look</a:t>
            </a:r>
          </a:p>
          <a:p>
            <a:br>
              <a:rPr lang="en-US" dirty="0"/>
            </a:br>
            <a:endParaRPr lang="en-IN" dirty="0"/>
          </a:p>
        </p:txBody>
      </p:sp>
    </p:spTree>
    <p:extLst>
      <p:ext uri="{BB962C8B-B14F-4D97-AF65-F5344CB8AC3E}">
        <p14:creationId xmlns:p14="http://schemas.microsoft.com/office/powerpoint/2010/main" val="3288241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8F132-3D3E-8436-D80F-AB9134A05770}"/>
              </a:ext>
            </a:extLst>
          </p:cNvPr>
          <p:cNvSpPr>
            <a:spLocks noGrp="1"/>
          </p:cNvSpPr>
          <p:nvPr>
            <p:ph type="title"/>
          </p:nvPr>
        </p:nvSpPr>
        <p:spPr>
          <a:xfrm>
            <a:off x="210413" y="-9956"/>
            <a:ext cx="8723172" cy="553998"/>
          </a:xfrm>
        </p:spPr>
        <p:txBody>
          <a:bodyPr/>
          <a:lstStyle/>
          <a:p>
            <a:r>
              <a:rPr lang="en-US" dirty="0">
                <a:solidFill>
                  <a:schemeClr val="bg1"/>
                </a:solidFill>
              </a:rPr>
              <a:t>Flex events</a:t>
            </a:r>
            <a:endParaRPr lang="en-IN" dirty="0">
              <a:solidFill>
                <a:schemeClr val="bg1"/>
              </a:solidFill>
            </a:endParaRPr>
          </a:p>
        </p:txBody>
      </p:sp>
      <p:sp>
        <p:nvSpPr>
          <p:cNvPr id="3" name="Text Placeholder 2">
            <a:extLst>
              <a:ext uri="{FF2B5EF4-FFF2-40B4-BE49-F238E27FC236}">
                <a16:creationId xmlns:a16="http://schemas.microsoft.com/office/drawing/2014/main" id="{2BBD3BE3-10D8-ABBE-E54A-ED0D7968A39D}"/>
              </a:ext>
            </a:extLst>
          </p:cNvPr>
          <p:cNvSpPr>
            <a:spLocks noGrp="1"/>
          </p:cNvSpPr>
          <p:nvPr>
            <p:ph type="body" idx="1"/>
          </p:nvPr>
        </p:nvSpPr>
        <p:spPr>
          <a:xfrm>
            <a:off x="252094" y="2514600"/>
            <a:ext cx="8639810" cy="2708434"/>
          </a:xfrm>
        </p:spPr>
        <p:txBody>
          <a:bodyPr/>
          <a:lstStyle/>
          <a:p>
            <a:pPr algn="l">
              <a:buFont typeface="Arial" panose="020B0604020202020204" pitchFamily="34" charset="0"/>
              <a:buChar char="•"/>
            </a:pPr>
            <a:r>
              <a:rPr lang="en-US" b="0" i="0" dirty="0">
                <a:solidFill>
                  <a:srgbClr val="000000"/>
                </a:solidFill>
                <a:effectLst/>
                <a:latin typeface="Arial" panose="020B0604020202020204" pitchFamily="34" charset="0"/>
              </a:rPr>
              <a:t>Flex applications are event-driven When the user interacts with an interface component or when changes occur in the appearance of a component, an event is dispatched</a:t>
            </a:r>
            <a:br>
              <a:rPr lang="en-US" b="0" i="0" dirty="0">
                <a:solidFill>
                  <a:srgbClr val="000000"/>
                </a:solidFill>
                <a:effectLst/>
                <a:latin typeface="Arial" panose="020B0604020202020204" pitchFamily="34" charset="0"/>
              </a:rPr>
            </a:br>
            <a:endParaRPr lang="en-US" b="0" i="0" dirty="0">
              <a:solidFill>
                <a:srgbClr val="000000"/>
              </a:solidFill>
              <a:effectLst/>
              <a:latin typeface="Arial" panose="020B0604020202020204" pitchFamily="34" charset="0"/>
            </a:endParaRPr>
          </a:p>
          <a:p>
            <a:pPr algn="l">
              <a:buFont typeface="Arial" panose="020B0604020202020204" pitchFamily="34" charset="0"/>
              <a:buChar char="•"/>
            </a:pPr>
            <a:r>
              <a:rPr lang="en-US" b="0" i="0" dirty="0">
                <a:solidFill>
                  <a:srgbClr val="000000"/>
                </a:solidFill>
                <a:effectLst/>
                <a:latin typeface="Arial" panose="020B0604020202020204" pitchFamily="34" charset="0"/>
              </a:rPr>
              <a:t>When an event is dispatched, event </a:t>
            </a:r>
            <a:r>
              <a:rPr lang="en-US" b="0" i="0" dirty="0" err="1">
                <a:solidFill>
                  <a:srgbClr val="000000"/>
                </a:solidFill>
                <a:effectLst/>
                <a:latin typeface="Arial" panose="020B0604020202020204" pitchFamily="34" charset="0"/>
              </a:rPr>
              <a:t>listeners,also</a:t>
            </a:r>
            <a:r>
              <a:rPr lang="en-US" b="0" i="0" dirty="0">
                <a:solidFill>
                  <a:srgbClr val="000000"/>
                </a:solidFill>
                <a:effectLst/>
                <a:latin typeface="Arial" panose="020B0604020202020204" pitchFamily="34" charset="0"/>
              </a:rPr>
              <a:t> called event handlers, designed in ActionScript are called on to process the event</a:t>
            </a:r>
          </a:p>
          <a:p>
            <a:br>
              <a:rPr lang="en-US" dirty="0"/>
            </a:br>
            <a:endParaRPr lang="en-IN" dirty="0"/>
          </a:p>
        </p:txBody>
      </p:sp>
    </p:spTree>
    <p:extLst>
      <p:ext uri="{BB962C8B-B14F-4D97-AF65-F5344CB8AC3E}">
        <p14:creationId xmlns:p14="http://schemas.microsoft.com/office/powerpoint/2010/main" val="4005915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8D4D3-1288-5951-2C92-223B34AB3BFA}"/>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47906E52-2DA4-8F03-7BC0-B9B73235A829}"/>
              </a:ext>
            </a:extLst>
          </p:cNvPr>
          <p:cNvPicPr>
            <a:picLocks noChangeAspect="1"/>
          </p:cNvPicPr>
          <p:nvPr/>
        </p:nvPicPr>
        <p:blipFill>
          <a:blip r:embed="rId2"/>
          <a:stretch>
            <a:fillRect/>
          </a:stretch>
        </p:blipFill>
        <p:spPr>
          <a:xfrm>
            <a:off x="1143000" y="2286000"/>
            <a:ext cx="4953000" cy="3276600"/>
          </a:xfrm>
          <a:prstGeom prst="rect">
            <a:avLst/>
          </a:prstGeom>
        </p:spPr>
      </p:pic>
      <p:sp>
        <p:nvSpPr>
          <p:cNvPr id="3" name="Text Placeholder 2">
            <a:extLst>
              <a:ext uri="{FF2B5EF4-FFF2-40B4-BE49-F238E27FC236}">
                <a16:creationId xmlns:a16="http://schemas.microsoft.com/office/drawing/2014/main" id="{FC98C270-B29B-DC7C-2E3D-18BFEF5C11E3}"/>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81352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F40D-7F11-EB6C-2BC4-468E61D555DA}"/>
              </a:ext>
            </a:extLst>
          </p:cNvPr>
          <p:cNvSpPr>
            <a:spLocks noGrp="1"/>
          </p:cNvSpPr>
          <p:nvPr>
            <p:ph type="title"/>
          </p:nvPr>
        </p:nvSpPr>
        <p:spPr>
          <a:xfrm>
            <a:off x="210413" y="-9956"/>
            <a:ext cx="8723172" cy="553998"/>
          </a:xfrm>
        </p:spPr>
        <p:txBody>
          <a:bodyPr/>
          <a:lstStyle/>
          <a:p>
            <a:r>
              <a:rPr lang="en-IN" dirty="0">
                <a:solidFill>
                  <a:schemeClr val="bg1"/>
                </a:solidFill>
              </a:rPr>
              <a:t>FACEBOOK</a:t>
            </a:r>
          </a:p>
        </p:txBody>
      </p:sp>
      <p:sp>
        <p:nvSpPr>
          <p:cNvPr id="3" name="Text Placeholder 2">
            <a:extLst>
              <a:ext uri="{FF2B5EF4-FFF2-40B4-BE49-F238E27FC236}">
                <a16:creationId xmlns:a16="http://schemas.microsoft.com/office/drawing/2014/main" id="{EB03C041-52B0-DDF2-C125-C3CE14D5D49C}"/>
              </a:ext>
            </a:extLst>
          </p:cNvPr>
          <p:cNvSpPr>
            <a:spLocks noGrp="1"/>
          </p:cNvSpPr>
          <p:nvPr>
            <p:ph type="body" idx="1"/>
          </p:nvPr>
        </p:nvSpPr>
        <p:spPr/>
        <p:txBody>
          <a:bodyPr/>
          <a:lstStyle/>
          <a:p>
            <a:endParaRPr lang="en-IN" dirty="0"/>
          </a:p>
        </p:txBody>
      </p:sp>
      <p:pic>
        <p:nvPicPr>
          <p:cNvPr id="2050" name="Picture 2">
            <a:extLst>
              <a:ext uri="{FF2B5EF4-FFF2-40B4-BE49-F238E27FC236}">
                <a16:creationId xmlns:a16="http://schemas.microsoft.com/office/drawing/2014/main" id="{CFA88E5F-F78D-40C2-4501-0E163908A7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088" y="1652588"/>
            <a:ext cx="5457825"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869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0620-C389-24C9-1EAF-CF5DE4D2A7F3}"/>
              </a:ext>
            </a:extLst>
          </p:cNvPr>
          <p:cNvSpPr>
            <a:spLocks noGrp="1"/>
          </p:cNvSpPr>
          <p:nvPr>
            <p:ph type="title"/>
          </p:nvPr>
        </p:nvSpPr>
        <p:spPr>
          <a:xfrm>
            <a:off x="210413" y="-9956"/>
            <a:ext cx="8723172" cy="553998"/>
          </a:xfrm>
        </p:spPr>
        <p:txBody>
          <a:bodyPr/>
          <a:lstStyle/>
          <a:p>
            <a:r>
              <a:rPr lang="en-IN" dirty="0">
                <a:solidFill>
                  <a:schemeClr val="bg1"/>
                </a:solidFill>
              </a:rPr>
              <a:t>Angular JS</a:t>
            </a:r>
          </a:p>
        </p:txBody>
      </p:sp>
      <p:sp>
        <p:nvSpPr>
          <p:cNvPr id="3" name="Text Placeholder 2">
            <a:extLst>
              <a:ext uri="{FF2B5EF4-FFF2-40B4-BE49-F238E27FC236}">
                <a16:creationId xmlns:a16="http://schemas.microsoft.com/office/drawing/2014/main" id="{D8DEFD58-B9E7-B0FE-CDCA-D2FF60A85FD4}"/>
              </a:ext>
            </a:extLst>
          </p:cNvPr>
          <p:cNvSpPr>
            <a:spLocks noGrp="1"/>
          </p:cNvSpPr>
          <p:nvPr>
            <p:ph type="body" idx="1"/>
          </p:nvPr>
        </p:nvSpPr>
        <p:spPr>
          <a:xfrm>
            <a:off x="-3873347" y="-1626028"/>
            <a:ext cx="15557211" cy="338554"/>
          </a:xfrm>
        </p:spPr>
        <p:txBody>
          <a:bodyPr/>
          <a:lstStyle/>
          <a:p>
            <a:r>
              <a:rPr lang="en-IN" dirty="0"/>
              <a:t>Angular JS</a:t>
            </a:r>
          </a:p>
        </p:txBody>
      </p:sp>
      <p:pic>
        <p:nvPicPr>
          <p:cNvPr id="1026" name="Picture 2" descr="10 Trending Features of AngularJS - Collect Reasons to Learn AngularJS -  DataFlair">
            <a:extLst>
              <a:ext uri="{FF2B5EF4-FFF2-40B4-BE49-F238E27FC236}">
                <a16:creationId xmlns:a16="http://schemas.microsoft.com/office/drawing/2014/main" id="{B20B08AA-4055-80CE-2495-EDDE163F55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752600"/>
            <a:ext cx="5333999" cy="4190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776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00426" y="248158"/>
            <a:ext cx="4342130" cy="1120820"/>
          </a:xfrm>
          <a:prstGeom prst="rect">
            <a:avLst/>
          </a:prstGeom>
        </p:spPr>
        <p:txBody>
          <a:bodyPr vert="horz" wrap="square" lIns="0" tIns="12700" rIns="0" bIns="0" rtlCol="0">
            <a:spAutoFit/>
          </a:bodyPr>
          <a:lstStyle/>
          <a:p>
            <a:pPr marL="12700">
              <a:lnSpc>
                <a:spcPct val="100000"/>
              </a:lnSpc>
              <a:spcBef>
                <a:spcPts val="100"/>
              </a:spcBef>
            </a:pPr>
            <a:r>
              <a:rPr lang="en-US" dirty="0">
                <a:solidFill>
                  <a:srgbClr val="FFFFFF"/>
                </a:solidFill>
              </a:rPr>
              <a:t>Difference between Flex and HTML</a:t>
            </a:r>
            <a:endParaRPr dirty="0">
              <a:solidFill>
                <a:srgbClr val="FFFFFF"/>
              </a:solidFill>
            </a:endParaRPr>
          </a:p>
        </p:txBody>
      </p:sp>
      <p:sp>
        <p:nvSpPr>
          <p:cNvPr id="4" name="object 4"/>
          <p:cNvSpPr txBox="1">
            <a:spLocks noGrp="1"/>
          </p:cNvSpPr>
          <p:nvPr>
            <p:ph type="ftr" sz="quarter" idx="5"/>
          </p:nvPr>
        </p:nvSpPr>
        <p:spPr>
          <a:prstGeom prst="rect">
            <a:avLst/>
          </a:prstGeom>
        </p:spPr>
        <p:txBody>
          <a:bodyPr vert="horz" wrap="square" lIns="0" tIns="4445" rIns="0" bIns="0" rtlCol="0">
            <a:spAutoFit/>
          </a:bodyPr>
          <a:lstStyle/>
          <a:p>
            <a:pPr marL="12065" marR="5080" indent="-8890" algn="ctr">
              <a:lnSpc>
                <a:spcPts val="1440"/>
              </a:lnSpc>
              <a:spcBef>
                <a:spcPts val="35"/>
              </a:spcBef>
            </a:pPr>
            <a:r>
              <a:rPr spc="-5" dirty="0"/>
              <a:t>Copyright </a:t>
            </a:r>
            <a:r>
              <a:rPr dirty="0"/>
              <a:t>© 2018 </a:t>
            </a:r>
            <a:r>
              <a:rPr spc="-5" dirty="0"/>
              <a:t>Cengage. May </a:t>
            </a:r>
            <a:r>
              <a:rPr dirty="0"/>
              <a:t>not </a:t>
            </a:r>
            <a:r>
              <a:rPr spc="-5" dirty="0"/>
              <a:t>be </a:t>
            </a:r>
            <a:r>
              <a:rPr dirty="0"/>
              <a:t>copied, </a:t>
            </a:r>
            <a:r>
              <a:rPr spc="-5" dirty="0"/>
              <a:t>scanned, or duplicated, in whole or in </a:t>
            </a:r>
            <a:r>
              <a:rPr dirty="0"/>
              <a:t>part, </a:t>
            </a:r>
            <a:r>
              <a:rPr spc="-5" dirty="0"/>
              <a:t>except </a:t>
            </a:r>
            <a:r>
              <a:rPr dirty="0"/>
              <a:t>for </a:t>
            </a:r>
            <a:r>
              <a:rPr spc="-5" dirty="0"/>
              <a:t>use as </a:t>
            </a:r>
            <a:r>
              <a:rPr dirty="0"/>
              <a:t> permitted</a:t>
            </a:r>
            <a:r>
              <a:rPr spc="-20" dirty="0"/>
              <a:t> </a:t>
            </a:r>
            <a:r>
              <a:rPr spc="-5" dirty="0"/>
              <a:t>in</a:t>
            </a:r>
            <a:r>
              <a:rPr dirty="0"/>
              <a:t> </a:t>
            </a:r>
            <a:r>
              <a:rPr spc="-5" dirty="0"/>
              <a:t>a</a:t>
            </a:r>
            <a:r>
              <a:rPr dirty="0"/>
              <a:t> </a:t>
            </a:r>
            <a:r>
              <a:rPr spc="-5" dirty="0"/>
              <a:t>license</a:t>
            </a:r>
            <a:r>
              <a:rPr spc="-10" dirty="0"/>
              <a:t> </a:t>
            </a:r>
            <a:r>
              <a:rPr spc="-5" dirty="0"/>
              <a:t>distributed</a:t>
            </a:r>
            <a:r>
              <a:rPr spc="-35" dirty="0"/>
              <a:t> </a:t>
            </a:r>
            <a:r>
              <a:rPr spc="-5" dirty="0"/>
              <a:t>with</a:t>
            </a:r>
            <a:r>
              <a:rPr spc="30" dirty="0"/>
              <a:t> </a:t>
            </a:r>
            <a:r>
              <a:rPr spc="-5" dirty="0"/>
              <a:t>a</a:t>
            </a:r>
            <a:r>
              <a:rPr dirty="0"/>
              <a:t> </a:t>
            </a:r>
            <a:r>
              <a:rPr spc="-5" dirty="0"/>
              <a:t>certain</a:t>
            </a:r>
            <a:r>
              <a:rPr spc="-10" dirty="0"/>
              <a:t> </a:t>
            </a:r>
            <a:r>
              <a:rPr spc="-5" dirty="0"/>
              <a:t>product</a:t>
            </a:r>
            <a:r>
              <a:rPr spc="-25" dirty="0"/>
              <a:t> </a:t>
            </a:r>
            <a:r>
              <a:rPr spc="-5" dirty="0"/>
              <a:t>or</a:t>
            </a:r>
            <a:r>
              <a:rPr spc="15" dirty="0"/>
              <a:t> </a:t>
            </a:r>
            <a:r>
              <a:rPr spc="-5" dirty="0"/>
              <a:t>service</a:t>
            </a:r>
            <a:r>
              <a:rPr spc="10" dirty="0"/>
              <a:t> </a:t>
            </a:r>
            <a:r>
              <a:rPr spc="-5" dirty="0"/>
              <a:t>or otherwise</a:t>
            </a:r>
            <a:r>
              <a:rPr spc="5" dirty="0"/>
              <a:t> </a:t>
            </a:r>
            <a:r>
              <a:rPr spc="-5" dirty="0"/>
              <a:t>on</a:t>
            </a:r>
            <a:r>
              <a:rPr spc="-10" dirty="0"/>
              <a:t> </a:t>
            </a:r>
            <a:r>
              <a:rPr spc="-5" dirty="0"/>
              <a:t>a</a:t>
            </a:r>
            <a:r>
              <a:rPr dirty="0"/>
              <a:t> password-protected </a:t>
            </a:r>
            <a:r>
              <a:rPr spc="-5" dirty="0"/>
              <a:t>website </a:t>
            </a:r>
            <a:r>
              <a:rPr spc="-315" dirty="0"/>
              <a:t> </a:t>
            </a:r>
            <a:r>
              <a:rPr dirty="0"/>
              <a:t>for</a:t>
            </a:r>
            <a:r>
              <a:rPr spc="-20" dirty="0"/>
              <a:t> </a:t>
            </a:r>
            <a:r>
              <a:rPr spc="-5" dirty="0"/>
              <a:t>classroom</a:t>
            </a:r>
            <a:r>
              <a:rPr spc="-30" dirty="0"/>
              <a:t> </a:t>
            </a:r>
            <a:r>
              <a:rPr dirty="0"/>
              <a:t>use.</a:t>
            </a:r>
          </a:p>
        </p:txBody>
      </p:sp>
      <p:sp>
        <p:nvSpPr>
          <p:cNvPr id="3" name="object 3"/>
          <p:cNvSpPr txBox="1"/>
          <p:nvPr/>
        </p:nvSpPr>
        <p:spPr>
          <a:xfrm>
            <a:off x="307340" y="1319528"/>
            <a:ext cx="8455660" cy="6257482"/>
          </a:xfrm>
          <a:prstGeom prst="rect">
            <a:avLst/>
          </a:prstGeom>
        </p:spPr>
        <p:txBody>
          <a:bodyPr vert="horz" wrap="square" lIns="0" tIns="12065" rIns="0" bIns="0" rtlCol="0">
            <a:spAutoFit/>
          </a:bodyPr>
          <a:lstStyle/>
          <a:p>
            <a:pPr marL="355600" marR="1099185" indent="-342900">
              <a:lnSpc>
                <a:spcPct val="100000"/>
              </a:lnSpc>
              <a:spcBef>
                <a:spcPts val="95"/>
              </a:spcBef>
              <a:buClr>
                <a:srgbClr val="364161"/>
              </a:buClr>
              <a:buChar char="•"/>
              <a:tabLst>
                <a:tab pos="354965" algn="l"/>
                <a:tab pos="355600" algn="l"/>
              </a:tabLst>
            </a:pPr>
            <a:endParaRPr lang="en-US" sz="2000" b="0" i="0" dirty="0">
              <a:solidFill>
                <a:srgbClr val="232629"/>
              </a:solidFill>
              <a:effectLst/>
              <a:latin typeface="-apple-system"/>
            </a:endParaRPr>
          </a:p>
          <a:p>
            <a:pPr marL="355600" marR="1099185" indent="-342900">
              <a:lnSpc>
                <a:spcPct val="100000"/>
              </a:lnSpc>
              <a:spcBef>
                <a:spcPts val="95"/>
              </a:spcBef>
              <a:buClr>
                <a:srgbClr val="364161"/>
              </a:buClr>
              <a:buChar char="•"/>
              <a:tabLst>
                <a:tab pos="354965" algn="l"/>
                <a:tab pos="355600" algn="l"/>
              </a:tabLst>
            </a:pPr>
            <a:r>
              <a:rPr lang="en-US" sz="2000" b="0" i="0" dirty="0">
                <a:solidFill>
                  <a:srgbClr val="232629"/>
                </a:solidFill>
                <a:effectLst/>
                <a:latin typeface="-apple-system"/>
              </a:rPr>
              <a:t>Flex is part of Adobe's Flash Platform.</a:t>
            </a:r>
          </a:p>
          <a:p>
            <a:pPr algn="l" fontAlgn="base">
              <a:buFont typeface="+mj-lt"/>
              <a:buAutoNum type="arabicPeriod"/>
            </a:pPr>
            <a:r>
              <a:rPr lang="en-US" sz="2000" b="0" i="0" dirty="0">
                <a:solidFill>
                  <a:srgbClr val="525960"/>
                </a:solidFill>
                <a:effectLst/>
                <a:latin typeface="inherit"/>
              </a:rPr>
              <a:t>The Flash Player: Flash Player is a browser plug-in which allows us to deploy web based applications to Windows, Mac, Linux, Android, and Blackberry.</a:t>
            </a:r>
          </a:p>
          <a:p>
            <a:pPr algn="l" fontAlgn="base">
              <a:buFont typeface="+mj-lt"/>
              <a:buAutoNum type="arabicPeriod"/>
            </a:pPr>
            <a:r>
              <a:rPr lang="en-US" sz="2000" b="0" i="0" dirty="0">
                <a:solidFill>
                  <a:srgbClr val="525960"/>
                </a:solidFill>
                <a:effectLst/>
                <a:latin typeface="inherit"/>
              </a:rPr>
              <a:t>Adobe AIR: Adobe AIR is a runtime that allows us to deploy native applications to Windows, Mac, Android, iOS, and Blackberry.</a:t>
            </a:r>
          </a:p>
          <a:p>
            <a:pPr algn="l" fontAlgn="base">
              <a:buFont typeface="+mj-lt"/>
              <a:buAutoNum type="arabicPeriod"/>
            </a:pPr>
            <a:r>
              <a:rPr lang="en-US" sz="2000" b="0" i="0" dirty="0">
                <a:solidFill>
                  <a:srgbClr val="525960"/>
                </a:solidFill>
                <a:effectLst/>
                <a:latin typeface="inherit"/>
              </a:rPr>
              <a:t>Flash Professional: Flash Professional is a tool for developing timeline based animations.</a:t>
            </a:r>
          </a:p>
          <a:p>
            <a:pPr algn="l" fontAlgn="base">
              <a:buFont typeface="+mj-lt"/>
              <a:buAutoNum type="arabicPeriod"/>
            </a:pPr>
            <a:r>
              <a:rPr lang="en-US" sz="2000" b="0" i="0" dirty="0">
                <a:solidFill>
                  <a:srgbClr val="525960"/>
                </a:solidFill>
                <a:effectLst/>
                <a:latin typeface="inherit"/>
              </a:rPr>
              <a:t>Flash Builder: Flash Builder is an IDE to help programmer's write advanced code.</a:t>
            </a:r>
          </a:p>
          <a:p>
            <a:pPr algn="l" fontAlgn="base">
              <a:buFont typeface="+mj-lt"/>
              <a:buAutoNum type="arabicPeriod"/>
            </a:pPr>
            <a:r>
              <a:rPr lang="en-US" sz="2000" b="0" i="0" dirty="0">
                <a:solidFill>
                  <a:srgbClr val="525960"/>
                </a:solidFill>
                <a:effectLst/>
                <a:latin typeface="inherit"/>
              </a:rPr>
              <a:t>Adobe Flex: Flex is the Software Development Kit that helps programmers build, debug, and deploy Enterprise applications with the Flash Platform. Flex includes a UI Component library, a SWF compiler, a command line debugger, an application profiler.</a:t>
            </a:r>
          </a:p>
          <a:p>
            <a:pPr marL="12700" marR="1099185">
              <a:lnSpc>
                <a:spcPct val="100000"/>
              </a:lnSpc>
              <a:spcBef>
                <a:spcPts val="95"/>
              </a:spcBef>
              <a:buClr>
                <a:srgbClr val="364161"/>
              </a:buClr>
              <a:tabLst>
                <a:tab pos="354965" algn="l"/>
                <a:tab pos="355600" algn="l"/>
              </a:tabLst>
            </a:pPr>
            <a:endParaRPr lang="en-US" sz="2000" dirty="0">
              <a:solidFill>
                <a:srgbClr val="232629"/>
              </a:solidFill>
              <a:latin typeface="-apple-system"/>
              <a:cs typeface="Arial MT"/>
            </a:endParaRPr>
          </a:p>
          <a:p>
            <a:pPr marL="12700" marR="1099185">
              <a:lnSpc>
                <a:spcPct val="100000"/>
              </a:lnSpc>
              <a:spcBef>
                <a:spcPts val="95"/>
              </a:spcBef>
              <a:buClr>
                <a:srgbClr val="364161"/>
              </a:buClr>
              <a:tabLst>
                <a:tab pos="354965" algn="l"/>
                <a:tab pos="355600" algn="l"/>
              </a:tabLst>
            </a:pPr>
            <a:endParaRPr lang="en-US" sz="2000" b="1" dirty="0">
              <a:solidFill>
                <a:srgbClr val="232629"/>
              </a:solidFill>
              <a:latin typeface="-apple-system"/>
              <a:cs typeface="Arial MT"/>
            </a:endParaRPr>
          </a:p>
          <a:p>
            <a:pPr marL="355600" marR="1099185" indent="-342900">
              <a:lnSpc>
                <a:spcPct val="100000"/>
              </a:lnSpc>
              <a:spcBef>
                <a:spcPts val="95"/>
              </a:spcBef>
              <a:buClr>
                <a:srgbClr val="364161"/>
              </a:buClr>
              <a:buChar char="•"/>
              <a:tabLst>
                <a:tab pos="354965" algn="l"/>
                <a:tab pos="355600" algn="l"/>
              </a:tabLst>
            </a:pPr>
            <a:endParaRPr lang="en-US" sz="2000" b="1" dirty="0">
              <a:solidFill>
                <a:srgbClr val="232629"/>
              </a:solidFill>
              <a:latin typeface="-apple-system"/>
              <a:cs typeface="Arial MT"/>
            </a:endParaRPr>
          </a:p>
          <a:p>
            <a:pPr marL="355600" marR="1099185" indent="-342900">
              <a:lnSpc>
                <a:spcPct val="100000"/>
              </a:lnSpc>
              <a:spcBef>
                <a:spcPts val="95"/>
              </a:spcBef>
              <a:buClr>
                <a:srgbClr val="364161"/>
              </a:buClr>
              <a:buChar char="•"/>
              <a:tabLst>
                <a:tab pos="354965" algn="l"/>
                <a:tab pos="355600" algn="l"/>
              </a:tabLst>
            </a:pPr>
            <a:endParaRPr lang="en-US" sz="2000" b="1" dirty="0">
              <a:solidFill>
                <a:srgbClr val="232629"/>
              </a:solidFill>
              <a:latin typeface="-apple-system"/>
              <a:cs typeface="Arial MT"/>
            </a:endParaRPr>
          </a:p>
          <a:p>
            <a:pPr marL="355600" marR="1099185" indent="-342900">
              <a:lnSpc>
                <a:spcPct val="100000"/>
              </a:lnSpc>
              <a:spcBef>
                <a:spcPts val="95"/>
              </a:spcBef>
              <a:buClr>
                <a:srgbClr val="364161"/>
              </a:buClr>
              <a:buChar char="•"/>
              <a:tabLst>
                <a:tab pos="354965" algn="l"/>
                <a:tab pos="355600" algn="l"/>
              </a:tabLst>
            </a:pPr>
            <a:endParaRPr lang="en-US" sz="2000" b="1" dirty="0">
              <a:solidFill>
                <a:srgbClr val="232629"/>
              </a:solidFill>
              <a:latin typeface="-apple-system"/>
              <a:cs typeface="Arial MT"/>
            </a:endParaRPr>
          </a:p>
          <a:p>
            <a:pPr marL="355600" marR="1099185" indent="-342900">
              <a:lnSpc>
                <a:spcPct val="100000"/>
              </a:lnSpc>
              <a:spcBef>
                <a:spcPts val="95"/>
              </a:spcBef>
              <a:buClr>
                <a:srgbClr val="364161"/>
              </a:buClr>
              <a:buChar char="•"/>
              <a:tabLst>
                <a:tab pos="354965" algn="l"/>
                <a:tab pos="355600" algn="l"/>
              </a:tabLst>
            </a:pPr>
            <a:endParaRPr sz="2000" b="1" dirty="0">
              <a:solidFill>
                <a:srgbClr val="FF0000"/>
              </a:solidFill>
              <a:latin typeface="Arial MT"/>
              <a:cs typeface="Arial M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413" y="-9956"/>
            <a:ext cx="8723172" cy="566822"/>
          </a:xfrm>
          <a:prstGeom prst="rect">
            <a:avLst/>
          </a:prstGeom>
        </p:spPr>
        <p:txBody>
          <a:bodyPr vert="horz" wrap="square" lIns="0" tIns="12700" rIns="0" bIns="0" rtlCol="0">
            <a:spAutoFit/>
          </a:bodyPr>
          <a:lstStyle/>
          <a:p>
            <a:pPr marL="3087370" marR="5080" indent="-2032000">
              <a:lnSpc>
                <a:spcPct val="100000"/>
              </a:lnSpc>
              <a:spcBef>
                <a:spcPts val="100"/>
              </a:spcBef>
            </a:pPr>
            <a:r>
              <a:rPr lang="en-US" dirty="0">
                <a:solidFill>
                  <a:srgbClr val="FFFFFF"/>
                </a:solidFill>
              </a:rPr>
              <a:t>HTML 5</a:t>
            </a:r>
            <a:endParaRPr dirty="0">
              <a:solidFill>
                <a:srgbClr val="FFFFFF"/>
              </a:solidFill>
            </a:endParaRPr>
          </a:p>
        </p:txBody>
      </p:sp>
      <p:sp>
        <p:nvSpPr>
          <p:cNvPr id="4" name="object 4"/>
          <p:cNvSpPr txBox="1">
            <a:spLocks noGrp="1"/>
          </p:cNvSpPr>
          <p:nvPr>
            <p:ph type="ftr" sz="quarter" idx="5"/>
          </p:nvPr>
        </p:nvSpPr>
        <p:spPr>
          <a:prstGeom prst="rect">
            <a:avLst/>
          </a:prstGeom>
        </p:spPr>
        <p:txBody>
          <a:bodyPr vert="horz" wrap="square" lIns="0" tIns="4445" rIns="0" bIns="0" rtlCol="0">
            <a:spAutoFit/>
          </a:bodyPr>
          <a:lstStyle/>
          <a:p>
            <a:pPr marL="12065" marR="5080" indent="-8890" algn="ctr">
              <a:lnSpc>
                <a:spcPts val="1440"/>
              </a:lnSpc>
              <a:spcBef>
                <a:spcPts val="35"/>
              </a:spcBef>
            </a:pPr>
            <a:r>
              <a:rPr spc="-5" dirty="0"/>
              <a:t>Copyright </a:t>
            </a:r>
            <a:r>
              <a:rPr dirty="0"/>
              <a:t>© 2018 </a:t>
            </a:r>
            <a:r>
              <a:rPr spc="-5" dirty="0"/>
              <a:t>Cengage. May </a:t>
            </a:r>
            <a:r>
              <a:rPr dirty="0"/>
              <a:t>not </a:t>
            </a:r>
            <a:r>
              <a:rPr spc="-5" dirty="0"/>
              <a:t>be </a:t>
            </a:r>
            <a:r>
              <a:rPr dirty="0"/>
              <a:t>copied, </a:t>
            </a:r>
            <a:r>
              <a:rPr spc="-5" dirty="0"/>
              <a:t>scanned, or duplicated, in whole or in </a:t>
            </a:r>
            <a:r>
              <a:rPr dirty="0"/>
              <a:t>part, </a:t>
            </a:r>
            <a:r>
              <a:rPr spc="-5" dirty="0"/>
              <a:t>except </a:t>
            </a:r>
            <a:r>
              <a:rPr dirty="0"/>
              <a:t>for </a:t>
            </a:r>
            <a:r>
              <a:rPr spc="-5" dirty="0"/>
              <a:t>use as </a:t>
            </a:r>
            <a:r>
              <a:rPr dirty="0"/>
              <a:t> permitted</a:t>
            </a:r>
            <a:r>
              <a:rPr spc="-20" dirty="0"/>
              <a:t> </a:t>
            </a:r>
            <a:r>
              <a:rPr spc="-5" dirty="0"/>
              <a:t>in</a:t>
            </a:r>
            <a:r>
              <a:rPr dirty="0"/>
              <a:t> </a:t>
            </a:r>
            <a:r>
              <a:rPr spc="-5" dirty="0"/>
              <a:t>a</a:t>
            </a:r>
            <a:r>
              <a:rPr dirty="0"/>
              <a:t> </a:t>
            </a:r>
            <a:r>
              <a:rPr spc="-5" dirty="0"/>
              <a:t>license</a:t>
            </a:r>
            <a:r>
              <a:rPr spc="-10" dirty="0"/>
              <a:t> </a:t>
            </a:r>
            <a:r>
              <a:rPr spc="-5" dirty="0"/>
              <a:t>distributed</a:t>
            </a:r>
            <a:r>
              <a:rPr spc="-35" dirty="0"/>
              <a:t> </a:t>
            </a:r>
            <a:r>
              <a:rPr spc="-5" dirty="0"/>
              <a:t>with</a:t>
            </a:r>
            <a:r>
              <a:rPr spc="30" dirty="0"/>
              <a:t> </a:t>
            </a:r>
            <a:r>
              <a:rPr spc="-5" dirty="0"/>
              <a:t>a</a:t>
            </a:r>
            <a:r>
              <a:rPr dirty="0"/>
              <a:t> </a:t>
            </a:r>
            <a:r>
              <a:rPr spc="-5" dirty="0"/>
              <a:t>certain</a:t>
            </a:r>
            <a:r>
              <a:rPr spc="-10" dirty="0"/>
              <a:t> </a:t>
            </a:r>
            <a:r>
              <a:rPr spc="-5" dirty="0"/>
              <a:t>product</a:t>
            </a:r>
            <a:r>
              <a:rPr spc="-25" dirty="0"/>
              <a:t> </a:t>
            </a:r>
            <a:r>
              <a:rPr spc="-5" dirty="0"/>
              <a:t>or</a:t>
            </a:r>
            <a:r>
              <a:rPr spc="15" dirty="0"/>
              <a:t> </a:t>
            </a:r>
            <a:r>
              <a:rPr spc="-5" dirty="0"/>
              <a:t>service</a:t>
            </a:r>
            <a:r>
              <a:rPr spc="10" dirty="0"/>
              <a:t> </a:t>
            </a:r>
            <a:r>
              <a:rPr spc="-5" dirty="0"/>
              <a:t>or otherwise</a:t>
            </a:r>
            <a:r>
              <a:rPr spc="5" dirty="0"/>
              <a:t> </a:t>
            </a:r>
            <a:r>
              <a:rPr spc="-5" dirty="0"/>
              <a:t>on</a:t>
            </a:r>
            <a:r>
              <a:rPr spc="-10" dirty="0"/>
              <a:t> </a:t>
            </a:r>
            <a:r>
              <a:rPr spc="-5" dirty="0"/>
              <a:t>a</a:t>
            </a:r>
            <a:r>
              <a:rPr dirty="0"/>
              <a:t> password-protected </a:t>
            </a:r>
            <a:r>
              <a:rPr spc="-5" dirty="0"/>
              <a:t>website </a:t>
            </a:r>
            <a:r>
              <a:rPr spc="-315" dirty="0"/>
              <a:t> </a:t>
            </a:r>
            <a:r>
              <a:rPr dirty="0"/>
              <a:t>for</a:t>
            </a:r>
            <a:r>
              <a:rPr spc="-20" dirty="0"/>
              <a:t> </a:t>
            </a:r>
            <a:r>
              <a:rPr spc="-5" dirty="0"/>
              <a:t>classroom</a:t>
            </a:r>
            <a:r>
              <a:rPr spc="-30" dirty="0"/>
              <a:t> </a:t>
            </a:r>
            <a:r>
              <a:rPr dirty="0"/>
              <a:t>use.</a:t>
            </a:r>
          </a:p>
        </p:txBody>
      </p:sp>
      <p:sp>
        <p:nvSpPr>
          <p:cNvPr id="3" name="object 3"/>
          <p:cNvSpPr txBox="1"/>
          <p:nvPr/>
        </p:nvSpPr>
        <p:spPr>
          <a:xfrm>
            <a:off x="307340" y="1319529"/>
            <a:ext cx="8479790" cy="3336170"/>
          </a:xfrm>
          <a:prstGeom prst="rect">
            <a:avLst/>
          </a:prstGeom>
        </p:spPr>
        <p:txBody>
          <a:bodyPr vert="horz" wrap="square" lIns="0" tIns="12065" rIns="0" bIns="0" rtlCol="0">
            <a:spAutoFit/>
          </a:bodyPr>
          <a:lstStyle/>
          <a:p>
            <a:pPr algn="l" fontAlgn="base"/>
            <a:r>
              <a:rPr lang="en-US" b="0" i="0" dirty="0">
                <a:solidFill>
                  <a:srgbClr val="232629"/>
                </a:solidFill>
                <a:effectLst/>
                <a:latin typeface="-apple-system"/>
              </a:rPr>
              <a:t>HTML5 is a spec for the next version of HTML. HTML is a markup language for building web pages. It includes some new aspects for dealing with video (Video Tag) and for creating animations (Canvas).</a:t>
            </a:r>
          </a:p>
          <a:p>
            <a:pPr algn="l" fontAlgn="base"/>
            <a:r>
              <a:rPr lang="en-US" b="0" i="0" dirty="0">
                <a:solidFill>
                  <a:srgbClr val="232629"/>
                </a:solidFill>
                <a:effectLst/>
                <a:latin typeface="-apple-system"/>
              </a:rPr>
              <a:t>HTML5, alone, is not a good choice for building Applications.</a:t>
            </a:r>
          </a:p>
          <a:p>
            <a:pPr algn="l" fontAlgn="base"/>
            <a:r>
              <a:rPr lang="en-US" b="0" i="0" dirty="0">
                <a:solidFill>
                  <a:srgbClr val="232629"/>
                </a:solidFill>
                <a:effectLst/>
                <a:latin typeface="-apple-system"/>
              </a:rPr>
              <a:t>However, when most people talk about HTML5 they also lump in JavaScript--which is a language used primarily for modifying a web browser's Document Object Model--and CSS3 which provides advanced styling support for HTML5 elements.</a:t>
            </a:r>
          </a:p>
          <a:p>
            <a:pPr algn="l" fontAlgn="base"/>
            <a:r>
              <a:rPr lang="en-US" b="0" i="0" dirty="0">
                <a:solidFill>
                  <a:srgbClr val="232629"/>
                </a:solidFill>
                <a:effectLst/>
                <a:latin typeface="-apple-system"/>
              </a:rPr>
              <a:t> HTML5, combined with JavaScript and CSS3 can be a good choice for building the UI for a browser based mobile web application. HTML5 support on mobile devices is very consistent because the major mobile OSes (Android and iOS) use the same rendering engine (</a:t>
            </a:r>
            <a:r>
              <a:rPr lang="en-US" b="0" i="0" dirty="0" err="1">
                <a:solidFill>
                  <a:srgbClr val="232629"/>
                </a:solidFill>
                <a:effectLst/>
                <a:latin typeface="-apple-system"/>
              </a:rPr>
              <a:t>WebKit</a:t>
            </a:r>
            <a:r>
              <a:rPr lang="en-US" b="0" i="0" dirty="0">
                <a:solidFill>
                  <a:srgbClr val="232629"/>
                </a:solidFill>
                <a:effectLst/>
                <a:latin typeface="-apple-system"/>
              </a:rPr>
              <a:t>) in their respective browsers.</a:t>
            </a:r>
          </a:p>
          <a:p>
            <a:pPr marL="571500" indent="-571500" eaLnBrk="1" hangingPunct="1">
              <a:buFont typeface="Wingdings" panose="05000000000000000000" pitchFamily="2" charset="2"/>
              <a:buChar char="q"/>
            </a:pPr>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074D-4512-3309-CB10-5DC9D309454C}"/>
              </a:ext>
            </a:extLst>
          </p:cNvPr>
          <p:cNvSpPr>
            <a:spLocks noGrp="1"/>
          </p:cNvSpPr>
          <p:nvPr>
            <p:ph type="title"/>
          </p:nvPr>
        </p:nvSpPr>
        <p:spPr>
          <a:xfrm>
            <a:off x="210413" y="-9956"/>
            <a:ext cx="8723172" cy="553998"/>
          </a:xfrm>
        </p:spPr>
        <p:txBody>
          <a:bodyPr/>
          <a:lstStyle/>
          <a:p>
            <a:r>
              <a:rPr lang="en-IN" dirty="0"/>
              <a:t>Difference between flash and flex</a:t>
            </a:r>
          </a:p>
        </p:txBody>
      </p:sp>
      <p:sp>
        <p:nvSpPr>
          <p:cNvPr id="3" name="Text Placeholder 2">
            <a:extLst>
              <a:ext uri="{FF2B5EF4-FFF2-40B4-BE49-F238E27FC236}">
                <a16:creationId xmlns:a16="http://schemas.microsoft.com/office/drawing/2014/main" id="{37FA36E1-D93B-65E4-A4E7-4EE29E49EEE4}"/>
              </a:ext>
            </a:extLst>
          </p:cNvPr>
          <p:cNvSpPr>
            <a:spLocks noGrp="1"/>
          </p:cNvSpPr>
          <p:nvPr>
            <p:ph type="body" idx="1"/>
          </p:nvPr>
        </p:nvSpPr>
        <p:spPr>
          <a:xfrm>
            <a:off x="252094" y="2209800"/>
            <a:ext cx="8639810" cy="3877985"/>
          </a:xfrm>
        </p:spPr>
        <p:txBody>
          <a:bodyPr/>
          <a:lstStyle/>
          <a:p>
            <a:pPr algn="l" rtl="0"/>
            <a:r>
              <a:rPr lang="en-US" sz="1800" b="0" i="0" dirty="0">
                <a:solidFill>
                  <a:srgbClr val="1D1D1D"/>
                </a:solidFill>
                <a:effectLst/>
                <a:latin typeface="Georgia" panose="02040502050405020303" pitchFamily="18" charset="0"/>
              </a:rPr>
              <a:t>Before a top-quality Website falls into place, Web masters gather to help create a site that will be the best for everyone’s interests. If there is a Website, there is a Web programmer and a Web designer. The Web programmer deals with the codes that is the special </a:t>
            </a:r>
            <a:r>
              <a:rPr lang="en-US" sz="1800" b="0" i="0" dirty="0">
                <a:solidFill>
                  <a:srgbClr val="1129D5"/>
                </a:solidFill>
                <a:effectLst/>
                <a:latin typeface="Georgia" panose="02040502050405020303" pitchFamily="18" charset="0"/>
                <a:hlinkClick r:id="rId2" tooltip="COMPARISON ARTICLES FILED UNDER THE CATEGORY LANGUAGE"/>
              </a:rPr>
              <a:t>language</a:t>
            </a:r>
            <a:r>
              <a:rPr lang="en-US" sz="1800" b="0" i="0" dirty="0">
                <a:solidFill>
                  <a:srgbClr val="1D1D1D"/>
                </a:solidFill>
                <a:effectLst/>
                <a:latin typeface="Georgia" panose="02040502050405020303" pitchFamily="18" charset="0"/>
              </a:rPr>
              <a:t> of the Web. A Web designer deals with the graphics and the arts. Everybody is mistaken if you think that all Web programmers can do what Web designers do and vice versa. Though they both work on computers and the Web, they have different areas of specialization. </a:t>
            </a:r>
          </a:p>
          <a:p>
            <a:pPr algn="l" rtl="0"/>
            <a:r>
              <a:rPr lang="en-US" sz="1800" b="0" i="0" dirty="0">
                <a:solidFill>
                  <a:srgbClr val="1D1D1D"/>
                </a:solidFill>
                <a:effectLst/>
                <a:latin typeface="Georgia" panose="02040502050405020303" pitchFamily="18" charset="0"/>
              </a:rPr>
              <a:t>But now Adobe has thought of a way how a Web programmer can be a Web designer, and how a Web designer can be a Web programmer. Have you ever heard of flash and flex? Probably, you have mostly heard of Flash since any Website suggests downloading a flash player for you to play a certain video. This article will provide you with the differences between flash and flex.</a:t>
            </a:r>
          </a:p>
          <a:p>
            <a:br>
              <a:rPr lang="en-US" sz="1800" dirty="0"/>
            </a:br>
            <a:endParaRPr lang="en-IN" sz="1800" dirty="0"/>
          </a:p>
        </p:txBody>
      </p:sp>
    </p:spTree>
    <p:extLst>
      <p:ext uri="{BB962C8B-B14F-4D97-AF65-F5344CB8AC3E}">
        <p14:creationId xmlns:p14="http://schemas.microsoft.com/office/powerpoint/2010/main" val="3100833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9E0C5-65F1-E576-251C-67FDB4DC76A5}"/>
              </a:ext>
            </a:extLst>
          </p:cNvPr>
          <p:cNvSpPr>
            <a:spLocks noGrp="1"/>
          </p:cNvSpPr>
          <p:nvPr>
            <p:ph type="title"/>
          </p:nvPr>
        </p:nvSpPr>
        <p:spPr>
          <a:xfrm>
            <a:off x="210413" y="-9956"/>
            <a:ext cx="8723172" cy="553998"/>
          </a:xfrm>
        </p:spPr>
        <p:txBody>
          <a:bodyPr/>
          <a:lstStyle/>
          <a:p>
            <a:r>
              <a:rPr lang="en-IN" dirty="0"/>
              <a:t>Differences contd..</a:t>
            </a:r>
          </a:p>
        </p:txBody>
      </p:sp>
      <p:sp>
        <p:nvSpPr>
          <p:cNvPr id="3" name="Text Placeholder 2">
            <a:extLst>
              <a:ext uri="{FF2B5EF4-FFF2-40B4-BE49-F238E27FC236}">
                <a16:creationId xmlns:a16="http://schemas.microsoft.com/office/drawing/2014/main" id="{D2BCB71E-D78D-0B5C-1209-64480F8B6A05}"/>
              </a:ext>
            </a:extLst>
          </p:cNvPr>
          <p:cNvSpPr>
            <a:spLocks noGrp="1"/>
          </p:cNvSpPr>
          <p:nvPr>
            <p:ph type="body" idx="1"/>
          </p:nvPr>
        </p:nvSpPr>
        <p:spPr>
          <a:xfrm>
            <a:off x="252094" y="2209800"/>
            <a:ext cx="8639810" cy="3385542"/>
          </a:xfrm>
        </p:spPr>
        <p:txBody>
          <a:bodyPr/>
          <a:lstStyle/>
          <a:p>
            <a:pPr algn="l" rtl="0"/>
            <a:r>
              <a:rPr lang="en-US" b="0" i="0" dirty="0">
                <a:solidFill>
                  <a:srgbClr val="1D1D1D"/>
                </a:solidFill>
                <a:effectLst/>
                <a:latin typeface="Georgia" panose="02040502050405020303" pitchFamily="18" charset="0"/>
              </a:rPr>
              <a:t>Flash and flex are composed of the same genes. They are built under the same technology. Flex is like the brother of flash, the new generation type. Flex has more added features. In short, you can do anything with flex even without flash. Flex is a more detailed application. In flash, you can also do anything flex can do. You will just undergo a long process, but in the end you will get there.</a:t>
            </a:r>
          </a:p>
          <a:p>
            <a:pPr algn="l" rtl="0"/>
            <a:endParaRPr lang="en-US" dirty="0">
              <a:solidFill>
                <a:srgbClr val="1D1D1D"/>
              </a:solidFill>
              <a:latin typeface="Georgia" panose="02040502050405020303" pitchFamily="18" charset="0"/>
            </a:endParaRPr>
          </a:p>
          <a:p>
            <a:pPr algn="l" rtl="0"/>
            <a:endParaRPr lang="en-US" b="0" i="0" dirty="0">
              <a:solidFill>
                <a:srgbClr val="1D1D1D"/>
              </a:solidFill>
              <a:effectLst/>
              <a:latin typeface="Georgia" panose="02040502050405020303" pitchFamily="18" charset="0"/>
            </a:endParaRPr>
          </a:p>
          <a:p>
            <a:br>
              <a:rPr lang="en-US" dirty="0"/>
            </a:br>
            <a:endParaRPr lang="en-IN" dirty="0"/>
          </a:p>
        </p:txBody>
      </p:sp>
    </p:spTree>
    <p:extLst>
      <p:ext uri="{BB962C8B-B14F-4D97-AF65-F5344CB8AC3E}">
        <p14:creationId xmlns:p14="http://schemas.microsoft.com/office/powerpoint/2010/main" val="130025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A1E3A-5F09-A634-A25E-32AB6A13CE0E}"/>
              </a:ext>
            </a:extLst>
          </p:cNvPr>
          <p:cNvSpPr>
            <a:spLocks noGrp="1"/>
          </p:cNvSpPr>
          <p:nvPr>
            <p:ph type="title"/>
          </p:nvPr>
        </p:nvSpPr>
        <p:spPr>
          <a:xfrm>
            <a:off x="210413" y="-9956"/>
            <a:ext cx="8723172" cy="553998"/>
          </a:xfrm>
        </p:spPr>
        <p:txBody>
          <a:bodyPr/>
          <a:lstStyle/>
          <a:p>
            <a:r>
              <a:rPr lang="en-IN" dirty="0"/>
              <a:t>Differences contd..</a:t>
            </a:r>
          </a:p>
        </p:txBody>
      </p:sp>
      <p:sp>
        <p:nvSpPr>
          <p:cNvPr id="3" name="Text Placeholder 2">
            <a:extLst>
              <a:ext uri="{FF2B5EF4-FFF2-40B4-BE49-F238E27FC236}">
                <a16:creationId xmlns:a16="http://schemas.microsoft.com/office/drawing/2014/main" id="{A0A56211-1286-2EB2-65BD-4CC0E14743AF}"/>
              </a:ext>
            </a:extLst>
          </p:cNvPr>
          <p:cNvSpPr>
            <a:spLocks noGrp="1"/>
          </p:cNvSpPr>
          <p:nvPr>
            <p:ph type="body" idx="1"/>
          </p:nvPr>
        </p:nvSpPr>
        <p:spPr>
          <a:xfrm>
            <a:off x="252094" y="2286000"/>
            <a:ext cx="8639810" cy="3385542"/>
          </a:xfrm>
        </p:spPr>
        <p:txBody>
          <a:bodyPr/>
          <a:lstStyle/>
          <a:p>
            <a:pPr algn="l" rtl="0"/>
            <a:r>
              <a:rPr lang="en-US" b="0" i="0" dirty="0">
                <a:solidFill>
                  <a:srgbClr val="1D1D1D"/>
                </a:solidFill>
                <a:effectLst/>
                <a:latin typeface="Georgia" panose="02040502050405020303" pitchFamily="18" charset="0"/>
              </a:rPr>
              <a:t>Flash provides you with great animation controls. You can be at ease making your animated graphics since flash has easier animation </a:t>
            </a:r>
            <a:r>
              <a:rPr lang="en-US" b="0" i="0" dirty="0">
                <a:solidFill>
                  <a:srgbClr val="1129D5"/>
                </a:solidFill>
                <a:effectLst/>
                <a:latin typeface="Georgia" panose="02040502050405020303" pitchFamily="18" charset="0"/>
                <a:hlinkClick r:id="rId2" tooltip="USER CONTROLS VS CUSTOM CONTROLS"/>
              </a:rPr>
              <a:t>controls</a:t>
            </a:r>
            <a:r>
              <a:rPr lang="en-US" b="0" i="0" dirty="0">
                <a:solidFill>
                  <a:srgbClr val="1D1D1D"/>
                </a:solidFill>
                <a:effectLst/>
                <a:latin typeface="Georgia" panose="02040502050405020303" pitchFamily="18" charset="0"/>
              </a:rPr>
              <a:t> than flex. It also provides you quality sound control. And because flash was developed earlier for the Web world, it is more familiar to Web designers. Since flash is user friendly, most designers can now do a little programming with the help of flash. But most often they can only make it work a little since designing and programming are two very different skills.</a:t>
            </a:r>
          </a:p>
          <a:p>
            <a:br>
              <a:rPr lang="en-US" b="0" i="0" dirty="0">
                <a:solidFill>
                  <a:srgbClr val="1D1D1D"/>
                </a:solidFill>
                <a:effectLst/>
                <a:latin typeface="Georgia" panose="02040502050405020303" pitchFamily="18" charset="0"/>
              </a:rPr>
            </a:br>
            <a:endParaRPr lang="en-IN" dirty="0"/>
          </a:p>
        </p:txBody>
      </p:sp>
    </p:spTree>
    <p:extLst>
      <p:ext uri="{BB962C8B-B14F-4D97-AF65-F5344CB8AC3E}">
        <p14:creationId xmlns:p14="http://schemas.microsoft.com/office/powerpoint/2010/main" val="1598733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5119" y="248158"/>
            <a:ext cx="2414270" cy="57404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FFFFFF"/>
                </a:solidFill>
              </a:rPr>
              <a:t>Introduction</a:t>
            </a:r>
          </a:p>
        </p:txBody>
      </p:sp>
      <p:sp>
        <p:nvSpPr>
          <p:cNvPr id="4" name="object 4"/>
          <p:cNvSpPr txBox="1">
            <a:spLocks noGrp="1"/>
          </p:cNvSpPr>
          <p:nvPr>
            <p:ph type="ftr" sz="quarter" idx="5"/>
          </p:nvPr>
        </p:nvSpPr>
        <p:spPr>
          <a:prstGeom prst="rect">
            <a:avLst/>
          </a:prstGeom>
        </p:spPr>
        <p:txBody>
          <a:bodyPr vert="horz" wrap="square" lIns="0" tIns="4445" rIns="0" bIns="0" rtlCol="0">
            <a:spAutoFit/>
          </a:bodyPr>
          <a:lstStyle/>
          <a:p>
            <a:pPr marL="12065" marR="5080" indent="-8890" algn="ctr">
              <a:lnSpc>
                <a:spcPts val="1440"/>
              </a:lnSpc>
              <a:spcBef>
                <a:spcPts val="35"/>
              </a:spcBef>
            </a:pPr>
            <a:r>
              <a:rPr spc="-5" dirty="0"/>
              <a:t>Copyright </a:t>
            </a:r>
            <a:r>
              <a:rPr dirty="0"/>
              <a:t>© 2018 </a:t>
            </a:r>
            <a:r>
              <a:rPr spc="-5" dirty="0"/>
              <a:t>Cengage. May </a:t>
            </a:r>
            <a:r>
              <a:rPr dirty="0"/>
              <a:t>not </a:t>
            </a:r>
            <a:r>
              <a:rPr spc="-5" dirty="0"/>
              <a:t>be </a:t>
            </a:r>
            <a:r>
              <a:rPr dirty="0"/>
              <a:t>copied, </a:t>
            </a:r>
            <a:r>
              <a:rPr spc="-5" dirty="0"/>
              <a:t>scanned, or duplicated, in whole or in </a:t>
            </a:r>
            <a:r>
              <a:rPr dirty="0"/>
              <a:t>part, </a:t>
            </a:r>
            <a:r>
              <a:rPr spc="-5" dirty="0"/>
              <a:t>except </a:t>
            </a:r>
            <a:r>
              <a:rPr dirty="0"/>
              <a:t>for </a:t>
            </a:r>
            <a:r>
              <a:rPr spc="-5" dirty="0"/>
              <a:t>use as </a:t>
            </a:r>
            <a:r>
              <a:rPr dirty="0"/>
              <a:t> permitted</a:t>
            </a:r>
            <a:r>
              <a:rPr spc="-20" dirty="0"/>
              <a:t> </a:t>
            </a:r>
            <a:r>
              <a:rPr spc="-5" dirty="0"/>
              <a:t>in</a:t>
            </a:r>
            <a:r>
              <a:rPr dirty="0"/>
              <a:t> </a:t>
            </a:r>
            <a:r>
              <a:rPr spc="-5" dirty="0"/>
              <a:t>a</a:t>
            </a:r>
            <a:r>
              <a:rPr dirty="0"/>
              <a:t> </a:t>
            </a:r>
            <a:r>
              <a:rPr spc="-5" dirty="0"/>
              <a:t>license</a:t>
            </a:r>
            <a:r>
              <a:rPr spc="-10" dirty="0"/>
              <a:t> </a:t>
            </a:r>
            <a:r>
              <a:rPr spc="-5" dirty="0"/>
              <a:t>distributed</a:t>
            </a:r>
            <a:r>
              <a:rPr spc="-35" dirty="0"/>
              <a:t> </a:t>
            </a:r>
            <a:r>
              <a:rPr spc="-5" dirty="0"/>
              <a:t>with</a:t>
            </a:r>
            <a:r>
              <a:rPr spc="30" dirty="0"/>
              <a:t> </a:t>
            </a:r>
            <a:r>
              <a:rPr spc="-5" dirty="0"/>
              <a:t>a</a:t>
            </a:r>
            <a:r>
              <a:rPr dirty="0"/>
              <a:t> </a:t>
            </a:r>
            <a:r>
              <a:rPr spc="-5" dirty="0"/>
              <a:t>certain</a:t>
            </a:r>
            <a:r>
              <a:rPr spc="-10" dirty="0"/>
              <a:t> </a:t>
            </a:r>
            <a:r>
              <a:rPr spc="-5" dirty="0"/>
              <a:t>product</a:t>
            </a:r>
            <a:r>
              <a:rPr spc="-25" dirty="0"/>
              <a:t> </a:t>
            </a:r>
            <a:r>
              <a:rPr spc="-5" dirty="0"/>
              <a:t>or</a:t>
            </a:r>
            <a:r>
              <a:rPr spc="15" dirty="0"/>
              <a:t> </a:t>
            </a:r>
            <a:r>
              <a:rPr spc="-5" dirty="0"/>
              <a:t>service</a:t>
            </a:r>
            <a:r>
              <a:rPr spc="10" dirty="0"/>
              <a:t> </a:t>
            </a:r>
            <a:r>
              <a:rPr spc="-5" dirty="0"/>
              <a:t>or otherwise</a:t>
            </a:r>
            <a:r>
              <a:rPr spc="5" dirty="0"/>
              <a:t> </a:t>
            </a:r>
            <a:r>
              <a:rPr spc="-5" dirty="0"/>
              <a:t>on</a:t>
            </a:r>
            <a:r>
              <a:rPr spc="-10" dirty="0"/>
              <a:t> </a:t>
            </a:r>
            <a:r>
              <a:rPr spc="-5" dirty="0"/>
              <a:t>a</a:t>
            </a:r>
            <a:r>
              <a:rPr dirty="0"/>
              <a:t> password-protected </a:t>
            </a:r>
            <a:r>
              <a:rPr spc="-5" dirty="0"/>
              <a:t>website </a:t>
            </a:r>
            <a:r>
              <a:rPr spc="-315" dirty="0"/>
              <a:t> </a:t>
            </a:r>
            <a:r>
              <a:rPr dirty="0"/>
              <a:t>for</a:t>
            </a:r>
            <a:r>
              <a:rPr spc="-20" dirty="0"/>
              <a:t> </a:t>
            </a:r>
            <a:r>
              <a:rPr spc="-5" dirty="0"/>
              <a:t>classroom</a:t>
            </a:r>
            <a:r>
              <a:rPr spc="-30" dirty="0"/>
              <a:t> </a:t>
            </a:r>
            <a:r>
              <a:rPr dirty="0"/>
              <a:t>use.</a:t>
            </a:r>
          </a:p>
        </p:txBody>
      </p:sp>
      <p:sp>
        <p:nvSpPr>
          <p:cNvPr id="3" name="object 3"/>
          <p:cNvSpPr txBox="1"/>
          <p:nvPr/>
        </p:nvSpPr>
        <p:spPr>
          <a:xfrm>
            <a:off x="307340" y="1319529"/>
            <a:ext cx="8060055" cy="3902992"/>
          </a:xfrm>
          <a:prstGeom prst="rect">
            <a:avLst/>
          </a:prstGeom>
        </p:spPr>
        <p:txBody>
          <a:bodyPr vert="horz" wrap="square" lIns="0" tIns="12065" rIns="0" bIns="0" rtlCol="0">
            <a:spAutoFit/>
          </a:bodyPr>
          <a:lstStyle/>
          <a:p>
            <a:pPr marL="355600" marR="233045" indent="-342900">
              <a:lnSpc>
                <a:spcPct val="100000"/>
              </a:lnSpc>
              <a:spcBef>
                <a:spcPts val="95"/>
              </a:spcBef>
              <a:buClr>
                <a:srgbClr val="364161"/>
              </a:buClr>
              <a:buChar char="•"/>
              <a:tabLst>
                <a:tab pos="354965" algn="l"/>
                <a:tab pos="355600" algn="l"/>
              </a:tabLst>
            </a:pPr>
            <a:r>
              <a:rPr lang="en-US" sz="2800" b="0" i="0" dirty="0">
                <a:solidFill>
                  <a:srgbClr val="232629"/>
                </a:solidFill>
                <a:effectLst/>
                <a:latin typeface="-apple-system"/>
              </a:rPr>
              <a:t>Adobe Flex is an SDK (Software Development Kit) that includes a User Interface Framework, a command line compiler and other tools. </a:t>
            </a:r>
          </a:p>
          <a:p>
            <a:pPr marL="355600" marR="233045" indent="-342900">
              <a:lnSpc>
                <a:spcPct val="100000"/>
              </a:lnSpc>
              <a:spcBef>
                <a:spcPts val="95"/>
              </a:spcBef>
              <a:buClr>
                <a:srgbClr val="364161"/>
              </a:buClr>
              <a:buChar char="•"/>
              <a:tabLst>
                <a:tab pos="354965" algn="l"/>
                <a:tab pos="355600" algn="l"/>
              </a:tabLst>
            </a:pPr>
            <a:r>
              <a:rPr lang="en-US" sz="2800" b="0" i="0" dirty="0">
                <a:solidFill>
                  <a:srgbClr val="232629"/>
                </a:solidFill>
                <a:effectLst/>
                <a:latin typeface="-apple-system"/>
              </a:rPr>
              <a:t>The output of an Adobe Flex application is either a SWF(</a:t>
            </a:r>
            <a:r>
              <a:rPr lang="en-US" sz="2800" b="0" i="0" dirty="0">
                <a:solidFill>
                  <a:srgbClr val="202124"/>
                </a:solidFill>
                <a:effectLst/>
                <a:latin typeface="arial" panose="020B0604020202020204" pitchFamily="34" charset="0"/>
              </a:rPr>
              <a:t>SWF (/ˈ</a:t>
            </a:r>
            <a:r>
              <a:rPr lang="en-US" sz="2800" b="0" i="0" dirty="0" err="1">
                <a:solidFill>
                  <a:srgbClr val="202124"/>
                </a:solidFill>
                <a:effectLst/>
                <a:latin typeface="arial" panose="020B0604020202020204" pitchFamily="34" charset="0"/>
              </a:rPr>
              <a:t>swɪf</a:t>
            </a:r>
            <a:r>
              <a:rPr lang="en-US" sz="2800" b="0" i="0" dirty="0">
                <a:solidFill>
                  <a:srgbClr val="202124"/>
                </a:solidFill>
                <a:effectLst/>
                <a:latin typeface="arial" panose="020B0604020202020204" pitchFamily="34" charset="0"/>
              </a:rPr>
              <a:t>/) is </a:t>
            </a:r>
            <a:r>
              <a:rPr lang="en-US" sz="2800" b="1" i="0" dirty="0">
                <a:solidFill>
                  <a:srgbClr val="202124"/>
                </a:solidFill>
                <a:effectLst/>
                <a:latin typeface="arial" panose="020B0604020202020204" pitchFamily="34" charset="0"/>
              </a:rPr>
              <a:t>an Adobe Flash file format used for multimedia, vector graphics and ActionScript</a:t>
            </a:r>
            <a:r>
              <a:rPr lang="en-US" sz="2800" b="0" i="0" dirty="0">
                <a:solidFill>
                  <a:srgbClr val="202124"/>
                </a:solidFill>
                <a:effectLst/>
                <a:latin typeface="arial" panose="020B0604020202020204" pitchFamily="34" charset="0"/>
              </a:rPr>
              <a:t>.</a:t>
            </a:r>
            <a:r>
              <a:rPr lang="en-US" sz="2800" b="0" i="0" dirty="0">
                <a:solidFill>
                  <a:srgbClr val="232629"/>
                </a:solidFill>
                <a:effectLst/>
                <a:latin typeface="-apple-system"/>
              </a:rPr>
              <a:t>, which runs in the browser based Flash Player, or an AIR file which will run in conjunction with Adobe's desktop runtime.</a:t>
            </a:r>
            <a:endParaRPr sz="2800" dirty="0">
              <a:latin typeface="Arial MT"/>
              <a:cs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BDA84-C211-A50B-F50E-6B4A7BB59BF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F954EED-EC07-4E0F-E527-254E6BC2F178}"/>
              </a:ext>
            </a:extLst>
          </p:cNvPr>
          <p:cNvSpPr>
            <a:spLocks noGrp="1"/>
          </p:cNvSpPr>
          <p:nvPr>
            <p:ph type="body" idx="1"/>
          </p:nvPr>
        </p:nvSpPr>
        <p:spPr/>
        <p:txBody>
          <a:bodyPr/>
          <a:lstStyle/>
          <a:p>
            <a:endParaRPr lang="en-IN"/>
          </a:p>
        </p:txBody>
      </p:sp>
      <p:pic>
        <p:nvPicPr>
          <p:cNvPr id="4098" name="Picture 2" descr="The Model View Controller Pattern – MVC Architecture and Frameworks  Explained">
            <a:extLst>
              <a:ext uri="{FF2B5EF4-FFF2-40B4-BE49-F238E27FC236}">
                <a16:creationId xmlns:a16="http://schemas.microsoft.com/office/drawing/2014/main" id="{5CBE547C-A212-AF3B-92CC-7196DA531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0"/>
            <a:ext cx="86661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675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A950B-50FF-E09E-F1D8-79F65BF07E2E}"/>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4E275F7B-619B-9659-5FC9-5FF7B5E1964C}"/>
              </a:ext>
            </a:extLst>
          </p:cNvPr>
          <p:cNvSpPr>
            <a:spLocks noGrp="1"/>
          </p:cNvSpPr>
          <p:nvPr>
            <p:ph type="body" idx="1"/>
          </p:nvPr>
        </p:nvSpPr>
        <p:spPr>
          <a:xfrm>
            <a:off x="762000" y="1752600"/>
            <a:ext cx="8639810" cy="2369880"/>
          </a:xfrm>
        </p:spPr>
        <p:txBody>
          <a:bodyPr/>
          <a:lstStyle/>
          <a:p>
            <a:pPr marL="342900" indent="-342900">
              <a:buFont typeface="Arial" panose="020B0604020202020204" pitchFamily="34" charset="0"/>
              <a:buChar char="•"/>
            </a:pPr>
            <a:r>
              <a:rPr lang="en-US" dirty="0"/>
              <a:t>Platform for building RIA</a:t>
            </a:r>
          </a:p>
          <a:p>
            <a:pPr marL="342900" indent="-342900">
              <a:buFont typeface="Arial" panose="020B0604020202020204" pitchFamily="34" charset="0"/>
              <a:buChar char="•"/>
            </a:pPr>
            <a:r>
              <a:rPr lang="en-US" dirty="0"/>
              <a:t>Based on eclipse IDE</a:t>
            </a:r>
          </a:p>
          <a:p>
            <a:pPr marL="342900" indent="-342900">
              <a:buFont typeface="Arial" panose="020B0604020202020204" pitchFamily="34" charset="0"/>
              <a:buChar char="•"/>
            </a:pPr>
            <a:r>
              <a:rPr lang="en-US" dirty="0"/>
              <a:t>Originated in Adobe Flash environment</a:t>
            </a:r>
          </a:p>
          <a:p>
            <a:pPr marL="342900" indent="-342900">
              <a:buFont typeface="Arial" panose="020B0604020202020204" pitchFamily="34" charset="0"/>
              <a:buChar char="•"/>
            </a:pPr>
            <a:r>
              <a:rPr lang="en-US" dirty="0"/>
              <a:t>Can develop cross </a:t>
            </a:r>
            <a:r>
              <a:rPr lang="en-US" dirty="0" err="1"/>
              <a:t>plaftform</a:t>
            </a:r>
            <a:r>
              <a:rPr lang="en-US" dirty="0"/>
              <a:t> application</a:t>
            </a:r>
          </a:p>
          <a:p>
            <a:pPr marL="342900" indent="-342900">
              <a:buFont typeface="Arial" panose="020B0604020202020204" pitchFamily="34" charset="0"/>
              <a:buChar char="•"/>
            </a:pPr>
            <a:r>
              <a:rPr lang="en-US" dirty="0"/>
              <a:t>Is cross browser compatible</a:t>
            </a:r>
          </a:p>
          <a:p>
            <a:pPr marL="342900" indent="-342900">
              <a:buFont typeface="Arial" panose="020B0604020202020204" pitchFamily="34" charset="0"/>
              <a:buChar char="•"/>
            </a:pPr>
            <a:r>
              <a:rPr lang="en-US" dirty="0"/>
              <a:t>Applications are compatible with Flash lite embedded systems(Mobile, PDA)</a:t>
            </a:r>
          </a:p>
        </p:txBody>
      </p:sp>
    </p:spTree>
    <p:extLst>
      <p:ext uri="{BB962C8B-B14F-4D97-AF65-F5344CB8AC3E}">
        <p14:creationId xmlns:p14="http://schemas.microsoft.com/office/powerpoint/2010/main" val="3544857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5384A-3F35-F471-9448-7A598BCF2F80}"/>
              </a:ext>
            </a:extLst>
          </p:cNvPr>
          <p:cNvSpPr>
            <a:spLocks noGrp="1"/>
          </p:cNvSpPr>
          <p:nvPr>
            <p:ph type="title"/>
          </p:nvPr>
        </p:nvSpPr>
        <p:spPr>
          <a:xfrm>
            <a:off x="210413" y="-9956"/>
            <a:ext cx="8723172" cy="553998"/>
          </a:xfrm>
        </p:spPr>
        <p:txBody>
          <a:bodyPr/>
          <a:lstStyle/>
          <a:p>
            <a:r>
              <a:rPr lang="en-US" dirty="0">
                <a:solidFill>
                  <a:schemeClr val="bg1"/>
                </a:solidFill>
              </a:rPr>
              <a:t>Why flex</a:t>
            </a:r>
            <a:endParaRPr lang="en-IN" dirty="0">
              <a:solidFill>
                <a:schemeClr val="bg1"/>
              </a:solidFill>
            </a:endParaRPr>
          </a:p>
        </p:txBody>
      </p:sp>
      <p:sp>
        <p:nvSpPr>
          <p:cNvPr id="3" name="Text Placeholder 2">
            <a:extLst>
              <a:ext uri="{FF2B5EF4-FFF2-40B4-BE49-F238E27FC236}">
                <a16:creationId xmlns:a16="http://schemas.microsoft.com/office/drawing/2014/main" id="{AD0F9A39-2608-629B-19BE-1695D0905CA9}"/>
              </a:ext>
            </a:extLst>
          </p:cNvPr>
          <p:cNvSpPr>
            <a:spLocks noGrp="1"/>
          </p:cNvSpPr>
          <p:nvPr>
            <p:ph type="body" idx="1"/>
          </p:nvPr>
        </p:nvSpPr>
        <p:spPr>
          <a:xfrm>
            <a:off x="252094" y="2438400"/>
            <a:ext cx="8639810" cy="2954655"/>
          </a:xfrm>
        </p:spPr>
        <p:txBody>
          <a:bodyPr/>
          <a:lstStyle/>
          <a:p>
            <a:pPr algn="l">
              <a:buFont typeface="Arial" panose="020B0604020202020204" pitchFamily="34" charset="0"/>
              <a:buChar char="•"/>
            </a:pPr>
            <a:r>
              <a:rPr lang="en-US" sz="1600" b="0" i="0" dirty="0">
                <a:solidFill>
                  <a:srgbClr val="000000"/>
                </a:solidFill>
                <a:effectLst/>
                <a:latin typeface="Arial" panose="020B0604020202020204" pitchFamily="34" charset="0"/>
              </a:rPr>
              <a:t>Free, open source framework for building highly interactive web applications</a:t>
            </a:r>
          </a:p>
          <a:p>
            <a:pPr algn="l">
              <a:buFont typeface="Arial" panose="020B0604020202020204" pitchFamily="34" charset="0"/>
              <a:buChar char="•"/>
            </a:pPr>
            <a:r>
              <a:rPr lang="en-US" sz="1600" b="0" i="0" dirty="0">
                <a:solidFill>
                  <a:srgbClr val="000000"/>
                </a:solidFill>
                <a:effectLst/>
                <a:latin typeface="Arial" panose="020B0604020202020204" pitchFamily="34" charset="0"/>
              </a:rPr>
              <a:t>These apps will work consistently on all major browsers, desktops, and operating systems</a:t>
            </a:r>
          </a:p>
          <a:p>
            <a:pPr algn="l">
              <a:buFont typeface="Arial" panose="020B0604020202020204" pitchFamily="34" charset="0"/>
              <a:buChar char="•"/>
            </a:pPr>
            <a:r>
              <a:rPr lang="en-US" sz="1600" b="0" i="0" dirty="0">
                <a:solidFill>
                  <a:srgbClr val="000000"/>
                </a:solidFill>
                <a:effectLst/>
                <a:latin typeface="Arial" panose="020B0604020202020204" pitchFamily="34" charset="0"/>
              </a:rPr>
              <a:t>Scalability</a:t>
            </a:r>
          </a:p>
          <a:p>
            <a:pPr algn="l">
              <a:buFont typeface="Arial" panose="020B0604020202020204" pitchFamily="34" charset="0"/>
              <a:buChar char="•"/>
            </a:pPr>
            <a:r>
              <a:rPr lang="en-US" sz="1600" b="0" i="0" dirty="0">
                <a:solidFill>
                  <a:srgbClr val="000000"/>
                </a:solidFill>
                <a:effectLst/>
                <a:latin typeface="Arial" panose="020B0604020202020204" pitchFamily="34" charset="0"/>
              </a:rPr>
              <a:t>designed to scale from simple components in websites to full-blown browser-based or desktop</a:t>
            </a:r>
            <a:br>
              <a:rPr lang="en-US" sz="1600" b="0" i="0" dirty="0">
                <a:solidFill>
                  <a:srgbClr val="000000"/>
                </a:solidFill>
                <a:effectLst/>
                <a:latin typeface="Arial" panose="020B0604020202020204" pitchFamily="34" charset="0"/>
              </a:rPr>
            </a:br>
            <a:r>
              <a:rPr lang="en-US" sz="1600" b="0" i="0" dirty="0">
                <a:solidFill>
                  <a:srgbClr val="000000"/>
                </a:solidFill>
                <a:effectLst/>
                <a:latin typeface="Arial" panose="020B0604020202020204" pitchFamily="34" charset="0"/>
              </a:rPr>
              <a:t>applications</a:t>
            </a:r>
          </a:p>
          <a:p>
            <a:pPr algn="l">
              <a:buFont typeface="Arial" panose="020B0604020202020204" pitchFamily="34" charset="0"/>
              <a:buChar char="•"/>
            </a:pPr>
            <a:r>
              <a:rPr lang="en-US" sz="1600" b="0" i="0" dirty="0">
                <a:solidFill>
                  <a:srgbClr val="000000"/>
                </a:solidFill>
                <a:effectLst/>
                <a:latin typeface="Arial" panose="020B0604020202020204" pitchFamily="34" charset="0"/>
              </a:rPr>
              <a:t>using the pre-built component library, Flex provides a broad solution for creating RIAs of</a:t>
            </a:r>
            <a:br>
              <a:rPr lang="en-US" sz="1600" b="0" i="0" dirty="0">
                <a:solidFill>
                  <a:srgbClr val="000000"/>
                </a:solidFill>
                <a:effectLst/>
                <a:latin typeface="Arial" panose="020B0604020202020204" pitchFamily="34" charset="0"/>
              </a:rPr>
            </a:br>
            <a:r>
              <a:rPr lang="en-US" sz="1600" b="0" i="0" dirty="0">
                <a:solidFill>
                  <a:srgbClr val="000000"/>
                </a:solidFill>
                <a:effectLst/>
                <a:latin typeface="Arial" panose="020B0604020202020204" pitchFamily="34" charset="0"/>
              </a:rPr>
              <a:t>all kinds</a:t>
            </a:r>
          </a:p>
          <a:p>
            <a:pPr algn="l">
              <a:buFont typeface="Arial" panose="020B0604020202020204" pitchFamily="34" charset="0"/>
              <a:buChar char="•"/>
            </a:pPr>
            <a:r>
              <a:rPr lang="en-US" sz="1600" b="0" i="0" dirty="0">
                <a:solidFill>
                  <a:srgbClr val="000000"/>
                </a:solidFill>
                <a:effectLst/>
                <a:latin typeface="Arial" panose="020B0604020202020204" pitchFamily="34" charset="0"/>
              </a:rPr>
              <a:t>developers can select data transport methods including support for XML over HTTP or Adobe's</a:t>
            </a:r>
            <a:br>
              <a:rPr lang="en-US" sz="1600" b="0" i="0" dirty="0">
                <a:solidFill>
                  <a:srgbClr val="000000"/>
                </a:solidFill>
                <a:effectLst/>
                <a:latin typeface="Arial" panose="020B0604020202020204" pitchFamily="34" charset="0"/>
              </a:rPr>
            </a:br>
            <a:r>
              <a:rPr lang="en-US" sz="1600" b="0" i="0" dirty="0">
                <a:solidFill>
                  <a:srgbClr val="000000"/>
                </a:solidFill>
                <a:effectLst/>
                <a:latin typeface="Arial" panose="020B0604020202020204" pitchFamily="34" charset="0"/>
              </a:rPr>
              <a:t>Action Message Format (AMF)</a:t>
            </a:r>
          </a:p>
          <a:p>
            <a:br>
              <a:rPr lang="en-US" sz="1600" dirty="0"/>
            </a:br>
            <a:endParaRPr lang="en-US" sz="1600" b="0" i="0" dirty="0">
              <a:solidFill>
                <a:srgbClr val="000000"/>
              </a:solidFill>
              <a:effectLst/>
              <a:latin typeface="Arial" panose="020B0604020202020204" pitchFamily="34" charset="0"/>
            </a:endParaRPr>
          </a:p>
          <a:p>
            <a:endParaRPr lang="en-IN" sz="1600" dirty="0"/>
          </a:p>
        </p:txBody>
      </p:sp>
    </p:spTree>
    <p:extLst>
      <p:ext uri="{BB962C8B-B14F-4D97-AF65-F5344CB8AC3E}">
        <p14:creationId xmlns:p14="http://schemas.microsoft.com/office/powerpoint/2010/main" val="3040898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D044F-13C4-BCC5-7076-CE0C036868F4}"/>
              </a:ext>
            </a:extLst>
          </p:cNvPr>
          <p:cNvSpPr>
            <a:spLocks noGrp="1"/>
          </p:cNvSpPr>
          <p:nvPr>
            <p:ph type="title"/>
          </p:nvPr>
        </p:nvSpPr>
        <p:spPr>
          <a:xfrm>
            <a:off x="210413" y="-9956"/>
            <a:ext cx="8723172" cy="553998"/>
          </a:xfrm>
        </p:spPr>
        <p:txBody>
          <a:bodyPr/>
          <a:lstStyle/>
          <a:p>
            <a:r>
              <a:rPr lang="en-US" dirty="0">
                <a:solidFill>
                  <a:schemeClr val="bg1"/>
                </a:solidFill>
              </a:rPr>
              <a:t>Prerequisites- ADOBE FLEX</a:t>
            </a:r>
            <a:endParaRPr lang="en-IN" dirty="0">
              <a:solidFill>
                <a:schemeClr val="bg1"/>
              </a:solidFill>
            </a:endParaRPr>
          </a:p>
        </p:txBody>
      </p:sp>
      <p:sp>
        <p:nvSpPr>
          <p:cNvPr id="3" name="Text Placeholder 2">
            <a:extLst>
              <a:ext uri="{FF2B5EF4-FFF2-40B4-BE49-F238E27FC236}">
                <a16:creationId xmlns:a16="http://schemas.microsoft.com/office/drawing/2014/main" id="{90040808-A5D3-59EA-A196-D83CCB35B5C7}"/>
              </a:ext>
            </a:extLst>
          </p:cNvPr>
          <p:cNvSpPr>
            <a:spLocks noGrp="1"/>
          </p:cNvSpPr>
          <p:nvPr>
            <p:ph type="body" idx="1"/>
          </p:nvPr>
        </p:nvSpPr>
        <p:spPr>
          <a:xfrm>
            <a:off x="252094" y="1295400"/>
            <a:ext cx="8639810" cy="2031325"/>
          </a:xfrm>
        </p:spPr>
        <p:txBody>
          <a:bodyPr/>
          <a:lstStyle/>
          <a:p>
            <a:r>
              <a:rPr lang="en-US" dirty="0"/>
              <a:t>Adobe flex Builder 3</a:t>
            </a:r>
          </a:p>
          <a:p>
            <a:r>
              <a:rPr lang="en-US" dirty="0"/>
              <a:t>Flex 3 SDF</a:t>
            </a:r>
          </a:p>
          <a:p>
            <a:r>
              <a:rPr lang="en-US" dirty="0"/>
              <a:t>Sun Java Runtime environment 1.4.2 or later</a:t>
            </a:r>
          </a:p>
          <a:p>
            <a:r>
              <a:rPr lang="en-US" dirty="0"/>
              <a:t>200 MB of available hard disk space</a:t>
            </a:r>
          </a:p>
          <a:p>
            <a:r>
              <a:rPr lang="en-US" dirty="0"/>
              <a:t>Adobe flex builder interface</a:t>
            </a:r>
          </a:p>
          <a:p>
            <a:r>
              <a:rPr lang="en-US" dirty="0"/>
              <a:t>512 MB of RAM (1GB recommended)</a:t>
            </a:r>
            <a:endParaRPr lang="en-IN" dirty="0"/>
          </a:p>
        </p:txBody>
      </p:sp>
    </p:spTree>
    <p:extLst>
      <p:ext uri="{BB962C8B-B14F-4D97-AF65-F5344CB8AC3E}">
        <p14:creationId xmlns:p14="http://schemas.microsoft.com/office/powerpoint/2010/main" val="2457661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FB93A-7478-E69B-D300-C409B44E0761}"/>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07FD8F1E-F374-CB78-1493-37879584E109}"/>
              </a:ext>
            </a:extLst>
          </p:cNvPr>
          <p:cNvPicPr>
            <a:picLocks noChangeAspect="1"/>
          </p:cNvPicPr>
          <p:nvPr/>
        </p:nvPicPr>
        <p:blipFill>
          <a:blip r:embed="rId2"/>
          <a:stretch>
            <a:fillRect/>
          </a:stretch>
        </p:blipFill>
        <p:spPr>
          <a:xfrm>
            <a:off x="990600" y="2286000"/>
            <a:ext cx="5105400" cy="3429000"/>
          </a:xfrm>
          <a:prstGeom prst="rect">
            <a:avLst/>
          </a:prstGeom>
        </p:spPr>
      </p:pic>
      <p:sp>
        <p:nvSpPr>
          <p:cNvPr id="3" name="Text Placeholder 2">
            <a:extLst>
              <a:ext uri="{FF2B5EF4-FFF2-40B4-BE49-F238E27FC236}">
                <a16:creationId xmlns:a16="http://schemas.microsoft.com/office/drawing/2014/main" id="{361F68F5-D825-FBF6-0642-B3DCE521189F}"/>
              </a:ext>
            </a:extLst>
          </p:cNvPr>
          <p:cNvSpPr>
            <a:spLocks noGrp="1"/>
          </p:cNvSpPr>
          <p:nvPr>
            <p:ph type="body" idx="1"/>
          </p:nvPr>
        </p:nvSpPr>
        <p:spPr>
          <a:xfrm>
            <a:off x="252094" y="2438400"/>
            <a:ext cx="8639810" cy="3276600"/>
          </a:xfrm>
        </p:spPr>
        <p:txBody>
          <a:bodyPr/>
          <a:lstStyle/>
          <a:p>
            <a:endParaRPr lang="en-IN" dirty="0"/>
          </a:p>
        </p:txBody>
      </p:sp>
    </p:spTree>
    <p:extLst>
      <p:ext uri="{BB962C8B-B14F-4D97-AF65-F5344CB8AC3E}">
        <p14:creationId xmlns:p14="http://schemas.microsoft.com/office/powerpoint/2010/main" val="3613599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251E-6095-8F7E-5933-51E317A1E25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C2ACB8C-9DBF-8094-0D31-246CDA11736B}"/>
              </a:ext>
            </a:extLst>
          </p:cNvPr>
          <p:cNvSpPr>
            <a:spLocks noGrp="1"/>
          </p:cNvSpPr>
          <p:nvPr>
            <p:ph type="body" idx="1"/>
          </p:nvPr>
        </p:nvSpPr>
        <p:spPr>
          <a:xfrm>
            <a:off x="252094" y="1168654"/>
            <a:ext cx="8639810" cy="4924425"/>
          </a:xfrm>
        </p:spPr>
        <p:txBody>
          <a:bodyPr/>
          <a:lstStyle/>
          <a:p>
            <a:pPr algn="just"/>
            <a:r>
              <a:rPr lang="en-US" sz="2000" b="0" i="0" dirty="0">
                <a:solidFill>
                  <a:srgbClr val="000000"/>
                </a:solidFill>
                <a:effectLst/>
                <a:latin typeface="Nunito" panose="020B0604020202020204" pitchFamily="2" charset="0"/>
              </a:rPr>
              <a:t>Flex is a powerful, open source application framework that allows you to build traditional applications for browser, mobile and desktop using the same programming model, tool, and codebase.</a:t>
            </a:r>
          </a:p>
          <a:p>
            <a:pPr algn="just"/>
            <a:r>
              <a:rPr lang="en-US" sz="2000" b="0" i="0" dirty="0">
                <a:solidFill>
                  <a:srgbClr val="000000"/>
                </a:solidFill>
                <a:effectLst/>
                <a:latin typeface="Nunito" panose="020B0604020202020204" pitchFamily="2" charset="0"/>
              </a:rPr>
              <a:t>Flex provides FLEX SDK consisting of the Flex class library (ActionScript classes), the Flex compilers, the debugger, the MXML and ActionScript programming languages, and other utilities to build expressive and interactive rich internet applications (RIA)</a:t>
            </a:r>
          </a:p>
          <a:p>
            <a:pPr algn="just"/>
            <a:r>
              <a:rPr lang="en-US" sz="2000" b="0" i="0" dirty="0">
                <a:solidFill>
                  <a:srgbClr val="000000"/>
                </a:solidFill>
                <a:effectLst/>
                <a:latin typeface="Nunito" panose="020B0604020202020204" pitchFamily="2" charset="0"/>
              </a:rPr>
              <a:t>Flex takes care of the user interface (UI) or the client-side functionality of a web application. Server-side functionality is dependent on server-side components written in a traditional scripting language (Java/ PHP etc.)</a:t>
            </a:r>
          </a:p>
          <a:p>
            <a:pPr algn="just"/>
            <a:r>
              <a:rPr lang="en-US" sz="2000" b="0" i="0" dirty="0">
                <a:solidFill>
                  <a:srgbClr val="000000"/>
                </a:solidFill>
                <a:effectLst/>
                <a:latin typeface="Nunito" panose="020B0604020202020204" pitchFamily="2" charset="0"/>
              </a:rPr>
              <a:t>A Flex based application actually delivered as a SWF file and it closely resembles the HTML / JavaScript portion of a traditional web application.</a:t>
            </a:r>
          </a:p>
          <a:p>
            <a:pPr algn="just"/>
            <a:r>
              <a:rPr lang="en-US" sz="2000" b="0" i="0" dirty="0">
                <a:solidFill>
                  <a:srgbClr val="000000"/>
                </a:solidFill>
                <a:effectLst/>
                <a:latin typeface="Nunito" panose="020B0604020202020204" pitchFamily="2" charset="0"/>
              </a:rPr>
              <a:t>Flex application is deployed as SWF file(s) plus an HTML wrapper, the CSS file(s) and any server-side script files (i.e. Java, .CFM, .PHP, etc.) to the server. Like traditional web applications.</a:t>
            </a:r>
          </a:p>
          <a:p>
            <a:endParaRPr lang="en-IN" sz="2000" dirty="0"/>
          </a:p>
        </p:txBody>
      </p:sp>
    </p:spTree>
    <p:extLst>
      <p:ext uri="{BB962C8B-B14F-4D97-AF65-F5344CB8AC3E}">
        <p14:creationId xmlns:p14="http://schemas.microsoft.com/office/powerpoint/2010/main" val="1551403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B8BD4-BCED-3FE7-8104-5BD3E2EFCB9D}"/>
              </a:ext>
            </a:extLst>
          </p:cNvPr>
          <p:cNvSpPr>
            <a:spLocks noGrp="1"/>
          </p:cNvSpPr>
          <p:nvPr>
            <p:ph type="title"/>
          </p:nvPr>
        </p:nvSpPr>
        <p:spPr>
          <a:xfrm>
            <a:off x="210413" y="-9956"/>
            <a:ext cx="8723172" cy="553998"/>
          </a:xfrm>
        </p:spPr>
        <p:txBody>
          <a:bodyPr/>
          <a:lstStyle/>
          <a:p>
            <a:r>
              <a:rPr lang="en-IN" dirty="0">
                <a:solidFill>
                  <a:schemeClr val="bg1"/>
                </a:solidFill>
              </a:rPr>
              <a:t>Flex Architecture</a:t>
            </a:r>
            <a:endParaRPr lang="en-IN" dirty="0"/>
          </a:p>
        </p:txBody>
      </p:sp>
      <p:pic>
        <p:nvPicPr>
          <p:cNvPr id="4" name="Picture 3">
            <a:extLst>
              <a:ext uri="{FF2B5EF4-FFF2-40B4-BE49-F238E27FC236}">
                <a16:creationId xmlns:a16="http://schemas.microsoft.com/office/drawing/2014/main" id="{90F28176-8EDA-03CD-2992-4BE73B03A7A1}"/>
              </a:ext>
            </a:extLst>
          </p:cNvPr>
          <p:cNvPicPr>
            <a:picLocks noChangeAspect="1"/>
          </p:cNvPicPr>
          <p:nvPr/>
        </p:nvPicPr>
        <p:blipFill>
          <a:blip r:embed="rId2"/>
          <a:stretch>
            <a:fillRect/>
          </a:stretch>
        </p:blipFill>
        <p:spPr>
          <a:xfrm>
            <a:off x="1390650" y="1676400"/>
            <a:ext cx="6362700" cy="3505200"/>
          </a:xfrm>
          <a:prstGeom prst="rect">
            <a:avLst/>
          </a:prstGeom>
        </p:spPr>
      </p:pic>
      <p:sp>
        <p:nvSpPr>
          <p:cNvPr id="3" name="Text Placeholder 2">
            <a:extLst>
              <a:ext uri="{FF2B5EF4-FFF2-40B4-BE49-F238E27FC236}">
                <a16:creationId xmlns:a16="http://schemas.microsoft.com/office/drawing/2014/main" id="{8FDD1BED-05BB-AC9C-7BF9-A653E0B96758}"/>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69974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9DA98-40D1-F8DF-3B76-7345D445316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C5FDB54-80E6-ED08-F757-6D50E8BF0551}"/>
              </a:ext>
            </a:extLst>
          </p:cNvPr>
          <p:cNvSpPr>
            <a:spLocks noGrp="1"/>
          </p:cNvSpPr>
          <p:nvPr>
            <p:ph type="body" idx="1"/>
          </p:nvPr>
        </p:nvSpPr>
        <p:spPr>
          <a:xfrm>
            <a:off x="252094" y="1981200"/>
            <a:ext cx="8639810" cy="2369880"/>
          </a:xfrm>
        </p:spPr>
        <p:txBody>
          <a:bodyPr/>
          <a:lstStyle/>
          <a:p>
            <a:pPr algn="l"/>
            <a:r>
              <a:rPr lang="en-IN" b="0" i="0" dirty="0">
                <a:solidFill>
                  <a:srgbClr val="202124"/>
                </a:solidFill>
                <a:effectLst/>
                <a:latin typeface="arial" panose="020B0604020202020204" pitchFamily="34" charset="0"/>
              </a:rPr>
              <a:t>An AIR file is </a:t>
            </a:r>
            <a:r>
              <a:rPr lang="en-IN" b="1" i="0" dirty="0">
                <a:solidFill>
                  <a:srgbClr val="202124"/>
                </a:solidFill>
                <a:effectLst/>
                <a:latin typeface="arial" panose="020B0604020202020204" pitchFamily="34" charset="0"/>
              </a:rPr>
              <a:t>an archive file that contains the application files, which are all of the files contained in the project's bin folder</a:t>
            </a:r>
            <a:r>
              <a:rPr lang="en-IN" b="0" i="0" dirty="0">
                <a:solidFill>
                  <a:srgbClr val="202124"/>
                </a:solidFill>
                <a:effectLst/>
                <a:latin typeface="arial" panose="020B0604020202020204" pitchFamily="34" charset="0"/>
              </a:rPr>
              <a:t>. In this simple example, those files are the SWF and application XML files. You distribute the AIR package to users who then use it to install the application.</a:t>
            </a:r>
          </a:p>
          <a:p>
            <a:br>
              <a:rPr lang="en-IN" b="0" i="0" dirty="0">
                <a:solidFill>
                  <a:srgbClr val="202124"/>
                </a:solidFill>
                <a:effectLst/>
                <a:latin typeface="arial" panose="020B0604020202020204" pitchFamily="34" charset="0"/>
              </a:rPr>
            </a:br>
            <a:endParaRPr lang="en-IN" dirty="0"/>
          </a:p>
        </p:txBody>
      </p:sp>
    </p:spTree>
    <p:extLst>
      <p:ext uri="{BB962C8B-B14F-4D97-AF65-F5344CB8AC3E}">
        <p14:creationId xmlns:p14="http://schemas.microsoft.com/office/powerpoint/2010/main" val="3496695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1012</TotalTime>
  <Words>1497</Words>
  <Application>Microsoft Office PowerPoint</Application>
  <PresentationFormat>On-screen Show (4:3)</PresentationFormat>
  <Paragraphs>81</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-apple-system</vt:lpstr>
      <vt:lpstr>Arial</vt:lpstr>
      <vt:lpstr>Arial</vt:lpstr>
      <vt:lpstr>Arial MT</vt:lpstr>
      <vt:lpstr>Calibri</vt:lpstr>
      <vt:lpstr>Georgia</vt:lpstr>
      <vt:lpstr>inherit</vt:lpstr>
      <vt:lpstr>Nunito</vt:lpstr>
      <vt:lpstr>Times New Roman</vt:lpstr>
      <vt:lpstr>Wingdings</vt:lpstr>
      <vt:lpstr>Office Theme</vt:lpstr>
      <vt:lpstr>Module 3</vt:lpstr>
      <vt:lpstr>Introduction</vt:lpstr>
      <vt:lpstr>PowerPoint Presentation</vt:lpstr>
      <vt:lpstr>Why flex</vt:lpstr>
      <vt:lpstr>Prerequisites- ADOBE FLEX</vt:lpstr>
      <vt:lpstr>PowerPoint Presentation</vt:lpstr>
      <vt:lpstr>PowerPoint Presentation</vt:lpstr>
      <vt:lpstr>Flex Architecture</vt:lpstr>
      <vt:lpstr>PowerPoint Presentation</vt:lpstr>
      <vt:lpstr>Flex components/tools</vt:lpstr>
      <vt:lpstr>Flex events</vt:lpstr>
      <vt:lpstr>PowerPoint Presentation</vt:lpstr>
      <vt:lpstr>FACEBOOK</vt:lpstr>
      <vt:lpstr>Angular JS</vt:lpstr>
      <vt:lpstr>Difference between Flex and HTML</vt:lpstr>
      <vt:lpstr>HTML 5</vt:lpstr>
      <vt:lpstr>Difference between flash and flex</vt:lpstr>
      <vt:lpstr>Differences contd..</vt:lpstr>
      <vt:lpstr>Differences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Clara Kanmani A</dc:creator>
  <cp:lastModifiedBy>Clara kanmani</cp:lastModifiedBy>
  <cp:revision>19</cp:revision>
  <dcterms:created xsi:type="dcterms:W3CDTF">2023-03-12T04:45:18Z</dcterms:created>
  <dcterms:modified xsi:type="dcterms:W3CDTF">2023-05-12T04:13:39Z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2022-08-15T00:00:00Z</vt:filetime>
  </property>
  <property fmtid="{D5CDD505-2E9C-101B-9397-08002B2CF9AE}" pid="3" name="Creator">
    <vt:lpwstr>Microsoft® PowerPoint® 2013</vt:lpwstr>
  </property>
  <property fmtid="{D5CDD505-2E9C-101B-9397-08002B2CF9AE}" pid="4" name="LastSaved">
    <vt:filetime>2023-03-12T00:00:00Z</vt:filetime>
  </property>
</Properties>
</file>