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  <p:sldMasterId id="2147483708" r:id="rId5"/>
    <p:sldMasterId id="2147483696" r:id="rId6"/>
  </p:sldMasterIdLst>
  <p:notesMasterIdLst>
    <p:notesMasterId r:id="rId67"/>
  </p:notesMasterIdLst>
  <p:handoutMasterIdLst>
    <p:handoutMasterId r:id="rId68"/>
  </p:handoutMasterIdLst>
  <p:sldIdLst>
    <p:sldId id="256" r:id="rId7"/>
    <p:sldId id="426" r:id="rId8"/>
    <p:sldId id="261" r:id="rId9"/>
    <p:sldId id="263" r:id="rId10"/>
    <p:sldId id="267" r:id="rId11"/>
    <p:sldId id="298" r:id="rId12"/>
    <p:sldId id="299" r:id="rId13"/>
    <p:sldId id="302" r:id="rId14"/>
    <p:sldId id="301" r:id="rId15"/>
    <p:sldId id="1517" r:id="rId16"/>
    <p:sldId id="303" r:id="rId17"/>
    <p:sldId id="304" r:id="rId18"/>
    <p:sldId id="306" r:id="rId19"/>
    <p:sldId id="1518" r:id="rId20"/>
    <p:sldId id="305" r:id="rId21"/>
    <p:sldId id="309" r:id="rId22"/>
    <p:sldId id="308" r:id="rId23"/>
    <p:sldId id="1512" r:id="rId24"/>
    <p:sldId id="1513" r:id="rId25"/>
    <p:sldId id="1514" r:id="rId26"/>
    <p:sldId id="1515" r:id="rId27"/>
    <p:sldId id="428" r:id="rId28"/>
    <p:sldId id="429" r:id="rId29"/>
    <p:sldId id="1516" r:id="rId30"/>
    <p:sldId id="430" r:id="rId31"/>
    <p:sldId id="1487" r:id="rId32"/>
    <p:sldId id="1490" r:id="rId33"/>
    <p:sldId id="1520" r:id="rId34"/>
    <p:sldId id="269" r:id="rId35"/>
    <p:sldId id="1521" r:id="rId36"/>
    <p:sldId id="270" r:id="rId37"/>
    <p:sldId id="272" r:id="rId38"/>
    <p:sldId id="276" r:id="rId39"/>
    <p:sldId id="1519" r:id="rId40"/>
    <p:sldId id="277" r:id="rId41"/>
    <p:sldId id="1522" r:id="rId42"/>
    <p:sldId id="278" r:id="rId43"/>
    <p:sldId id="1523" r:id="rId44"/>
    <p:sldId id="1524" r:id="rId45"/>
    <p:sldId id="1525" r:id="rId46"/>
    <p:sldId id="1526" r:id="rId47"/>
    <p:sldId id="282" r:id="rId48"/>
    <p:sldId id="1527" r:id="rId49"/>
    <p:sldId id="1528" r:id="rId50"/>
    <p:sldId id="1529" r:id="rId51"/>
    <p:sldId id="1530" r:id="rId52"/>
    <p:sldId id="1531" r:id="rId53"/>
    <p:sldId id="1532" r:id="rId54"/>
    <p:sldId id="1533" r:id="rId55"/>
    <p:sldId id="1534" r:id="rId56"/>
    <p:sldId id="1535" r:id="rId57"/>
    <p:sldId id="1536" r:id="rId58"/>
    <p:sldId id="284" r:id="rId59"/>
    <p:sldId id="279" r:id="rId60"/>
    <p:sldId id="275" r:id="rId61"/>
    <p:sldId id="1537" r:id="rId62"/>
    <p:sldId id="1538" r:id="rId63"/>
    <p:sldId id="281" r:id="rId64"/>
    <p:sldId id="273" r:id="rId65"/>
    <p:sldId id="300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960" autoAdjust="0"/>
    <p:restoredTop sz="94641" autoAdjust="0"/>
  </p:normalViewPr>
  <p:slideViewPr>
    <p:cSldViewPr>
      <p:cViewPr>
        <p:scale>
          <a:sx n="100" d="100"/>
          <a:sy n="100" d="100"/>
        </p:scale>
        <p:origin x="-115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Deepak S Sakkari Assistant Professor( CSE)" userId="6d73bcb8-5d92-40b8-9132-40f6303b79fc" providerId="ADAL" clId="{6A6CE88C-C1CC-4F3A-B486-05240001B6BF}"/>
    <pc:docChg chg="undo custSel delSld modSld modMainMaster">
      <pc:chgData name="Dr. Deepak S Sakkari Assistant Professor( CSE)" userId="6d73bcb8-5d92-40b8-9132-40f6303b79fc" providerId="ADAL" clId="{6A6CE88C-C1CC-4F3A-B486-05240001B6BF}" dt="2020-08-16T18:15:17.333" v="987" actId="1038"/>
      <pc:docMkLst>
        <pc:docMk/>
      </pc:docMkLst>
      <pc:sldChg chg="modSp">
        <pc:chgData name="Dr. Deepak S Sakkari Assistant Professor( CSE)" userId="6d73bcb8-5d92-40b8-9132-40f6303b79fc" providerId="ADAL" clId="{6A6CE88C-C1CC-4F3A-B486-05240001B6BF}" dt="2020-08-16T17:23:01.850" v="61" actId="404"/>
        <pc:sldMkLst>
          <pc:docMk/>
          <pc:sldMk cId="644196155" sldId="257"/>
        </pc:sldMkLst>
        <pc:spChg chg="mod">
          <ac:chgData name="Dr. Deepak S Sakkari Assistant Professor( CSE)" userId="6d73bcb8-5d92-40b8-9132-40f6303b79fc" providerId="ADAL" clId="{6A6CE88C-C1CC-4F3A-B486-05240001B6BF}" dt="2020-08-16T17:23:01.850" v="61" actId="404"/>
          <ac:spMkLst>
            <pc:docMk/>
            <pc:sldMk cId="644196155" sldId="257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29:27.503" v="93" actId="948"/>
        <pc:sldMkLst>
          <pc:docMk/>
          <pc:sldMk cId="799294713" sldId="258"/>
        </pc:sldMkLst>
        <pc:spChg chg="mod">
          <ac:chgData name="Dr. Deepak S Sakkari Assistant Professor( CSE)" userId="6d73bcb8-5d92-40b8-9132-40f6303b79fc" providerId="ADAL" clId="{6A6CE88C-C1CC-4F3A-B486-05240001B6BF}" dt="2020-08-16T17:29:27.503" v="93" actId="948"/>
          <ac:spMkLst>
            <pc:docMk/>
            <pc:sldMk cId="799294713" sldId="258"/>
            <ac:spMk id="3" creationId="{00000000-0000-0000-0000-000000000000}"/>
          </ac:spMkLst>
        </pc:spChg>
      </pc:sldChg>
      <pc:sldChg chg="modSp del mod">
        <pc:chgData name="Dr. Deepak S Sakkari Assistant Professor( CSE)" userId="6d73bcb8-5d92-40b8-9132-40f6303b79fc" providerId="ADAL" clId="{6A6CE88C-C1CC-4F3A-B486-05240001B6BF}" dt="2020-08-16T17:29:41.157" v="94" actId="2696"/>
        <pc:sldMkLst>
          <pc:docMk/>
          <pc:sldMk cId="2963534272" sldId="259"/>
        </pc:sldMkLst>
        <pc:spChg chg="mod">
          <ac:chgData name="Dr. Deepak S Sakkari Assistant Professor( CSE)" userId="6d73bcb8-5d92-40b8-9132-40f6303b79fc" providerId="ADAL" clId="{6A6CE88C-C1CC-4F3A-B486-05240001B6BF}" dt="2020-08-16T17:28:28.561" v="87" actId="21"/>
          <ac:spMkLst>
            <pc:docMk/>
            <pc:sldMk cId="2963534272" sldId="259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30:03.381" v="98" actId="20577"/>
        <pc:sldMkLst>
          <pc:docMk/>
          <pc:sldMk cId="3981172752" sldId="260"/>
        </pc:sldMkLst>
        <pc:spChg chg="mod">
          <ac:chgData name="Dr. Deepak S Sakkari Assistant Professor( CSE)" userId="6d73bcb8-5d92-40b8-9132-40f6303b79fc" providerId="ADAL" clId="{6A6CE88C-C1CC-4F3A-B486-05240001B6BF}" dt="2020-08-16T17:30:03.381" v="98" actId="20577"/>
          <ac:spMkLst>
            <pc:docMk/>
            <pc:sldMk cId="3981172752" sldId="260"/>
            <ac:spMk id="3" creationId="{00000000-0000-0000-0000-000000000000}"/>
          </ac:spMkLst>
        </pc:spChg>
      </pc:sldChg>
      <pc:sldChg chg="modSp del">
        <pc:chgData name="Dr. Deepak S Sakkari Assistant Professor( CSE)" userId="6d73bcb8-5d92-40b8-9132-40f6303b79fc" providerId="ADAL" clId="{6A6CE88C-C1CC-4F3A-B486-05240001B6BF}" dt="2020-08-16T17:30:44.627" v="99" actId="2696"/>
        <pc:sldMkLst>
          <pc:docMk/>
          <pc:sldMk cId="3009021097" sldId="261"/>
        </pc:sldMkLst>
        <pc:spChg chg="mod">
          <ac:chgData name="Dr. Deepak S Sakkari Assistant Professor( CSE)" userId="6d73bcb8-5d92-40b8-9132-40f6303b79fc" providerId="ADAL" clId="{6A6CE88C-C1CC-4F3A-B486-05240001B6BF}" dt="2020-08-16T17:24:40.253" v="69" actId="404"/>
          <ac:spMkLst>
            <pc:docMk/>
            <pc:sldMk cId="3009021097" sldId="261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24:56.926" v="72" actId="404"/>
        <pc:sldMkLst>
          <pc:docMk/>
          <pc:sldMk cId="1345660431" sldId="262"/>
        </pc:sldMkLst>
        <pc:spChg chg="mod">
          <ac:chgData name="Dr. Deepak S Sakkari Assistant Professor( CSE)" userId="6d73bcb8-5d92-40b8-9132-40f6303b79fc" providerId="ADAL" clId="{6A6CE88C-C1CC-4F3A-B486-05240001B6BF}" dt="2020-08-16T17:24:56.926" v="72" actId="404"/>
          <ac:spMkLst>
            <pc:docMk/>
            <pc:sldMk cId="1345660431" sldId="262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32:48.352" v="105" actId="20577"/>
        <pc:sldMkLst>
          <pc:docMk/>
          <pc:sldMk cId="2264661524" sldId="263"/>
        </pc:sldMkLst>
        <pc:spChg chg="mod">
          <ac:chgData name="Dr. Deepak S Sakkari Assistant Professor( CSE)" userId="6d73bcb8-5d92-40b8-9132-40f6303b79fc" providerId="ADAL" clId="{6A6CE88C-C1CC-4F3A-B486-05240001B6BF}" dt="2020-08-16T17:32:48.352" v="105" actId="20577"/>
          <ac:spMkLst>
            <pc:docMk/>
            <pc:sldMk cId="2264661524" sldId="263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33:55.233" v="118" actId="20577"/>
        <pc:sldMkLst>
          <pc:docMk/>
          <pc:sldMk cId="2700791281" sldId="264"/>
        </pc:sldMkLst>
        <pc:spChg chg="mod">
          <ac:chgData name="Dr. Deepak S Sakkari Assistant Professor( CSE)" userId="6d73bcb8-5d92-40b8-9132-40f6303b79fc" providerId="ADAL" clId="{6A6CE88C-C1CC-4F3A-B486-05240001B6BF}" dt="2020-08-16T17:33:55.233" v="118" actId="20577"/>
          <ac:spMkLst>
            <pc:docMk/>
            <pc:sldMk cId="2700791281" sldId="264"/>
            <ac:spMk id="3" creationId="{00000000-0000-0000-0000-000000000000}"/>
          </ac:spMkLst>
        </pc:spChg>
      </pc:sldChg>
      <pc:sldChg chg="modSp del">
        <pc:chgData name="Dr. Deepak S Sakkari Assistant Professor( CSE)" userId="6d73bcb8-5d92-40b8-9132-40f6303b79fc" providerId="ADAL" clId="{6A6CE88C-C1CC-4F3A-B486-05240001B6BF}" dt="2020-08-16T17:34:31.051" v="119" actId="2696"/>
        <pc:sldMkLst>
          <pc:docMk/>
          <pc:sldMk cId="656789598" sldId="265"/>
        </pc:sldMkLst>
        <pc:spChg chg="mod">
          <ac:chgData name="Dr. Deepak S Sakkari Assistant Professor( CSE)" userId="6d73bcb8-5d92-40b8-9132-40f6303b79fc" providerId="ADAL" clId="{6A6CE88C-C1CC-4F3A-B486-05240001B6BF}" dt="2020-08-16T17:33:11.076" v="108" actId="404"/>
          <ac:spMkLst>
            <pc:docMk/>
            <pc:sldMk cId="656789598" sldId="265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34:51.629" v="123" actId="1076"/>
        <pc:sldMkLst>
          <pc:docMk/>
          <pc:sldMk cId="1334666043" sldId="266"/>
        </pc:sldMkLst>
        <pc:spChg chg="mod">
          <ac:chgData name="Dr. Deepak S Sakkari Assistant Professor( CSE)" userId="6d73bcb8-5d92-40b8-9132-40f6303b79fc" providerId="ADAL" clId="{6A6CE88C-C1CC-4F3A-B486-05240001B6BF}" dt="2020-08-16T17:34:45.323" v="122" actId="404"/>
          <ac:spMkLst>
            <pc:docMk/>
            <pc:sldMk cId="1334666043" sldId="266"/>
            <ac:spMk id="7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34:51.629" v="123" actId="1076"/>
          <ac:picMkLst>
            <pc:docMk/>
            <pc:sldMk cId="1334666043" sldId="266"/>
            <ac:picMk id="1025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41:22.280" v="339" actId="1076"/>
        <pc:sldMkLst>
          <pc:docMk/>
          <pc:sldMk cId="3898763255" sldId="267"/>
        </pc:sldMkLst>
        <pc:graphicFrameChg chg="mod modGraphic">
          <ac:chgData name="Dr. Deepak S Sakkari Assistant Professor( CSE)" userId="6d73bcb8-5d92-40b8-9132-40f6303b79fc" providerId="ADAL" clId="{6A6CE88C-C1CC-4F3A-B486-05240001B6BF}" dt="2020-08-16T17:41:22.280" v="339" actId="1076"/>
          <ac:graphicFrameMkLst>
            <pc:docMk/>
            <pc:sldMk cId="3898763255" sldId="267"/>
            <ac:graphicFrameMk id="5" creationId="{00000000-0000-0000-0000-000000000000}"/>
          </ac:graphicFrameMkLst>
        </pc:graphicFrameChg>
      </pc:sldChg>
      <pc:sldChg chg="modSp">
        <pc:chgData name="Dr. Deepak S Sakkari Assistant Professor( CSE)" userId="6d73bcb8-5d92-40b8-9132-40f6303b79fc" providerId="ADAL" clId="{6A6CE88C-C1CC-4F3A-B486-05240001B6BF}" dt="2020-08-16T17:41:32.429" v="342" actId="404"/>
        <pc:sldMkLst>
          <pc:docMk/>
          <pc:sldMk cId="201611570" sldId="268"/>
        </pc:sldMkLst>
        <pc:spChg chg="mod">
          <ac:chgData name="Dr. Deepak S Sakkari Assistant Professor( CSE)" userId="6d73bcb8-5d92-40b8-9132-40f6303b79fc" providerId="ADAL" clId="{6A6CE88C-C1CC-4F3A-B486-05240001B6BF}" dt="2020-08-16T17:41:32.429" v="342" actId="404"/>
          <ac:spMkLst>
            <pc:docMk/>
            <pc:sldMk cId="201611570" sldId="268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1:50.936" v="345" actId="404"/>
        <pc:sldMkLst>
          <pc:docMk/>
          <pc:sldMk cId="3824667293" sldId="269"/>
        </pc:sldMkLst>
        <pc:spChg chg="mod">
          <ac:chgData name="Dr. Deepak S Sakkari Assistant Professor( CSE)" userId="6d73bcb8-5d92-40b8-9132-40f6303b79fc" providerId="ADAL" clId="{6A6CE88C-C1CC-4F3A-B486-05240001B6BF}" dt="2020-08-16T17:41:50.936" v="345" actId="404"/>
          <ac:spMkLst>
            <pc:docMk/>
            <pc:sldMk cId="3824667293" sldId="269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8:15:17.333" v="987" actId="1038"/>
        <pc:sldMkLst>
          <pc:docMk/>
          <pc:sldMk cId="2570284336" sldId="270"/>
        </pc:sldMkLst>
        <pc:spChg chg="mod">
          <ac:chgData name="Dr. Deepak S Sakkari Assistant Professor( CSE)" userId="6d73bcb8-5d92-40b8-9132-40f6303b79fc" providerId="ADAL" clId="{6A6CE88C-C1CC-4F3A-B486-05240001B6BF}" dt="2020-08-16T17:42:42.286" v="352"/>
          <ac:spMkLst>
            <pc:docMk/>
            <pc:sldMk cId="2570284336" sldId="270"/>
            <ac:spMk id="2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8:15:17.333" v="987" actId="1038"/>
          <ac:picMkLst>
            <pc:docMk/>
            <pc:sldMk cId="2570284336" sldId="270"/>
            <ac:picMk id="9" creationId="{00000000-0000-0000-0000-000000000000}"/>
          </ac:picMkLst>
        </pc:picChg>
      </pc:sldChg>
      <pc:sldChg chg="modSp">
        <pc:chgData name="Dr. Deepak S Sakkari Assistant Professor( CSE)" userId="6d73bcb8-5d92-40b8-9132-40f6303b79fc" providerId="ADAL" clId="{6A6CE88C-C1CC-4F3A-B486-05240001B6BF}" dt="2020-08-16T17:44:40.982" v="376" actId="255"/>
        <pc:sldMkLst>
          <pc:docMk/>
          <pc:sldMk cId="564986561" sldId="271"/>
        </pc:sldMkLst>
        <pc:spChg chg="mod">
          <ac:chgData name="Dr. Deepak S Sakkari Assistant Professor( CSE)" userId="6d73bcb8-5d92-40b8-9132-40f6303b79fc" providerId="ADAL" clId="{6A6CE88C-C1CC-4F3A-B486-05240001B6BF}" dt="2020-08-16T17:44:40.982" v="376" actId="255"/>
          <ac:spMkLst>
            <pc:docMk/>
            <pc:sldMk cId="564986561" sldId="271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2:04.443" v="348" actId="404"/>
        <pc:sldMkLst>
          <pc:docMk/>
          <pc:sldMk cId="1620829824" sldId="272"/>
        </pc:sldMkLst>
        <pc:spChg chg="mod">
          <ac:chgData name="Dr. Deepak S Sakkari Assistant Professor( CSE)" userId="6d73bcb8-5d92-40b8-9132-40f6303b79fc" providerId="ADAL" clId="{6A6CE88C-C1CC-4F3A-B486-05240001B6BF}" dt="2020-08-16T17:42:04.443" v="348" actId="404"/>
          <ac:spMkLst>
            <pc:docMk/>
            <pc:sldMk cId="1620829824" sldId="272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3:54.672" v="373" actId="1036"/>
        <pc:sldMkLst>
          <pc:docMk/>
          <pc:sldMk cId="1806056552" sldId="273"/>
        </pc:sldMkLst>
        <pc:spChg chg="mod">
          <ac:chgData name="Dr. Deepak S Sakkari Assistant Professor( CSE)" userId="6d73bcb8-5d92-40b8-9132-40f6303b79fc" providerId="ADAL" clId="{6A6CE88C-C1CC-4F3A-B486-05240001B6BF}" dt="2020-08-16T17:43:54.672" v="373" actId="1036"/>
          <ac:spMkLst>
            <pc:docMk/>
            <pc:sldMk cId="1806056552" sldId="273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3:06.513" v="365" actId="1035"/>
        <pc:sldMkLst>
          <pc:docMk/>
          <pc:sldMk cId="3262299342" sldId="274"/>
        </pc:sldMkLst>
        <pc:spChg chg="mod">
          <ac:chgData name="Dr. Deepak S Sakkari Assistant Professor( CSE)" userId="6d73bcb8-5d92-40b8-9132-40f6303b79fc" providerId="ADAL" clId="{6A6CE88C-C1CC-4F3A-B486-05240001B6BF}" dt="2020-08-16T17:43:06.513" v="365" actId="1035"/>
          <ac:spMkLst>
            <pc:docMk/>
            <pc:sldMk cId="3262299342" sldId="274"/>
            <ac:spMk id="3" creationId="{00000000-0000-0000-0000-000000000000}"/>
          </ac:spMkLst>
        </pc:spChg>
      </pc:sldChg>
      <pc:sldChg chg="del">
        <pc:chgData name="Dr. Deepak S Sakkari Assistant Professor( CSE)" userId="6d73bcb8-5d92-40b8-9132-40f6303b79fc" providerId="ADAL" clId="{6A6CE88C-C1CC-4F3A-B486-05240001B6BF}" dt="2020-08-16T17:43:28.398" v="366" actId="2696"/>
        <pc:sldMkLst>
          <pc:docMk/>
          <pc:sldMk cId="719903367" sldId="275"/>
        </pc:sldMkLst>
      </pc:sldChg>
      <pc:sldChg chg="modSp">
        <pc:chgData name="Dr. Deepak S Sakkari Assistant Professor( CSE)" userId="6d73bcb8-5d92-40b8-9132-40f6303b79fc" providerId="ADAL" clId="{6A6CE88C-C1CC-4F3A-B486-05240001B6BF}" dt="2020-08-16T17:44:51.369" v="378" actId="404"/>
        <pc:sldMkLst>
          <pc:docMk/>
          <pc:sldMk cId="1089540773" sldId="276"/>
        </pc:sldMkLst>
        <pc:spChg chg="mod">
          <ac:chgData name="Dr. Deepak S Sakkari Assistant Professor( CSE)" userId="6d73bcb8-5d92-40b8-9132-40f6303b79fc" providerId="ADAL" clId="{6A6CE88C-C1CC-4F3A-B486-05240001B6BF}" dt="2020-08-16T17:44:51.369" v="378" actId="404"/>
          <ac:spMkLst>
            <pc:docMk/>
            <pc:sldMk cId="1089540773" sldId="276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5:07.183" v="381" actId="404"/>
        <pc:sldMkLst>
          <pc:docMk/>
          <pc:sldMk cId="2289095124" sldId="277"/>
        </pc:sldMkLst>
        <pc:spChg chg="mod">
          <ac:chgData name="Dr. Deepak S Sakkari Assistant Professor( CSE)" userId="6d73bcb8-5d92-40b8-9132-40f6303b79fc" providerId="ADAL" clId="{6A6CE88C-C1CC-4F3A-B486-05240001B6BF}" dt="2020-08-16T17:45:07.183" v="381" actId="404"/>
          <ac:spMkLst>
            <pc:docMk/>
            <pc:sldMk cId="2289095124" sldId="277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5:42.725" v="502" actId="1076"/>
        <pc:sldMkLst>
          <pc:docMk/>
          <pc:sldMk cId="627609005" sldId="278"/>
        </pc:sldMkLst>
        <pc:picChg chg="mod">
          <ac:chgData name="Dr. Deepak S Sakkari Assistant Professor( CSE)" userId="6d73bcb8-5d92-40b8-9132-40f6303b79fc" providerId="ADAL" clId="{6A6CE88C-C1CC-4F3A-B486-05240001B6BF}" dt="2020-08-16T17:45:42.725" v="502" actId="1076"/>
          <ac:picMkLst>
            <pc:docMk/>
            <pc:sldMk cId="627609005" sldId="278"/>
            <ac:picMk id="2053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46:51.247" v="511" actId="20577"/>
        <pc:sldMkLst>
          <pc:docMk/>
          <pc:sldMk cId="3001868645" sldId="279"/>
        </pc:sldMkLst>
        <pc:spChg chg="mod">
          <ac:chgData name="Dr. Deepak S Sakkari Assistant Professor( CSE)" userId="6d73bcb8-5d92-40b8-9132-40f6303b79fc" providerId="ADAL" clId="{6A6CE88C-C1CC-4F3A-B486-05240001B6BF}" dt="2020-08-16T17:46:51.247" v="511" actId="20577"/>
          <ac:spMkLst>
            <pc:docMk/>
            <pc:sldMk cId="3001868645" sldId="279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46:47.816" v="510" actId="1076"/>
          <ac:picMkLst>
            <pc:docMk/>
            <pc:sldMk cId="3001868645" sldId="279"/>
            <ac:picMk id="3075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49:31.679" v="532" actId="1037"/>
        <pc:sldMkLst>
          <pc:docMk/>
          <pc:sldMk cId="3359797835" sldId="280"/>
        </pc:sldMkLst>
        <pc:spChg chg="mod">
          <ac:chgData name="Dr. Deepak S Sakkari Assistant Professor( CSE)" userId="6d73bcb8-5d92-40b8-9132-40f6303b79fc" providerId="ADAL" clId="{6A6CE88C-C1CC-4F3A-B486-05240001B6BF}" dt="2020-08-16T17:49:21.636" v="529" actId="948"/>
          <ac:spMkLst>
            <pc:docMk/>
            <pc:sldMk cId="3359797835" sldId="280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49:31.679" v="532" actId="1037"/>
          <ac:picMkLst>
            <pc:docMk/>
            <pc:sldMk cId="3359797835" sldId="280"/>
            <ac:picMk id="4099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0:36.290" v="541" actId="1076"/>
        <pc:sldMkLst>
          <pc:docMk/>
          <pc:sldMk cId="3154839297" sldId="281"/>
        </pc:sldMkLst>
        <pc:spChg chg="mod">
          <ac:chgData name="Dr. Deepak S Sakkari Assistant Professor( CSE)" userId="6d73bcb8-5d92-40b8-9132-40f6303b79fc" providerId="ADAL" clId="{6A6CE88C-C1CC-4F3A-B486-05240001B6BF}" dt="2020-08-16T17:50:31.162" v="540" actId="404"/>
          <ac:spMkLst>
            <pc:docMk/>
            <pc:sldMk cId="3154839297" sldId="281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0:36.290" v="541" actId="1076"/>
          <ac:picMkLst>
            <pc:docMk/>
            <pc:sldMk cId="3154839297" sldId="281"/>
            <ac:picMk id="5123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1:15.441" v="573" actId="1076"/>
        <pc:sldMkLst>
          <pc:docMk/>
          <pc:sldMk cId="513573365" sldId="282"/>
        </pc:sldMkLst>
        <pc:spChg chg="mod">
          <ac:chgData name="Dr. Deepak S Sakkari Assistant Professor( CSE)" userId="6d73bcb8-5d92-40b8-9132-40f6303b79fc" providerId="ADAL" clId="{6A6CE88C-C1CC-4F3A-B486-05240001B6BF}" dt="2020-08-16T17:50:54.056" v="545" actId="20577"/>
          <ac:spMkLst>
            <pc:docMk/>
            <pc:sldMk cId="513573365" sldId="282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1:15.441" v="573" actId="1076"/>
          <ac:picMkLst>
            <pc:docMk/>
            <pc:sldMk cId="513573365" sldId="282"/>
            <ac:picMk id="6146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1:53.933" v="580" actId="1076"/>
        <pc:sldMkLst>
          <pc:docMk/>
          <pc:sldMk cId="2125104488" sldId="283"/>
        </pc:sldMkLst>
        <pc:spChg chg="mod">
          <ac:chgData name="Dr. Deepak S Sakkari Assistant Professor( CSE)" userId="6d73bcb8-5d92-40b8-9132-40f6303b79fc" providerId="ADAL" clId="{6A6CE88C-C1CC-4F3A-B486-05240001B6BF}" dt="2020-08-16T17:51:32.939" v="576" actId="404"/>
          <ac:spMkLst>
            <pc:docMk/>
            <pc:sldMk cId="2125104488" sldId="283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1:53.933" v="580" actId="1076"/>
          <ac:picMkLst>
            <pc:docMk/>
            <pc:sldMk cId="2125104488" sldId="283"/>
            <ac:picMk id="7170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2:28.860" v="587" actId="1076"/>
        <pc:sldMkLst>
          <pc:docMk/>
          <pc:sldMk cId="3076381061" sldId="284"/>
        </pc:sldMkLst>
        <pc:spChg chg="mod">
          <ac:chgData name="Dr. Deepak S Sakkari Assistant Professor( CSE)" userId="6d73bcb8-5d92-40b8-9132-40f6303b79fc" providerId="ADAL" clId="{6A6CE88C-C1CC-4F3A-B486-05240001B6BF}" dt="2020-08-16T17:52:16.492" v="584" actId="403"/>
          <ac:spMkLst>
            <pc:docMk/>
            <pc:sldMk cId="3076381061" sldId="284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2:28.860" v="587" actId="1076"/>
          <ac:picMkLst>
            <pc:docMk/>
            <pc:sldMk cId="3076381061" sldId="284"/>
            <ac:picMk id="8195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3:37.561" v="631" actId="1076"/>
        <pc:sldMkLst>
          <pc:docMk/>
          <pc:sldMk cId="769505814" sldId="285"/>
        </pc:sldMkLst>
        <pc:spChg chg="mod">
          <ac:chgData name="Dr. Deepak S Sakkari Assistant Professor( CSE)" userId="6d73bcb8-5d92-40b8-9132-40f6303b79fc" providerId="ADAL" clId="{6A6CE88C-C1CC-4F3A-B486-05240001B6BF}" dt="2020-08-16T17:53:22.212" v="596" actId="20577"/>
          <ac:spMkLst>
            <pc:docMk/>
            <pc:sldMk cId="769505814" sldId="285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3:37.561" v="631" actId="1076"/>
          <ac:picMkLst>
            <pc:docMk/>
            <pc:sldMk cId="769505814" sldId="285"/>
            <ac:picMk id="9219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2:49.759" v="592" actId="1076"/>
        <pc:sldMkLst>
          <pc:docMk/>
          <pc:sldMk cId="3602984361" sldId="286"/>
        </pc:sldMkLst>
        <pc:spChg chg="mod">
          <ac:chgData name="Dr. Deepak S Sakkari Assistant Professor( CSE)" userId="6d73bcb8-5d92-40b8-9132-40f6303b79fc" providerId="ADAL" clId="{6A6CE88C-C1CC-4F3A-B486-05240001B6BF}" dt="2020-08-16T17:52:45.065" v="591" actId="404"/>
          <ac:spMkLst>
            <pc:docMk/>
            <pc:sldMk cId="3602984361" sldId="286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2:49.759" v="592" actId="1076"/>
          <ac:picMkLst>
            <pc:docMk/>
            <pc:sldMk cId="3602984361" sldId="286"/>
            <ac:picMk id="9218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4:29.167" v="657" actId="1036"/>
        <pc:sldMkLst>
          <pc:docMk/>
          <pc:sldMk cId="2829986162" sldId="287"/>
        </pc:sldMkLst>
        <pc:spChg chg="mod">
          <ac:chgData name="Dr. Deepak S Sakkari Assistant Professor( CSE)" userId="6d73bcb8-5d92-40b8-9132-40f6303b79fc" providerId="ADAL" clId="{6A6CE88C-C1CC-4F3A-B486-05240001B6BF}" dt="2020-08-16T17:54:13.453" v="653" actId="6549"/>
          <ac:spMkLst>
            <pc:docMk/>
            <pc:sldMk cId="2829986162" sldId="287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4:29.167" v="657" actId="1036"/>
          <ac:picMkLst>
            <pc:docMk/>
            <pc:sldMk cId="2829986162" sldId="287"/>
            <ac:picMk id="10242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5:23.973" v="666" actId="1076"/>
        <pc:sldMkLst>
          <pc:docMk/>
          <pc:sldMk cId="1866790028" sldId="288"/>
        </pc:sldMkLst>
        <pc:spChg chg="mod">
          <ac:chgData name="Dr. Deepak S Sakkari Assistant Professor( CSE)" userId="6d73bcb8-5d92-40b8-9132-40f6303b79fc" providerId="ADAL" clId="{6A6CE88C-C1CC-4F3A-B486-05240001B6BF}" dt="2020-08-16T17:55:16.732" v="665" actId="6549"/>
          <ac:spMkLst>
            <pc:docMk/>
            <pc:sldMk cId="1866790028" sldId="288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5:23.973" v="666" actId="1076"/>
          <ac:picMkLst>
            <pc:docMk/>
            <pc:sldMk cId="1866790028" sldId="288"/>
            <ac:picMk id="11266" creationId="{00000000-0000-0000-0000-000000000000}"/>
          </ac:picMkLst>
        </pc:picChg>
      </pc:sldChg>
      <pc:sldChg chg="addSp modSp mod">
        <pc:chgData name="Dr. Deepak S Sakkari Assistant Professor( CSE)" userId="6d73bcb8-5d92-40b8-9132-40f6303b79fc" providerId="ADAL" clId="{6A6CE88C-C1CC-4F3A-B486-05240001B6BF}" dt="2020-08-16T17:58:28.723" v="747" actId="1035"/>
        <pc:sldMkLst>
          <pc:docMk/>
          <pc:sldMk cId="3266059444" sldId="289"/>
        </pc:sldMkLst>
        <pc:spChg chg="mod">
          <ac:chgData name="Dr. Deepak S Sakkari Assistant Professor( CSE)" userId="6d73bcb8-5d92-40b8-9132-40f6303b79fc" providerId="ADAL" clId="{6A6CE88C-C1CC-4F3A-B486-05240001B6BF}" dt="2020-08-16T17:57:17.871" v="672" actId="255"/>
          <ac:spMkLst>
            <pc:docMk/>
            <pc:sldMk cId="3266059444" sldId="289"/>
            <ac:spMk id="2" creationId="{00000000-0000-0000-0000-000000000000}"/>
          </ac:spMkLst>
        </pc:spChg>
        <pc:spChg chg="mod">
          <ac:chgData name="Dr. Deepak S Sakkari Assistant Professor( CSE)" userId="6d73bcb8-5d92-40b8-9132-40f6303b79fc" providerId="ADAL" clId="{6A6CE88C-C1CC-4F3A-B486-05240001B6BF}" dt="2020-08-16T17:57:45.493" v="677" actId="20577"/>
          <ac:spMkLst>
            <pc:docMk/>
            <pc:sldMk cId="3266059444" sldId="289"/>
            <ac:spMk id="3" creationId="{00000000-0000-0000-0000-000000000000}"/>
          </ac:spMkLst>
        </pc:spChg>
        <pc:picChg chg="add mod">
          <ac:chgData name="Dr. Deepak S Sakkari Assistant Professor( CSE)" userId="6d73bcb8-5d92-40b8-9132-40f6303b79fc" providerId="ADAL" clId="{6A6CE88C-C1CC-4F3A-B486-05240001B6BF}" dt="2020-08-16T17:58:28.723" v="747" actId="1035"/>
          <ac:picMkLst>
            <pc:docMk/>
            <pc:sldMk cId="3266059444" sldId="289"/>
            <ac:picMk id="7" creationId="{4226936F-2BC6-4083-B1A0-1A7E7C42EC5D}"/>
          </ac:picMkLst>
        </pc:picChg>
      </pc:sldChg>
      <pc:sldChg chg="del">
        <pc:chgData name="Dr. Deepak S Sakkari Assistant Professor( CSE)" userId="6d73bcb8-5d92-40b8-9132-40f6303b79fc" providerId="ADAL" clId="{6A6CE88C-C1CC-4F3A-B486-05240001B6BF}" dt="2020-08-16T17:58:42.160" v="748" actId="2696"/>
        <pc:sldMkLst>
          <pc:docMk/>
          <pc:sldMk cId="2059104741" sldId="290"/>
        </pc:sldMkLst>
      </pc:sldChg>
      <pc:sldChg chg="modSp mod">
        <pc:chgData name="Dr. Deepak S Sakkari Assistant Professor( CSE)" userId="6d73bcb8-5d92-40b8-9132-40f6303b79fc" providerId="ADAL" clId="{6A6CE88C-C1CC-4F3A-B486-05240001B6BF}" dt="2020-08-16T17:59:20.322" v="754" actId="1076"/>
        <pc:sldMkLst>
          <pc:docMk/>
          <pc:sldMk cId="3191863920" sldId="291"/>
        </pc:sldMkLst>
        <pc:spChg chg="mod">
          <ac:chgData name="Dr. Deepak S Sakkari Assistant Professor( CSE)" userId="6d73bcb8-5d92-40b8-9132-40f6303b79fc" providerId="ADAL" clId="{6A6CE88C-C1CC-4F3A-B486-05240001B6BF}" dt="2020-08-16T17:59:11.977" v="753" actId="404"/>
          <ac:spMkLst>
            <pc:docMk/>
            <pc:sldMk cId="3191863920" sldId="291"/>
            <ac:spMk id="3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9:20.322" v="754" actId="1076"/>
          <ac:picMkLst>
            <pc:docMk/>
            <pc:sldMk cId="3191863920" sldId="291"/>
            <ac:picMk id="13314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8:10:50.782" v="804" actId="255"/>
        <pc:sldMkLst>
          <pc:docMk/>
          <pc:sldMk cId="2904947208" sldId="292"/>
        </pc:sldMkLst>
        <pc:spChg chg="mod">
          <ac:chgData name="Dr. Deepak S Sakkari Assistant Professor( CSE)" userId="6d73bcb8-5d92-40b8-9132-40f6303b79fc" providerId="ADAL" clId="{6A6CE88C-C1CC-4F3A-B486-05240001B6BF}" dt="2020-08-16T18:10:50.782" v="804" actId="255"/>
          <ac:spMkLst>
            <pc:docMk/>
            <pc:sldMk cId="2904947208" sldId="292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8:01:00.044" v="771" actId="1076"/>
        <pc:sldMkLst>
          <pc:docMk/>
          <pc:sldMk cId="1145221943" sldId="293"/>
        </pc:sldMkLst>
        <pc:spChg chg="mod">
          <ac:chgData name="Dr. Deepak S Sakkari Assistant Professor( CSE)" userId="6d73bcb8-5d92-40b8-9132-40f6303b79fc" providerId="ADAL" clId="{6A6CE88C-C1CC-4F3A-B486-05240001B6BF}" dt="2020-08-16T18:00:50.359" v="769" actId="948"/>
          <ac:spMkLst>
            <pc:docMk/>
            <pc:sldMk cId="1145221943" sldId="293"/>
            <ac:spMk id="3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8:00:54.771" v="770" actId="1076"/>
          <ac:picMkLst>
            <pc:docMk/>
            <pc:sldMk cId="1145221943" sldId="293"/>
            <ac:picMk id="14338" creationId="{00000000-0000-0000-0000-000000000000}"/>
          </ac:picMkLst>
        </pc:picChg>
        <pc:picChg chg="mod">
          <ac:chgData name="Dr. Deepak S Sakkari Assistant Professor( CSE)" userId="6d73bcb8-5d92-40b8-9132-40f6303b79fc" providerId="ADAL" clId="{6A6CE88C-C1CC-4F3A-B486-05240001B6BF}" dt="2020-08-16T18:01:00.044" v="771" actId="1076"/>
          <ac:picMkLst>
            <pc:docMk/>
            <pc:sldMk cId="1145221943" sldId="293"/>
            <ac:picMk id="14340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8:09:57.766" v="796" actId="313"/>
        <pc:sldMkLst>
          <pc:docMk/>
          <pc:sldMk cId="1457111660" sldId="294"/>
        </pc:sldMkLst>
        <pc:spChg chg="mod">
          <ac:chgData name="Dr. Deepak S Sakkari Assistant Professor( CSE)" userId="6d73bcb8-5d92-40b8-9132-40f6303b79fc" providerId="ADAL" clId="{6A6CE88C-C1CC-4F3A-B486-05240001B6BF}" dt="2020-08-16T18:09:57.766" v="796" actId="313"/>
          <ac:spMkLst>
            <pc:docMk/>
            <pc:sldMk cId="1457111660" sldId="294"/>
            <ac:spMk id="3" creationId="{00000000-0000-0000-0000-000000000000}"/>
          </ac:spMkLst>
        </pc:spChg>
      </pc:sldChg>
      <pc:sldChg chg="del">
        <pc:chgData name="Dr. Deepak S Sakkari Assistant Professor( CSE)" userId="6d73bcb8-5d92-40b8-9132-40f6303b79fc" providerId="ADAL" clId="{6A6CE88C-C1CC-4F3A-B486-05240001B6BF}" dt="2020-08-16T18:11:20.117" v="805" actId="2696"/>
        <pc:sldMkLst>
          <pc:docMk/>
          <pc:sldMk cId="3110987420" sldId="295"/>
        </pc:sldMkLst>
      </pc:sldChg>
      <pc:sldChg chg="modSp mod">
        <pc:chgData name="Dr. Deepak S Sakkari Assistant Professor( CSE)" userId="6d73bcb8-5d92-40b8-9132-40f6303b79fc" providerId="ADAL" clId="{6A6CE88C-C1CC-4F3A-B486-05240001B6BF}" dt="2020-08-16T18:11:54.808" v="811" actId="404"/>
        <pc:sldMkLst>
          <pc:docMk/>
          <pc:sldMk cId="2011300504" sldId="296"/>
        </pc:sldMkLst>
        <pc:spChg chg="mod">
          <ac:chgData name="Dr. Deepak S Sakkari Assistant Professor( CSE)" userId="6d73bcb8-5d92-40b8-9132-40f6303b79fc" providerId="ADAL" clId="{6A6CE88C-C1CC-4F3A-B486-05240001B6BF}" dt="2020-08-16T18:11:54.808" v="811" actId="404"/>
          <ac:spMkLst>
            <pc:docMk/>
            <pc:sldMk cId="2011300504" sldId="296"/>
            <ac:spMk id="3" creationId="{00000000-0000-0000-0000-000000000000}"/>
          </ac:spMkLst>
        </pc:spChg>
      </pc:sldChg>
      <pc:sldChg chg="modSp del mod">
        <pc:chgData name="Dr. Deepak S Sakkari Assistant Professor( CSE)" userId="6d73bcb8-5d92-40b8-9132-40f6303b79fc" providerId="ADAL" clId="{6A6CE88C-C1CC-4F3A-B486-05240001B6BF}" dt="2020-08-16T18:12:16.452" v="813" actId="2696"/>
        <pc:sldMkLst>
          <pc:docMk/>
          <pc:sldMk cId="422380363" sldId="297"/>
        </pc:sldMkLst>
        <pc:spChg chg="mod">
          <ac:chgData name="Dr. Deepak S Sakkari Assistant Professor( CSE)" userId="6d73bcb8-5d92-40b8-9132-40f6303b79fc" providerId="ADAL" clId="{6A6CE88C-C1CC-4F3A-B486-05240001B6BF}" dt="2020-08-16T18:11:47.295" v="808" actId="21"/>
          <ac:spMkLst>
            <pc:docMk/>
            <pc:sldMk cId="422380363" sldId="297"/>
            <ac:spMk id="3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8:12:10.728" v="812" actId="1076"/>
          <ac:picMkLst>
            <pc:docMk/>
            <pc:sldMk cId="422380363" sldId="297"/>
            <ac:picMk id="15363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8:12:35.971" v="818" actId="20577"/>
        <pc:sldMkLst>
          <pc:docMk/>
          <pc:sldMk cId="761635623" sldId="298"/>
        </pc:sldMkLst>
        <pc:spChg chg="mod">
          <ac:chgData name="Dr. Deepak S Sakkari Assistant Professor( CSE)" userId="6d73bcb8-5d92-40b8-9132-40f6303b79fc" providerId="ADAL" clId="{6A6CE88C-C1CC-4F3A-B486-05240001B6BF}" dt="2020-08-16T18:12:35.971" v="818" actId="20577"/>
          <ac:spMkLst>
            <pc:docMk/>
            <pc:sldMk cId="761635623" sldId="298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8:13:08.143" v="858" actId="1035"/>
        <pc:sldMkLst>
          <pc:docMk/>
          <pc:sldMk cId="2659602100" sldId="299"/>
        </pc:sldMkLst>
        <pc:picChg chg="mod">
          <ac:chgData name="Dr. Deepak S Sakkari Assistant Professor( CSE)" userId="6d73bcb8-5d92-40b8-9132-40f6303b79fc" providerId="ADAL" clId="{6A6CE88C-C1CC-4F3A-B486-05240001B6BF}" dt="2020-08-16T18:13:08.143" v="858" actId="1035"/>
          <ac:picMkLst>
            <pc:docMk/>
            <pc:sldMk cId="2659602100" sldId="299"/>
            <ac:picMk id="16387" creationId="{00000000-0000-0000-0000-000000000000}"/>
          </ac:picMkLst>
        </pc:picChg>
      </pc:sldChg>
      <pc:sldChg chg="modSp">
        <pc:chgData name="Dr. Deepak S Sakkari Assistant Professor( CSE)" userId="6d73bcb8-5d92-40b8-9132-40f6303b79fc" providerId="ADAL" clId="{6A6CE88C-C1CC-4F3A-B486-05240001B6BF}" dt="2020-08-16T18:14:25.007" v="975" actId="732"/>
        <pc:sldMkLst>
          <pc:docMk/>
          <pc:sldMk cId="1639119821" sldId="300"/>
        </pc:sldMkLst>
        <pc:picChg chg="mod">
          <ac:chgData name="Dr. Deepak S Sakkari Assistant Professor( CSE)" userId="6d73bcb8-5d92-40b8-9132-40f6303b79fc" providerId="ADAL" clId="{6A6CE88C-C1CC-4F3A-B486-05240001B6BF}" dt="2020-08-16T18:14:25.007" v="975" actId="732"/>
          <ac:picMkLst>
            <pc:docMk/>
            <pc:sldMk cId="1639119821" sldId="300"/>
            <ac:picMk id="17410" creationId="{00000000-0000-0000-0000-000000000000}"/>
          </ac:picMkLst>
        </pc:picChg>
      </pc:sldChg>
      <pc:sldMasterChg chg="addSp delSp modSp mod modSldLayout">
        <pc:chgData name="Dr. Deepak S Sakkari Assistant Professor( CSE)" userId="6d73bcb8-5d92-40b8-9132-40f6303b79fc" providerId="ADAL" clId="{6A6CE88C-C1CC-4F3A-B486-05240001B6BF}" dt="2020-08-16T17:22:17.156" v="59" actId="2711"/>
        <pc:sldMasterMkLst>
          <pc:docMk/>
          <pc:sldMasterMk cId="2257922174" sldId="2147483684"/>
        </pc:sldMasterMkLst>
        <pc:spChg chg="del">
          <ac:chgData name="Dr. Deepak S Sakkari Assistant Professor( CSE)" userId="6d73bcb8-5d92-40b8-9132-40f6303b79fc" providerId="ADAL" clId="{6A6CE88C-C1CC-4F3A-B486-05240001B6BF}" dt="2020-08-16T17:18:55.997" v="14" actId="478"/>
          <ac:spMkLst>
            <pc:docMk/>
            <pc:sldMasterMk cId="2257922174" sldId="2147483684"/>
            <ac:spMk id="7" creationId="{00000000-0000-0000-0000-000000000000}"/>
          </ac:spMkLst>
        </pc:spChg>
        <pc:spChg chg="mod">
          <ac:chgData name="Dr. Deepak S Sakkari Assistant Professor( CSE)" userId="6d73bcb8-5d92-40b8-9132-40f6303b79fc" providerId="ADAL" clId="{6A6CE88C-C1CC-4F3A-B486-05240001B6BF}" dt="2020-08-16T17:22:09.695" v="58"/>
          <ac:spMkLst>
            <pc:docMk/>
            <pc:sldMasterMk cId="2257922174" sldId="2147483684"/>
            <ac:spMk id="1026" creationId="{00000000-0000-0000-0000-000000000000}"/>
          </ac:spMkLst>
        </pc:spChg>
        <pc:spChg chg="mod">
          <ac:chgData name="Dr. Deepak S Sakkari Assistant Professor( CSE)" userId="6d73bcb8-5d92-40b8-9132-40f6303b79fc" providerId="ADAL" clId="{6A6CE88C-C1CC-4F3A-B486-05240001B6BF}" dt="2020-08-16T17:22:17.156" v="59" actId="2711"/>
          <ac:spMkLst>
            <pc:docMk/>
            <pc:sldMasterMk cId="2257922174" sldId="2147483684"/>
            <ac:spMk id="1027" creationId="{00000000-0000-0000-0000-000000000000}"/>
          </ac:spMkLst>
        </pc:spChg>
        <pc:picChg chg="add">
          <ac:chgData name="Dr. Deepak S Sakkari Assistant Professor( CSE)" userId="6d73bcb8-5d92-40b8-9132-40f6303b79fc" providerId="ADAL" clId="{6A6CE88C-C1CC-4F3A-B486-05240001B6BF}" dt="2020-08-16T17:18:50.359" v="13" actId="22"/>
          <ac:picMkLst>
            <pc:docMk/>
            <pc:sldMasterMk cId="2257922174" sldId="2147483684"/>
            <ac:picMk id="2" creationId="{D556AC99-D25B-44D7-B4D4-56DFBA9A948D}"/>
          </ac:picMkLst>
        </pc:picChg>
        <pc:cxnChg chg="add mod">
          <ac:chgData name="Dr. Deepak S Sakkari Assistant Professor( CSE)" userId="6d73bcb8-5d92-40b8-9132-40f6303b79fc" providerId="ADAL" clId="{6A6CE88C-C1CC-4F3A-B486-05240001B6BF}" dt="2020-08-16T17:20:46.450" v="41" actId="692"/>
          <ac:cxnSpMkLst>
            <pc:docMk/>
            <pc:sldMasterMk cId="2257922174" sldId="2147483684"/>
            <ac:cxnSpMk id="9" creationId="{3B5F36A5-15D8-4D7C-9B1D-11E3C685F0D5}"/>
          </ac:cxnSpMkLst>
        </pc:cxnChg>
        <pc:sldLayoutChg chg="addSp modSp mod">
          <pc:chgData name="Dr. Deepak S Sakkari Assistant Professor( CSE)" userId="6d73bcb8-5d92-40b8-9132-40f6303b79fc" providerId="ADAL" clId="{6A6CE88C-C1CC-4F3A-B486-05240001B6BF}" dt="2020-08-16T17:18:26.126" v="12" actId="1036"/>
          <pc:sldLayoutMkLst>
            <pc:docMk/>
            <pc:sldMasterMk cId="2257922174" sldId="2147483684"/>
            <pc:sldLayoutMk cId="3379957623" sldId="2147483685"/>
          </pc:sldLayoutMkLst>
          <pc:picChg chg="add mod">
            <ac:chgData name="Dr. Deepak S Sakkari Assistant Professor( CSE)" userId="6d73bcb8-5d92-40b8-9132-40f6303b79fc" providerId="ADAL" clId="{6A6CE88C-C1CC-4F3A-B486-05240001B6BF}" dt="2020-08-16T17:18:26.126" v="12" actId="1036"/>
            <ac:picMkLst>
              <pc:docMk/>
              <pc:sldMasterMk cId="2257922174" sldId="2147483684"/>
              <pc:sldLayoutMk cId="3379957623" sldId="2147483685"/>
              <ac:picMk id="8" creationId="{EE652140-DF33-42B2-90EF-9E9B8553CD93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24494-34C8-4B85-95EC-EFB8BC02FE7F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F90C-8AF4-4E3E-8FFD-30D2A3D62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052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11B5A-781F-4560-A1CC-D59FB8C1A7F6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4ADE7-A6F4-4046-A847-5DCBEEEA65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4ADE7-A6F4-4046-A847-5DCBEEEA65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80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span.innerHTML</a:t>
            </a:r>
            <a:r>
              <a:rPr lang="en-US" dirty="0"/>
              <a:t> = </a:t>
            </a:r>
            <a:r>
              <a:rPr lang="en-US" dirty="0" err="1"/>
              <a:t>textBox.value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element on the page has a corresponding DOM object access/modify the attributes of the DOM object with </a:t>
            </a:r>
            <a:r>
              <a:rPr lang="en-US" i="1" dirty="0" err="1"/>
              <a:t>objectName</a:t>
            </a:r>
            <a:r>
              <a:rPr lang="en-US" dirty="0" err="1"/>
              <a:t>.</a:t>
            </a:r>
            <a:r>
              <a:rPr lang="en-US" i="1" dirty="0" err="1"/>
              <a:t>attributeName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1BC969-DB99-471F-A344-0078DCCC39DC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E652140-DF33-42B2-90EF-9E9B8553CD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95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640F74-EE10-4079-980A-4DAC5B436238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A05D3B-60A9-40C5-8924-821B4FBB8FA2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1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1950-20F0-43D7-A421-DDC874C5D7B7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F583-18BC-47BE-87E4-97F38E98B738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A0D5-0940-49EB-90D6-4DE654501A74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E9AC-69F5-4014-A154-22EC895982D9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0F33-850F-44F6-BE7A-7A7A6DE824F2}" type="datetime1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80F7-69AD-4870-AD24-898008B63D7E}" type="datetime1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7791-D897-40F1-850C-0AD0ADE016C3}" type="datetime1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076F-E2A3-41AC-BAE9-9E9FE8302572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>
              <a:defRPr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6F993A-C709-4DBA-B971-505B5C27F76D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7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29DB-FE93-4A4F-AE5C-A94EE08583EF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2CDC-E713-42B6-90CD-9909997D0A97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CD57-6B7E-4E63-B569-8EDC5F21B9AD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9302-A5CB-445E-9083-97067339FCCA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A7ED-A9D3-4A60-83E5-84B3BF983805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3C9-02BE-44CC-A95F-91A12C7D6BF4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DB08-2E62-45D2-A37F-5EEF3F4B45AB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3586-5769-4C0F-BB70-0FD2BCDD0ECC}" type="datetime1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253-FD8D-44BA-B9EF-0084069CC7DD}" type="datetime1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1A18-7CB6-4571-B3EB-A52E13B3A7A8}" type="datetime1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654696-1834-40B0-8076-9DD7A46F5EE1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14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E541-459A-4F06-B001-207A4DF07B8F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6822-F22C-45EF-923C-2E4898A6658A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CB93-CFA2-4B84-9189-A82AE6518C83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E193-7DCD-4A2D-8A10-34C375404776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B77283-4A99-4572-ADF8-E056F5DE60DA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BD176C-F72C-4C8A-9896-78E6DFD51DDE}" type="datetime1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C1BB24-F062-4D22-B167-C89A16171DD8}" type="datetime1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0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97637F-8BA2-4B62-ADE0-FFAB3C42183E}" type="datetime1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D76BB9-B3DB-48E2-ACB0-CFBF70E21492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E4B5E5-1F00-4DD5-AA80-008BA225684F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3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687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10762"/>
            <a:ext cx="8229600" cy="468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9BF40-E22A-4A4C-8588-87F4B1192CCC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556AC99-D25B-44D7-B4D4-56DFBA9A94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B5F36A5-15D8-4D7C-9B1D-11E3C685F0D5}"/>
              </a:ext>
            </a:extLst>
          </p:cNvPr>
          <p:cNvCxnSpPr>
            <a:cxnSpLocks/>
          </p:cNvCxnSpPr>
          <p:nvPr userDrawn="1"/>
        </p:nvCxnSpPr>
        <p:spPr>
          <a:xfrm>
            <a:off x="72000" y="1066800"/>
            <a:ext cx="9000000" cy="0"/>
          </a:xfrm>
          <a:prstGeom prst="line">
            <a:avLst/>
          </a:prstGeom>
          <a:ln w="50800" cmpd="thinThick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2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7CA8A-826D-4DC3-BE43-C6AC0A1042BA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73442-BD15-4139-AC73-00244040F657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about:blank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6E4517-6C23-48B3-9024-02BD16E6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D99F73C4-29F8-4839-BE55-953164711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82460" y="0"/>
            <a:ext cx="7779079" cy="13093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95994CEF-AC9F-45F1-B856-7E13245F08BF}"/>
              </a:ext>
            </a:extLst>
          </p:cNvPr>
          <p:cNvSpPr txBox="1">
            <a:spLocks/>
          </p:cNvSpPr>
          <p:nvPr/>
        </p:nvSpPr>
        <p:spPr bwMode="auto">
          <a:xfrm>
            <a:off x="0" y="1329546"/>
            <a:ext cx="91440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latin typeface="Bookman Old Style" panose="02050604050505020204" pitchFamily="18" charset="0"/>
                <a:ea typeface="+mj-ea"/>
                <a:cs typeface="+mj-cs"/>
              </a:defRPr>
            </a:lvl1pPr>
            <a:lvl2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2pPr>
            <a:lvl3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3pPr>
            <a:lvl4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4pPr>
            <a:lvl5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5pPr>
            <a:lvl6pPr marL="3429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685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10287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IN" sz="2800" dirty="0"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CSE3150 – Front-end Full Stack Development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767D772C-CE7C-4E6F-8FFF-BDAD62483336}"/>
              </a:ext>
            </a:extLst>
          </p:cNvPr>
          <p:cNvSpPr txBox="1">
            <a:spLocks/>
          </p:cNvSpPr>
          <p:nvPr/>
        </p:nvSpPr>
        <p:spPr bwMode="auto">
          <a:xfrm>
            <a:off x="706474" y="5613718"/>
            <a:ext cx="7772400" cy="8996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normAutofit/>
          </a:bodyPr>
          <a:lstStyle>
            <a:lvl1pPr marL="152400" indent="-152400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1800" b="1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514350" indent="-1428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Courier New" pitchFamily="49" charset="0"/>
              <a:buChar char="o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942975" indent="-2571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16287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19716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6pPr>
            <a:lvl7pPr marL="23145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7pPr>
            <a:lvl8pPr marL="26574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8pPr>
            <a:lvl9pPr marL="30003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kern="0" dirty="0"/>
              <a:t>School of Computer Science Engineering and </a:t>
            </a:r>
            <a:r>
              <a:rPr lang="en-IN" sz="2000" kern="0"/>
              <a:t>Information Science</a:t>
            </a:r>
            <a:endParaRPr lang="en-IN" sz="2000" kern="0" dirty="0"/>
          </a:p>
        </p:txBody>
      </p:sp>
    </p:spTree>
    <p:extLst>
      <p:ext uri="{BB962C8B-B14F-4D97-AF65-F5344CB8AC3E}">
        <p14:creationId xmlns:p14="http://schemas.microsoft.com/office/powerpoint/2010/main" val="347091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59FD70-B254-4669-0EB6-EEA53D9B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HTML DOM (Document Object Model)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DCE66B5-7635-59E6-1058-7A43A859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 descr="DOM HTML tree">
            <a:extLst>
              <a:ext uri="{FF2B5EF4-FFF2-40B4-BE49-F238E27FC236}">
                <a16:creationId xmlns:a16="http://schemas.microsoft.com/office/drawing/2014/main" xmlns="" id="{DF8AF9DB-8E09-0E47-E990-669684F48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696200" cy="421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147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62050"/>
            <a:ext cx="4949952" cy="4324350"/>
          </a:xfrm>
        </p:spPr>
        <p:txBody>
          <a:bodyPr/>
          <a:lstStyle/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change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all the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HTML elements in the page</a:t>
            </a:r>
          </a:p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change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all the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HTML attributes in the page</a:t>
            </a:r>
          </a:p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change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all the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CSS styles in the page</a:t>
            </a:r>
          </a:p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remove existing HTML elements and attributes</a:t>
            </a:r>
          </a:p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add new HTML elements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 attributes</a:t>
            </a:r>
          </a:p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react to all existing HTML events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the page</a:t>
            </a:r>
          </a:p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create new HTML events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055" y="885825"/>
            <a:ext cx="41148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61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91" y="136523"/>
            <a:ext cx="8229600" cy="715962"/>
          </a:xfrm>
        </p:spPr>
        <p:txBody>
          <a:bodyPr/>
          <a:lstStyle/>
          <a:p>
            <a:r>
              <a:rPr lang="en-US" dirty="0"/>
              <a:t>DOM element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47588"/>
            <a:ext cx="8610599" cy="56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813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document.getElementById</a:t>
            </a:r>
            <a:r>
              <a:rPr lang="en-US" sz="2400" dirty="0"/>
              <a:t> returns the DOM object for an element with a given id</a:t>
            </a:r>
          </a:p>
          <a:p>
            <a:r>
              <a:rPr lang="en-US" sz="2400" dirty="0"/>
              <a:t>can change the text inside most elements by setting the </a:t>
            </a:r>
            <a:r>
              <a:rPr lang="en-US" sz="2400" dirty="0" err="1"/>
              <a:t>innerHTML</a:t>
            </a:r>
            <a:r>
              <a:rPr lang="en-US" sz="2400" dirty="0"/>
              <a:t> property</a:t>
            </a:r>
          </a:p>
          <a:p>
            <a:r>
              <a:rPr lang="en-US" sz="2400" dirty="0"/>
              <a:t>can change the text in form controls by setting the value property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336749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AF7D8D-8C8C-43D0-ADA7-D9FF67617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effectLst/>
                <a:latin typeface="Consolas" panose="020B0609020204030204" pitchFamily="49" charset="0"/>
              </a:rPr>
              <a:t>In the DOM, all HTML elements are defined as objects.</a:t>
            </a:r>
          </a:p>
          <a:p>
            <a:pPr marL="400050" lvl="1" indent="0">
              <a:buNone/>
            </a:pPr>
            <a:r>
              <a:rPr lang="en-US" b="0" i="1" dirty="0">
                <a:effectLst/>
                <a:latin typeface="Consolas" panose="020B0609020204030204" pitchFamily="49" charset="0"/>
              </a:rPr>
              <a:t>&lt;body&gt;</a:t>
            </a:r>
            <a:r>
              <a:rPr lang="en-US" i="1" dirty="0"/>
              <a:t/>
            </a:r>
            <a:br>
              <a:rPr lang="en-US" i="1" dirty="0"/>
            </a:br>
            <a:r>
              <a:rPr lang="en-US" b="0" i="1" dirty="0">
                <a:effectLst/>
                <a:latin typeface="Consolas" panose="020B0609020204030204" pitchFamily="49" charset="0"/>
              </a:rPr>
              <a:t>&lt;p id="demo"&gt;&lt;/p&gt;</a:t>
            </a:r>
          </a:p>
          <a:p>
            <a:pPr marL="400050" lvl="1" indent="0">
              <a:buNone/>
            </a:pPr>
            <a:r>
              <a:rPr lang="en-US" b="0" i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&lt;script&gt;</a:t>
            </a:r>
            <a:br>
              <a:rPr lang="en-US" b="0" i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i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("demo").</a:t>
            </a:r>
            <a:r>
              <a:rPr lang="en-US" b="0" i="1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i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= "Hello World!";</a:t>
            </a:r>
            <a:br>
              <a:rPr lang="en-US" b="0" i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&lt;/script&gt;</a:t>
            </a:r>
          </a:p>
          <a:p>
            <a:pPr marL="400050" lvl="1" indent="0">
              <a:buNone/>
            </a:pPr>
            <a:r>
              <a:rPr lang="en-US" b="0" i="1" dirty="0">
                <a:effectLst/>
                <a:latin typeface="Consolas" panose="020B0609020204030204" pitchFamily="49" charset="0"/>
              </a:rPr>
              <a:t>&lt;/body&gt;</a:t>
            </a:r>
          </a:p>
          <a:p>
            <a:pPr marL="400050" lvl="1" indent="0">
              <a:buNone/>
            </a:pPr>
            <a:r>
              <a:rPr lang="en-US" sz="2000" i="1" dirty="0">
                <a:solidFill>
                  <a:schemeClr val="tx1"/>
                </a:solidFill>
              </a:rPr>
              <a:t>The </a:t>
            </a:r>
            <a:r>
              <a:rPr lang="en-US" sz="2000" i="1" dirty="0" err="1">
                <a:solidFill>
                  <a:schemeClr val="tx1"/>
                </a:solidFill>
              </a:rPr>
              <a:t>innerHTML</a:t>
            </a:r>
            <a:r>
              <a:rPr lang="en-US" sz="2000" i="1" dirty="0">
                <a:solidFill>
                  <a:schemeClr val="tx1"/>
                </a:solidFill>
              </a:rPr>
              <a:t> property is useful for getting or replacing the content of HTML elements.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79AB04-B126-3795-7D7D-048CB140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44E0098F-9ABF-4B34-768F-B5A02B12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6878"/>
            <a:ext cx="8229600" cy="7159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Accessing elements: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70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Accessing elements: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1242783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var name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("id");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4C9CE8E-5017-37B2-3B4F-5EA88E065CFC}"/>
              </a:ext>
            </a:extLst>
          </p:cNvPr>
          <p:cNvSpPr txBox="1"/>
          <p:nvPr/>
        </p:nvSpPr>
        <p:spPr>
          <a:xfrm>
            <a:off x="533400" y="1817233"/>
            <a:ext cx="796636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&lt;button onclick="</a:t>
            </a:r>
            <a:r>
              <a:rPr lang="en-US" sz="2000" dirty="0" err="1"/>
              <a:t>changeText</a:t>
            </a:r>
            <a:r>
              <a:rPr lang="en-US" sz="2000" dirty="0"/>
              <a:t>();"&gt;Click me!&lt;/button&gt;</a:t>
            </a:r>
          </a:p>
          <a:p>
            <a:r>
              <a:rPr lang="en-US" sz="2000" dirty="0"/>
              <a:t>&lt;span id="output"&gt;replace me&lt;/span&gt;</a:t>
            </a:r>
          </a:p>
          <a:p>
            <a:r>
              <a:rPr lang="en-US" sz="2000" dirty="0"/>
              <a:t>&lt;input id="textbox" type="text" /&gt;</a:t>
            </a:r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&lt;script&gt;</a:t>
            </a:r>
          </a:p>
          <a:p>
            <a:r>
              <a:rPr lang="en-US" sz="2000" dirty="0"/>
              <a:t>function </a:t>
            </a:r>
            <a:r>
              <a:rPr lang="en-US" sz="2000" dirty="0" err="1"/>
              <a:t>changeText</a:t>
            </a:r>
            <a:r>
              <a:rPr lang="en-US" sz="2000" dirty="0"/>
              <a:t>() {</a:t>
            </a:r>
          </a:p>
          <a:p>
            <a:r>
              <a:rPr lang="en-US" sz="2000" dirty="0"/>
              <a:t>	var span = </a:t>
            </a:r>
            <a:r>
              <a:rPr lang="en-US" sz="2000" dirty="0" err="1"/>
              <a:t>document.getElementById</a:t>
            </a:r>
            <a:r>
              <a:rPr lang="en-US" sz="2000" dirty="0"/>
              <a:t>("output");</a:t>
            </a:r>
          </a:p>
          <a:p>
            <a:r>
              <a:rPr lang="en-US" sz="2000" dirty="0"/>
              <a:t>	var </a:t>
            </a:r>
            <a:r>
              <a:rPr lang="en-US" sz="2000" dirty="0" err="1"/>
              <a:t>textBox</a:t>
            </a:r>
            <a:r>
              <a:rPr lang="en-US" sz="2000" dirty="0"/>
              <a:t> = </a:t>
            </a:r>
            <a:r>
              <a:rPr lang="en-US" sz="2000" dirty="0" err="1"/>
              <a:t>document.getElementById</a:t>
            </a:r>
            <a:r>
              <a:rPr lang="en-US" sz="2000" dirty="0"/>
              <a:t>("textbox");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textbox.style.color</a:t>
            </a:r>
            <a:r>
              <a:rPr lang="en-US" sz="2000" dirty="0"/>
              <a:t> = "red"; 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6741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 style: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element.style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531252"/>
              </p:ext>
            </p:extLst>
          </p:nvPr>
        </p:nvGraphicFramePr>
        <p:xfrm>
          <a:off x="561109" y="1402080"/>
          <a:ext cx="8153400" cy="4053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2200" b="1" dirty="0"/>
                        <a:t>Attribute</a:t>
                      </a:r>
                      <a:endParaRPr lang="en-US" sz="22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Property</a:t>
                      </a:r>
                      <a:r>
                        <a:rPr lang="en-US" sz="2200" b="1" baseline="0" dirty="0"/>
                        <a:t> or style object</a:t>
                      </a:r>
                      <a:endParaRPr lang="en-US" sz="22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/>
                        <a:t>padding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padding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/>
                        <a:t>background-color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backgroundColor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/>
                        <a:t>border-top-width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borderTopWidth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/>
                        <a:t>Font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fontSize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/>
                        <a:t>Font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famiy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fontFamily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569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6764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//grab or initialize text here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// font styles added by JS: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text.style.fontSize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"13pt";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text.style.fontFamily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"Comic Sans MS";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"red"; // or pink?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195724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xmlns="" id="{26C50C31-B97E-5692-0DD3-1146C778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BD6F2597-12CD-4715-BE33-F48A01BD091A}" type="slidenum">
              <a:rPr lang="en-US" altLang="en-US" sz="1200">
                <a:latin typeface="Arial" panose="020B0604020202020204" pitchFamily="34" charset="0"/>
              </a:rPr>
              <a:pPr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4339" name="Rectangle 6">
            <a:extLst>
              <a:ext uri="{FF2B5EF4-FFF2-40B4-BE49-F238E27FC236}">
                <a16:creationId xmlns:a16="http://schemas.microsoft.com/office/drawing/2014/main" xmlns="" id="{45AB399E-B008-29D5-965B-447A1E8D8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051800" cy="914400"/>
          </a:xfrm>
        </p:spPr>
        <p:txBody>
          <a:bodyPr/>
          <a:lstStyle/>
          <a:p>
            <a:r>
              <a:rPr lang="en-US" altLang="en-US"/>
              <a:t>Reading Properties with JavaScript</a:t>
            </a:r>
          </a:p>
        </p:txBody>
      </p:sp>
      <p:sp>
        <p:nvSpPr>
          <p:cNvPr id="24580" name="Rectangle 7">
            <a:extLst>
              <a:ext uri="{FF2B5EF4-FFF2-40B4-BE49-F238E27FC236}">
                <a16:creationId xmlns:a16="http://schemas.microsoft.com/office/drawing/2014/main" xmlns="" id="{F51761A2-4E4F-A4A2-AECE-98CF50AD5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168" y="1143000"/>
            <a:ext cx="8610600" cy="4876800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Example 1 returns "</a:t>
            </a:r>
            <a:r>
              <a:rPr lang="en-US" altLang="en-US" sz="2000" dirty="0" err="1">
                <a:solidFill>
                  <a:schemeClr val="tx1"/>
                </a:solidFill>
              </a:rPr>
              <a:t>ul</a:t>
            </a:r>
            <a:r>
              <a:rPr lang="en-US" altLang="en-US" sz="2000" dirty="0">
                <a:solidFill>
                  <a:schemeClr val="tx1"/>
                </a:solidFill>
              </a:rPr>
              <a:t>"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Example 2 returns "null"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Example 3 returns "li"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Example 4 returns "text"</a:t>
            </a:r>
          </a:p>
          <a:p>
            <a:pPr lvl="2"/>
            <a:r>
              <a:rPr lang="en-US" altLang="en-US" sz="1800" dirty="0">
                <a:solidFill>
                  <a:schemeClr val="tx1"/>
                </a:solidFill>
              </a:rPr>
              <a:t>A text node below the "li" which holds the actual text data as its value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Example 5 returns " Item 1 " </a:t>
            </a:r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xmlns="" id="{B4E38AEE-2D71-062C-52C2-2336F8585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68" y="1600200"/>
            <a:ext cx="667385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  <a:defRPr/>
            </a:pP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1. 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('t1').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nodeName</a:t>
            </a:r>
            <a:endParaRPr kumimoji="1" lang="en-US" sz="1800" dirty="0">
              <a:solidFill>
                <a:schemeClr val="tx1"/>
              </a:solidFill>
              <a:cs typeface="Tahoma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  <a:defRPr/>
            </a:pP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2. 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('t1').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nodeValue</a:t>
            </a:r>
            <a:endParaRPr kumimoji="1" lang="en-US" sz="1800" dirty="0">
              <a:solidFill>
                <a:schemeClr val="tx1"/>
              </a:solidFill>
              <a:cs typeface="Tahoma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  <a:defRPr/>
            </a:pP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3. 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('t1').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firstChild.nodeName</a:t>
            </a:r>
            <a:endParaRPr kumimoji="1" lang="en-US" sz="1800" dirty="0">
              <a:solidFill>
                <a:schemeClr val="tx1"/>
              </a:solidFill>
              <a:cs typeface="Tahoma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  <a:defRPr/>
            </a:pP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4. 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('t1').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firstChild.firstChild.nodeName</a:t>
            </a:r>
            <a:endParaRPr kumimoji="1" lang="en-US" sz="1800" dirty="0">
              <a:solidFill>
                <a:schemeClr val="tx1"/>
              </a:solidFill>
              <a:cs typeface="Tahoma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  <a:defRPr/>
            </a:pP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5. 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('t1').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firstChild.firstChild.nodeValue</a:t>
            </a:r>
            <a:endParaRPr kumimoji="1" lang="en-US" sz="1800" dirty="0">
              <a:solidFill>
                <a:schemeClr val="tx1"/>
              </a:solidFill>
              <a:cs typeface="Tahoma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FEB26728-E643-48FB-A719-4CD3C7F40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775" y="1219200"/>
            <a:ext cx="2514600" cy="1905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ul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id="t1"&gt;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li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&gt; Item 1 &lt;/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li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&lt;/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ul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&gt;</a:t>
            </a:r>
          </a:p>
        </p:txBody>
      </p:sp>
      <p:sp>
        <p:nvSpPr>
          <p:cNvPr id="14343" name="Text Box 4">
            <a:extLst>
              <a:ext uri="{FF2B5EF4-FFF2-40B4-BE49-F238E27FC236}">
                <a16:creationId xmlns:a16="http://schemas.microsoft.com/office/drawing/2014/main" xmlns="" id="{3418909E-A1C9-BA20-7885-47EACE7F9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457200"/>
            <a:ext cx="223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Sample 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086E5F-9F03-8CBF-677C-A1F89EEA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 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D84713-773E-C5D4-D2CA-B4A429FA3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JavaScript can "display" data in different ways:</a:t>
            </a:r>
          </a:p>
          <a:p>
            <a:endParaRPr lang="en-US" sz="2400" dirty="0"/>
          </a:p>
          <a:p>
            <a:r>
              <a:rPr lang="en-US" sz="2000" dirty="0"/>
              <a:t>Writing into an HTML element, using </a:t>
            </a:r>
            <a:r>
              <a:rPr lang="en-US" sz="2000" dirty="0" err="1"/>
              <a:t>innerHTML</a:t>
            </a:r>
            <a:r>
              <a:rPr lang="en-US" sz="2000" dirty="0"/>
              <a:t>.</a:t>
            </a:r>
          </a:p>
          <a:p>
            <a:r>
              <a:rPr lang="en-US" sz="2000" dirty="0"/>
              <a:t>Writing into the HTML output using </a:t>
            </a:r>
            <a:r>
              <a:rPr lang="en-US" sz="2000" dirty="0" err="1"/>
              <a:t>document.write</a:t>
            </a:r>
            <a:r>
              <a:rPr lang="en-US" sz="2000" dirty="0"/>
              <a:t>().</a:t>
            </a:r>
          </a:p>
          <a:p>
            <a:r>
              <a:rPr lang="en-US" sz="2000" dirty="0"/>
              <a:t>Writing into an alert box, using </a:t>
            </a:r>
            <a:r>
              <a:rPr lang="en-US" sz="2000" dirty="0" err="1"/>
              <a:t>window.alert</a:t>
            </a:r>
            <a:r>
              <a:rPr lang="en-US" sz="2000" dirty="0"/>
              <a:t>().</a:t>
            </a:r>
          </a:p>
          <a:p>
            <a:r>
              <a:rPr lang="en-US" sz="2000" dirty="0"/>
              <a:t>Writing into the browser console, using console.log().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6084D4-DEEB-F810-7154-8EECC7EE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0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/>
              <a:t>Module 2 - Responsive web design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114800"/>
          </a:xfrm>
        </p:spPr>
        <p:txBody>
          <a:bodyPr>
            <a:noAutofit/>
          </a:bodyPr>
          <a:lstStyle/>
          <a:p>
            <a:pPr marL="0" indent="0" algn="r">
              <a:spcBef>
                <a:spcPts val="910"/>
              </a:spcBef>
              <a:spcAft>
                <a:spcPts val="700"/>
              </a:spcAft>
              <a:buNone/>
            </a:pPr>
            <a:endParaRPr lang="en-US" sz="2800" b="1" dirty="0">
              <a:solidFill>
                <a:srgbClr val="00B050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spcBef>
                <a:spcPts val="910"/>
              </a:spcBef>
              <a:spcAft>
                <a:spcPts val="700"/>
              </a:spcAft>
              <a:buNone/>
            </a:pPr>
            <a:r>
              <a:rPr lang="en-US" sz="1800" dirty="0" err="1">
                <a:solidFill>
                  <a:srgbClr val="002060"/>
                </a:solidFill>
              </a:rPr>
              <a:t>BootStrap</a:t>
            </a:r>
            <a:r>
              <a:rPr lang="en-US" sz="1800" dirty="0">
                <a:solidFill>
                  <a:srgbClr val="002060"/>
                </a:solidFill>
              </a:rPr>
              <a:t> for Responsive Web Design; </a:t>
            </a:r>
            <a:r>
              <a:rPr lang="en-US" sz="1800" b="1" dirty="0">
                <a:solidFill>
                  <a:srgbClr val="FF0000"/>
                </a:solidFill>
              </a:rPr>
              <a:t>JavaScript – Core syntax, HTML DOM, objects, classes, Async; </a:t>
            </a:r>
            <a:r>
              <a:rPr lang="en-US" sz="1800" dirty="0">
                <a:solidFill>
                  <a:srgbClr val="002060"/>
                </a:solidFill>
              </a:rPr>
              <a:t>Ajax and jQuery Introduction</a:t>
            </a:r>
            <a:r>
              <a:rPr lang="en-US" sz="900" dirty="0"/>
              <a:t/>
            </a:r>
            <a:br>
              <a:rPr lang="en-US" sz="900" dirty="0"/>
            </a:br>
            <a:endParaRPr lang="en-US" sz="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6DA6A4-B5CB-EBD6-7C60-5332A6B1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0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090123-3202-2225-679D-C5A1B051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innerHTML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BC7B53-0F33-9274-BB30-A0385D1A6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0762"/>
            <a:ext cx="8382000" cy="4680431"/>
          </a:xfrm>
        </p:spPr>
        <p:txBody>
          <a:bodyPr/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To access an HTML element, JavaScript can use the 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(id) method.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The id attribute defines the HTML element. The 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innerHTML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 property defines the HTML content: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Consolas" panose="020B0609020204030204" pitchFamily="49" charset="0"/>
              </a:rPr>
              <a:t>&lt;html&gt;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&lt;body&gt;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&lt;h1&gt;My First Web Page&lt;/h1&gt;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&lt;p&gt;My First Paragraph&lt;/p&gt;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&lt;p id="demo"&gt;&lt;/p&gt;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&lt;script&gt;</a:t>
            </a:r>
            <a:br>
              <a:rPr lang="en-US" sz="2400" b="0" i="0" dirty="0">
                <a:effectLst/>
                <a:latin typeface="Consolas" panose="020B0609020204030204" pitchFamily="49" charset="0"/>
              </a:rPr>
            </a:br>
            <a:r>
              <a:rPr lang="en-U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("demo").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= 5 + 6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dirty="0"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&lt;/script&gt;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&lt;/body&gt;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&lt;/html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35ACF9B-48D9-DE49-9A10-35AF0738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78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AE995-DFAC-ABED-E863-0184B0A4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Using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document.write</a:t>
            </a:r>
            <a:r>
              <a:rPr lang="en-US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075704-8B0D-1251-A069-28A7C1F11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+mn-lt"/>
              </a:rPr>
              <a:t>&lt;script&gt;</a:t>
            </a:r>
            <a:br>
              <a:rPr lang="en-US" sz="2400" b="0" i="0" dirty="0">
                <a:effectLst/>
                <a:latin typeface="+mn-lt"/>
              </a:rPr>
            </a:br>
            <a:r>
              <a:rPr lang="en-US" sz="2400" b="0" i="0" dirty="0" err="1">
                <a:effectLst/>
                <a:latin typeface="+mn-lt"/>
              </a:rPr>
              <a:t>document.write</a:t>
            </a:r>
            <a:r>
              <a:rPr lang="en-US" sz="2400" b="0" i="0" dirty="0">
                <a:effectLst/>
                <a:latin typeface="+mn-lt"/>
              </a:rPr>
              <a:t>(5 + 6);</a:t>
            </a:r>
            <a:br>
              <a:rPr lang="en-US" sz="2400" b="0" i="0" dirty="0">
                <a:effectLst/>
                <a:latin typeface="+mn-lt"/>
              </a:rPr>
            </a:br>
            <a:r>
              <a:rPr lang="en-US" sz="2400" b="0" i="0" dirty="0">
                <a:effectLst/>
                <a:latin typeface="+mn-lt"/>
              </a:rPr>
              <a:t>&lt;/script&gt;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sz="2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0286AA-797B-8717-9607-F48B6A44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0E5B174-9B2F-20EC-97FA-5DA95E4F402A}"/>
              </a:ext>
            </a:extLst>
          </p:cNvPr>
          <p:cNvSpPr txBox="1"/>
          <p:nvPr/>
        </p:nvSpPr>
        <p:spPr>
          <a:xfrm>
            <a:off x="647700" y="3429000"/>
            <a:ext cx="7848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Consolas" panose="020B0609020204030204" pitchFamily="49" charset="0"/>
              </a:rPr>
              <a:t>&lt;button type="button" onclick="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(5 + 6)"&gt;</a:t>
            </a:r>
          </a:p>
          <a:p>
            <a:r>
              <a:rPr lang="en-US" sz="2000" b="0" i="0" dirty="0">
                <a:effectLst/>
                <a:latin typeface="Consolas" panose="020B0609020204030204" pitchFamily="49" charset="0"/>
              </a:rPr>
              <a:t>Try it&lt;/button&gt;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4060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CB34BE1D-7C74-6941-269B-518D3F32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1A3B-E7F2-4AA7-B1E0-FEB6FD665D78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19136A34-1A29-87B4-FD40-C9C7D7905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Displaying text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1D3081E8-9167-98E2-ADAA-E623EEC0B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838200"/>
          </a:xfrm>
        </p:spPr>
        <p:txBody>
          <a:bodyPr/>
          <a:lstStyle/>
          <a:p>
            <a:r>
              <a:rPr lang="en-US" altLang="en-US" sz="2400" dirty="0"/>
              <a:t>The </a:t>
            </a:r>
            <a:r>
              <a:rPr lang="en-US" altLang="en-US" sz="2400" dirty="0" err="1">
                <a:solidFill>
                  <a:schemeClr val="tx2"/>
                </a:solidFill>
              </a:rPr>
              <a:t>document.write</a:t>
            </a:r>
            <a:r>
              <a:rPr lang="en-US" altLang="en-US" sz="2400" dirty="0">
                <a:solidFill>
                  <a:schemeClr val="tx2"/>
                </a:solidFill>
              </a:rPr>
              <a:t>()</a:t>
            </a:r>
            <a:r>
              <a:rPr lang="en-US" altLang="en-US" sz="2400" dirty="0"/>
              <a:t> method writes a string of text to the browser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xmlns="" id="{20B1AD40-DA57-FA3A-0AF6-867842C1B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53762"/>
            <a:ext cx="8686800" cy="2623038"/>
          </a:xfrm>
          <a:prstGeom prst="rect">
            <a:avLst/>
          </a:prstGeom>
          <a:solidFill>
            <a:schemeClr val="accent2">
              <a:alpha val="39999"/>
            </a:schemeClr>
          </a:solidFill>
          <a:ln w="31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&lt;script type="text/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javascript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"&gt;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&lt;!--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	 </a:t>
            </a:r>
            <a:r>
              <a:rPr lang="en-US" altLang="en-US" sz="24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document.write</a:t>
            </a:r>
            <a:r>
              <a:rPr lang="en-US" altLang="en-US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("&lt;h1&gt;Hello, world!&lt;/h1&gt;");</a:t>
            </a:r>
            <a:r>
              <a:rPr lang="en-US" altLang="en-US" sz="1600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 b="1" dirty="0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	//--&gt;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220298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CFEF35BC-9B0F-C7D1-E3DB-D857E920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ACB6-06C6-44E7-A6D6-0E5FF3E107E9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CE366610-A9ED-400A-6D0C-AEC1DB45C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document.write() 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xmlns="" id="{42A46D51-D51A-AE32-4975-ADE51F8C4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352800"/>
            <a:ext cx="8839200" cy="990600"/>
          </a:xfrm>
          <a:prstGeom prst="rect">
            <a:avLst/>
          </a:prstGeom>
          <a:solidFill>
            <a:schemeClr val="accent2">
              <a:alpha val="39999"/>
            </a:schemeClr>
          </a:solidFill>
          <a:ln w="31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document.write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("&lt;h1&gt;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Hello,world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!&lt;/h1&gt;"); </a:t>
            </a:r>
          </a:p>
        </p:txBody>
      </p:sp>
      <p:sp>
        <p:nvSpPr>
          <p:cNvPr id="20486" name="AutoShape 6">
            <a:extLst>
              <a:ext uri="{FF2B5EF4-FFF2-40B4-BE49-F238E27FC236}">
                <a16:creationId xmlns:a16="http://schemas.microsoft.com/office/drawing/2014/main" xmlns="" id="{AEF375DB-DF94-D967-9564-95321EECDF8F}"/>
              </a:ext>
            </a:extLst>
          </p:cNvPr>
          <p:cNvSpPr>
            <a:spLocks/>
          </p:cNvSpPr>
          <p:nvPr/>
        </p:nvSpPr>
        <p:spPr bwMode="auto">
          <a:xfrm rot="16200000">
            <a:off x="5562600" y="2209800"/>
            <a:ext cx="914400" cy="457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xmlns="" id="{527AA1CB-8756-CE28-DF0F-E3F73F9EF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91100"/>
            <a:ext cx="3048000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</a:rPr>
              <a:t>Enclosed in quotes -- denotes a "string"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xmlns="" id="{8D634F50-5C04-3BF7-A3A2-508FD2A91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590800"/>
            <a:ext cx="30480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</a:rPr>
              <a:t>Ends in a semicolon</a:t>
            </a:r>
          </a:p>
        </p:txBody>
      </p:sp>
      <p:sp>
        <p:nvSpPr>
          <p:cNvPr id="20494" name="Freeform 14">
            <a:extLst>
              <a:ext uri="{FF2B5EF4-FFF2-40B4-BE49-F238E27FC236}">
                <a16:creationId xmlns:a16="http://schemas.microsoft.com/office/drawing/2014/main" xmlns="" id="{E15FD134-36E9-6060-1885-D208AA902F8A}"/>
              </a:ext>
            </a:extLst>
          </p:cNvPr>
          <p:cNvSpPr>
            <a:spLocks/>
          </p:cNvSpPr>
          <p:nvPr/>
        </p:nvSpPr>
        <p:spPr bwMode="auto">
          <a:xfrm>
            <a:off x="6248400" y="1866900"/>
            <a:ext cx="2705100" cy="1866900"/>
          </a:xfrm>
          <a:custGeom>
            <a:avLst/>
            <a:gdLst>
              <a:gd name="T0" fmla="*/ 0 w 1704"/>
              <a:gd name="T1" fmla="*/ 456 h 1176"/>
              <a:gd name="T2" fmla="*/ 1440 w 1704"/>
              <a:gd name="T3" fmla="*/ 120 h 1176"/>
              <a:gd name="T4" fmla="*/ 1584 w 1704"/>
              <a:gd name="T5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4" h="1176">
                <a:moveTo>
                  <a:pt x="0" y="456"/>
                </a:moveTo>
                <a:cubicBezTo>
                  <a:pt x="588" y="228"/>
                  <a:pt x="1176" y="0"/>
                  <a:pt x="1440" y="120"/>
                </a:cubicBezTo>
                <a:cubicBezTo>
                  <a:pt x="1704" y="240"/>
                  <a:pt x="1644" y="708"/>
                  <a:pt x="1584" y="117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57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B7EA82-D84F-9DD9-532E-48086017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Using </a:t>
            </a:r>
            <a:r>
              <a:rPr lang="en-US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window.alert</a:t>
            </a:r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F6BEEC-8886-239F-D19E-82BBC447D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&lt;script&gt;</a:t>
            </a:r>
          </a:p>
          <a:p>
            <a:pPr marL="0" indent="0">
              <a:buNone/>
            </a:pPr>
            <a:r>
              <a:rPr lang="en-US" sz="2400" dirty="0" err="1"/>
              <a:t>window.alert</a:t>
            </a:r>
            <a:r>
              <a:rPr lang="en-US" sz="2400" dirty="0"/>
              <a:t>(7 +12);</a:t>
            </a:r>
          </a:p>
          <a:p>
            <a:pPr marL="0" indent="0">
              <a:buNone/>
            </a:pPr>
            <a:r>
              <a:rPr lang="en-US" sz="2400" dirty="0"/>
              <a:t>&lt;/script&gt;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Using console.log()</a:t>
            </a:r>
          </a:p>
          <a:p>
            <a:pPr marL="0" indent="0">
              <a:buNone/>
            </a:pPr>
            <a:r>
              <a:rPr lang="en-US" sz="2000" dirty="0"/>
              <a:t>For debugging purposes, you can call the console.log() method in the browser to display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F1EFA21-E9C3-B5C5-13A2-A47B69EB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3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8B58328D-D810-2E00-E797-B6E6B406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392D8-CC64-4775-BD58-45F585E247D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2875C8DC-51E8-B66F-B4C5-7067B0527E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Comments in JavaScript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224F45C7-DB56-B7E9-B2DD-62BBCA0E9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Two types of comments</a:t>
            </a:r>
          </a:p>
          <a:p>
            <a:pPr lvl="1"/>
            <a:r>
              <a:rPr lang="en-US" altLang="en-US" dirty="0"/>
              <a:t>Single line</a:t>
            </a:r>
          </a:p>
          <a:p>
            <a:pPr lvl="2"/>
            <a:r>
              <a:rPr lang="en-US" altLang="en-US" dirty="0"/>
              <a:t>Uses two forward slashes (i.e. </a:t>
            </a:r>
            <a:r>
              <a:rPr lang="en-US" altLang="en-US" b="1" dirty="0">
                <a:solidFill>
                  <a:schemeClr val="tx2"/>
                </a:solidFill>
              </a:rPr>
              <a:t>//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Multiple line</a:t>
            </a:r>
          </a:p>
          <a:p>
            <a:pPr lvl="2"/>
            <a:r>
              <a:rPr lang="en-US" altLang="en-US" dirty="0"/>
              <a:t>Uses </a:t>
            </a:r>
            <a:r>
              <a:rPr lang="en-US" altLang="en-US" b="1" dirty="0">
                <a:solidFill>
                  <a:schemeClr val="tx2"/>
                </a:solidFill>
              </a:rPr>
              <a:t>/*</a:t>
            </a:r>
            <a:r>
              <a:rPr lang="en-US" altLang="en-US" dirty="0"/>
              <a:t> and</a:t>
            </a:r>
            <a:r>
              <a:rPr lang="en-US" altLang="en-US" b="1" dirty="0">
                <a:solidFill>
                  <a:schemeClr val="tx2"/>
                </a:solidFill>
              </a:rPr>
              <a:t> */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xmlns="" id="{5EEF0347-B96B-D397-91D2-57537700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27C3547F-6E18-42F3-B58C-A5E41B48CA4B}" type="slidenum">
              <a:rPr lang="en-US" altLang="en-US" sz="1200">
                <a:latin typeface="Arial" panose="020B0604020202020204" pitchFamily="34" charset="0"/>
              </a:rPr>
              <a:pPr/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xmlns="" id="{725598B2-102D-E2F1-644F-E481BBBE5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Language Basics</a:t>
            </a:r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xmlns="" id="{74E0D4D1-88D5-7CD4-D876-65DA13A15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4724400"/>
          </a:xfrm>
        </p:spPr>
        <p:txBody>
          <a:bodyPr/>
          <a:lstStyle/>
          <a:p>
            <a:r>
              <a:rPr lang="en-US" altLang="en-US" sz="2800" dirty="0"/>
              <a:t>JavaScript is case sensitive</a:t>
            </a:r>
          </a:p>
          <a:p>
            <a:pPr lvl="1"/>
            <a:r>
              <a:rPr lang="en-US" altLang="en-US" sz="2000" dirty="0" err="1"/>
              <a:t>onClick</a:t>
            </a:r>
            <a:r>
              <a:rPr lang="en-US" altLang="en-US" sz="2000" dirty="0"/>
              <a:t>, ONCLICK, … are HTML, thus not case-sensitive</a:t>
            </a:r>
          </a:p>
          <a:p>
            <a:r>
              <a:rPr lang="en-US" altLang="en-US" sz="2800" dirty="0"/>
              <a:t>Statements terminated by returns or semi-colons </a:t>
            </a:r>
          </a:p>
          <a:p>
            <a:pPr lvl="1"/>
            <a:r>
              <a:rPr lang="en-US" altLang="en-US" sz="2000" dirty="0">
                <a:solidFill>
                  <a:schemeClr val="folHlink"/>
                </a:solidFill>
              </a:rPr>
              <a:t>x = x+1;</a:t>
            </a:r>
            <a:r>
              <a:rPr lang="en-US" altLang="en-US" sz="2000" dirty="0"/>
              <a:t> </a:t>
            </a:r>
          </a:p>
          <a:p>
            <a:pPr marL="457200" lvl="1" indent="0">
              <a:buNone/>
            </a:pPr>
            <a:r>
              <a:rPr lang="en-US" altLang="en-US" sz="2800" dirty="0"/>
              <a:t>“Blocks” of statements enclosed in { …}</a:t>
            </a:r>
          </a:p>
          <a:p>
            <a:r>
              <a:rPr lang="en-US" altLang="en-US" sz="2800" dirty="0"/>
              <a:t>Variables</a:t>
            </a:r>
          </a:p>
          <a:p>
            <a:pPr lvl="1"/>
            <a:r>
              <a:rPr lang="en-US" altLang="en-US" sz="2000" dirty="0"/>
              <a:t>Define using the var statement</a:t>
            </a:r>
          </a:p>
          <a:p>
            <a:pPr lvl="1"/>
            <a:r>
              <a:rPr lang="en-US" altLang="en-US" sz="2000" dirty="0"/>
              <a:t>Define implicitly by its first use, which must be an assignment</a:t>
            </a:r>
          </a:p>
          <a:p>
            <a:pPr lvl="2"/>
            <a:r>
              <a:rPr lang="en-US" altLang="en-US" sz="2000" dirty="0"/>
              <a:t>Implicit </a:t>
            </a:r>
            <a:r>
              <a:rPr lang="en-US" altLang="en-US" sz="2000" dirty="0" err="1"/>
              <a:t>defn</a:t>
            </a:r>
            <a:r>
              <a:rPr lang="en-US" altLang="en-US" sz="2000" dirty="0"/>
              <a:t> has global scope, even if occurs in nested scope!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xmlns="" id="{FA4414FA-740F-D5CC-4B53-6ED50FF1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992B3C53-005C-4D67-94E7-1D78A6E0C991}" type="slidenum">
              <a:rPr lang="en-US" altLang="en-US" sz="1200">
                <a:latin typeface="Arial" panose="020B0604020202020204" pitchFamily="34" charset="0"/>
              </a:rPr>
              <a:pPr/>
              <a:t>27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7411" name="Rectangle 6">
            <a:extLst>
              <a:ext uri="{FF2B5EF4-FFF2-40B4-BE49-F238E27FC236}">
                <a16:creationId xmlns:a16="http://schemas.microsoft.com/office/drawing/2014/main" xmlns="" id="{1E125E56-40A3-27AF-8FAB-546B9C521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Primitive Datatypes</a:t>
            </a:r>
          </a:p>
        </p:txBody>
      </p:sp>
      <p:sp>
        <p:nvSpPr>
          <p:cNvPr id="17412" name="Rectangle 7">
            <a:extLst>
              <a:ext uri="{FF2B5EF4-FFF2-40B4-BE49-F238E27FC236}">
                <a16:creationId xmlns:a16="http://schemas.microsoft.com/office/drawing/2014/main" xmlns="" id="{489AAAAB-F174-6C17-DD9F-B9AD28740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9491" y="1174996"/>
            <a:ext cx="8458200" cy="5029200"/>
          </a:xfrm>
        </p:spPr>
        <p:txBody>
          <a:bodyPr/>
          <a:lstStyle/>
          <a:p>
            <a:r>
              <a:rPr lang="en-US" altLang="en-US" sz="2400" dirty="0"/>
              <a:t>Boolean: true and false</a:t>
            </a:r>
          </a:p>
          <a:p>
            <a:r>
              <a:rPr lang="en-US" altLang="en-US" sz="2400" dirty="0"/>
              <a:t>Number: 64-bit floating point</a:t>
            </a:r>
          </a:p>
          <a:p>
            <a:pPr lvl="1"/>
            <a:r>
              <a:rPr lang="en-US" altLang="en-US" sz="1800" dirty="0"/>
              <a:t>Similar to Java double and Double </a:t>
            </a:r>
          </a:p>
          <a:p>
            <a:pPr lvl="1"/>
            <a:r>
              <a:rPr lang="en-US" altLang="en-US" sz="1800" dirty="0"/>
              <a:t>No integer type </a:t>
            </a:r>
          </a:p>
          <a:p>
            <a:pPr lvl="1"/>
            <a:r>
              <a:rPr lang="en-US" altLang="en-US" sz="1800" dirty="0"/>
              <a:t>Special values </a:t>
            </a:r>
            <a:r>
              <a:rPr lang="en-US" altLang="en-US" sz="1800" dirty="0" err="1">
                <a:solidFill>
                  <a:schemeClr val="accent2"/>
                </a:solidFill>
              </a:rPr>
              <a:t>NaN</a:t>
            </a:r>
            <a:r>
              <a:rPr lang="en-US" altLang="en-US" sz="1800" dirty="0"/>
              <a:t> (not a number) and </a:t>
            </a:r>
            <a:r>
              <a:rPr lang="en-US" altLang="en-US" sz="1800" dirty="0">
                <a:solidFill>
                  <a:schemeClr val="accent2"/>
                </a:solidFill>
              </a:rPr>
              <a:t>Infinity</a:t>
            </a:r>
          </a:p>
          <a:p>
            <a:r>
              <a:rPr lang="en-US" altLang="en-US" sz="2400" dirty="0"/>
              <a:t>String: sequence of zero or more Unicode chars</a:t>
            </a:r>
          </a:p>
          <a:p>
            <a:pPr lvl="1"/>
            <a:r>
              <a:rPr lang="en-US" altLang="en-US" sz="1800" dirty="0"/>
              <a:t>No separate character type (just strings of length 1)</a:t>
            </a:r>
          </a:p>
          <a:p>
            <a:pPr lvl="1"/>
            <a:r>
              <a:rPr lang="en-US" altLang="en-US" sz="1800" dirty="0"/>
              <a:t>Literal strings using ' or " characters  (must match)</a:t>
            </a:r>
          </a:p>
          <a:p>
            <a:r>
              <a:rPr lang="en-US" altLang="en-US" sz="2400" dirty="0"/>
              <a:t>Special objects: </a:t>
            </a:r>
            <a:r>
              <a:rPr lang="en-US" altLang="en-US" sz="2400" dirty="0">
                <a:solidFill>
                  <a:schemeClr val="accent2"/>
                </a:solidFill>
              </a:rPr>
              <a:t>null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chemeClr val="accent2"/>
                </a:solidFill>
              </a:rPr>
              <a:t>undefined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7CF5EF-5455-15F9-D570-52F3E312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Ways to Declare a JavaScript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D351D7-5BD5-468F-4345-ED27A7F16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Using var</a:t>
            </a:r>
          </a:p>
          <a:p>
            <a:r>
              <a:rPr lang="en-US" sz="2400" dirty="0"/>
              <a:t>Using let</a:t>
            </a:r>
          </a:p>
          <a:p>
            <a:r>
              <a:rPr lang="en-US" sz="2400" dirty="0"/>
              <a:t>Using const</a:t>
            </a:r>
          </a:p>
          <a:p>
            <a:r>
              <a:rPr lang="en-US" sz="2400" dirty="0"/>
              <a:t>Using nothing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E592DD-92DD-ABD5-20C1-B27B1E12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83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124200"/>
            <a:ext cx="8461248" cy="2743200"/>
          </a:xfrm>
        </p:spPr>
        <p:txBody>
          <a:bodyPr/>
          <a:lstStyle/>
          <a:p>
            <a:r>
              <a:rPr lang="en-US" sz="2400" dirty="0"/>
              <a:t>variables are declared with the </a:t>
            </a:r>
            <a:r>
              <a:rPr lang="en-US" sz="2400" dirty="0" err="1"/>
              <a:t>var</a:t>
            </a:r>
            <a:r>
              <a:rPr lang="en-US" sz="2400" dirty="0"/>
              <a:t> keyword (case sensitive)</a:t>
            </a:r>
          </a:p>
          <a:p>
            <a:r>
              <a:rPr lang="en-US" sz="2400" dirty="0"/>
              <a:t>types are not specified, but JS does have types ("loosely typed")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Number, Boolean, String, Array, Object, Function, Null, Undefined</a:t>
            </a:r>
          </a:p>
          <a:p>
            <a:pPr lvl="1"/>
            <a:r>
              <a:rPr lang="en-US" sz="1800" dirty="0"/>
              <a:t>can find out a variable's type by calling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221468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A3E5E00-41F1-6FFC-4DC6-2E899A3E8615}"/>
              </a:ext>
            </a:extLst>
          </p:cNvPr>
          <p:cNvSpPr txBox="1"/>
          <p:nvPr/>
        </p:nvSpPr>
        <p:spPr>
          <a:xfrm>
            <a:off x="612648" y="1598197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AEAE6C7-AD5D-080E-15B5-DF2B688C947A}"/>
              </a:ext>
            </a:extLst>
          </p:cNvPr>
          <p:cNvSpPr txBox="1"/>
          <p:nvPr/>
        </p:nvSpPr>
        <p:spPr>
          <a:xfrm>
            <a:off x="612648" y="2219465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B70E31C-F5C4-16E9-A928-53468759712B}"/>
              </a:ext>
            </a:extLst>
          </p:cNvPr>
          <p:cNvSpPr txBox="1"/>
          <p:nvPr/>
        </p:nvSpPr>
        <p:spPr>
          <a:xfrm>
            <a:off x="611124" y="1598197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93C0245-05AD-03B5-2BCB-E07DFA343107}"/>
              </a:ext>
            </a:extLst>
          </p:cNvPr>
          <p:cNvSpPr txBox="1"/>
          <p:nvPr/>
        </p:nvSpPr>
        <p:spPr>
          <a:xfrm>
            <a:off x="611124" y="2219465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40706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a lightweight programming language ("scripting language")</a:t>
            </a:r>
          </a:p>
          <a:p>
            <a:pPr marL="512763" lvl="1"/>
            <a:r>
              <a:rPr lang="en-US" dirty="0">
                <a:solidFill>
                  <a:schemeClr val="tx1"/>
                </a:solidFill>
              </a:rPr>
              <a:t>used to make web pages interactive</a:t>
            </a:r>
          </a:p>
          <a:p>
            <a:pPr marL="512763" lvl="1"/>
            <a:r>
              <a:rPr lang="en-US" dirty="0">
                <a:solidFill>
                  <a:schemeClr val="tx1"/>
                </a:solidFill>
              </a:rPr>
              <a:t>insert dynamic text into HTML (ex: user name)</a:t>
            </a:r>
          </a:p>
          <a:p>
            <a:pPr marL="512763" lvl="1"/>
            <a:r>
              <a:rPr lang="en-US" b="1" dirty="0">
                <a:solidFill>
                  <a:schemeClr val="tx1"/>
                </a:solidFill>
              </a:rPr>
              <a:t>react to events </a:t>
            </a:r>
            <a:r>
              <a:rPr lang="en-US" dirty="0">
                <a:solidFill>
                  <a:schemeClr val="tx1"/>
                </a:solidFill>
              </a:rPr>
              <a:t>(ex: page load </a:t>
            </a:r>
            <a:r>
              <a:rPr lang="en-US" b="1" dirty="0">
                <a:solidFill>
                  <a:schemeClr val="tx1"/>
                </a:solidFill>
              </a:rPr>
              <a:t>user click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512763" lvl="1"/>
            <a:r>
              <a:rPr lang="en-US" dirty="0">
                <a:solidFill>
                  <a:schemeClr val="tx1"/>
                </a:solidFill>
              </a:rPr>
              <a:t>get information about a user's computer (ex: browser type)</a:t>
            </a:r>
          </a:p>
          <a:p>
            <a:pPr marL="512763" lvl="1"/>
            <a:r>
              <a:rPr lang="en-US" dirty="0">
                <a:solidFill>
                  <a:schemeClr val="tx1"/>
                </a:solidFill>
              </a:rPr>
              <a:t>perform calculations on user's computer (ex: form validation)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4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0E45DE-AA62-F830-45CC-8F79EE15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75F4FD-7614-F6B6-038B-D6C6AE279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a-DK" sz="2000" dirty="0"/>
              <a:t>let x = 5;</a:t>
            </a:r>
          </a:p>
          <a:p>
            <a:pPr lvl="1"/>
            <a:r>
              <a:rPr lang="da-DK" sz="2000" dirty="0"/>
              <a:t>let y = 6;</a:t>
            </a:r>
          </a:p>
          <a:p>
            <a:pPr lvl="1"/>
            <a:r>
              <a:rPr lang="da-DK" sz="2000" dirty="0"/>
              <a:t>let z = x + y;</a:t>
            </a:r>
            <a:endParaRPr lang="en-US" sz="2000" dirty="0"/>
          </a:p>
          <a:p>
            <a:endParaRPr lang="en-US" sz="11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When to Use?</a:t>
            </a:r>
          </a:p>
          <a:p>
            <a:r>
              <a:rPr lang="en-US" sz="1800" dirty="0"/>
              <a:t>Always declare JavaScript variables with </a:t>
            </a:r>
            <a:r>
              <a:rPr lang="en-US" sz="1800" dirty="0" err="1"/>
              <a:t>var,let</a:t>
            </a:r>
            <a:r>
              <a:rPr lang="en-US" sz="1800" dirty="0"/>
              <a:t>, or const.</a:t>
            </a:r>
          </a:p>
          <a:p>
            <a:r>
              <a:rPr lang="en-US" sz="1800" dirty="0"/>
              <a:t>The let and const keywords were added to JavaScript in 2015.</a:t>
            </a:r>
          </a:p>
          <a:p>
            <a:r>
              <a:rPr lang="en-US" sz="1800" dirty="0"/>
              <a:t>If you want your code to run in older browsers, you must use var.</a:t>
            </a:r>
          </a:p>
          <a:p>
            <a:r>
              <a:rPr lang="en-US" sz="1800" dirty="0"/>
              <a:t>If you want a general rule: always declare variables with const.</a:t>
            </a:r>
          </a:p>
          <a:p>
            <a:r>
              <a:rPr lang="en-US" sz="1800" dirty="0"/>
              <a:t>If you think the value of the variable can change, use let.</a:t>
            </a:r>
          </a:p>
          <a:p>
            <a:pPr lvl="1"/>
            <a:r>
              <a:rPr lang="en-US" sz="2000" dirty="0"/>
              <a:t>const price1 = 5;</a:t>
            </a:r>
          </a:p>
          <a:p>
            <a:pPr lvl="1"/>
            <a:r>
              <a:rPr lang="en-US" sz="2000" dirty="0"/>
              <a:t>const price2 = 6;</a:t>
            </a:r>
          </a:p>
          <a:p>
            <a:pPr lvl="1"/>
            <a:r>
              <a:rPr lang="en-US" sz="2000" dirty="0"/>
              <a:t>let total = price1 + price2;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0F8FA6-4E17-63C5-E5D9-95E22151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96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9545" y="2641190"/>
            <a:ext cx="8153400" cy="1219200"/>
          </a:xfrm>
        </p:spPr>
        <p:txBody>
          <a:bodyPr/>
          <a:lstStyle/>
          <a:p>
            <a:r>
              <a:rPr lang="en-US" sz="2400" dirty="0"/>
              <a:t>integers and real numbers are the same type (no </a:t>
            </a:r>
            <a:r>
              <a:rPr lang="en-US" sz="2400" dirty="0" err="1"/>
              <a:t>int</a:t>
            </a:r>
            <a:r>
              <a:rPr lang="en-US" sz="2400" dirty="0"/>
              <a:t> vs. double)</a:t>
            </a:r>
          </a:p>
          <a:p>
            <a:r>
              <a:rPr lang="en-US" sz="2400" dirty="0"/>
              <a:t>same operators: + - * / % ++ -- = += -= *= /= %=</a:t>
            </a:r>
          </a:p>
          <a:p>
            <a:r>
              <a:rPr lang="en-US" sz="2400" dirty="0"/>
              <a:t>similar precedence to Java</a:t>
            </a:r>
          </a:p>
          <a:p>
            <a:r>
              <a:rPr lang="en-US" sz="2400" dirty="0"/>
              <a:t>many operators auto-convert types: "2" * 3 is 6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2648" y="1397155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enrollment = 99;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medianGrade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2.8;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credits = 5 + 4 + (2 * 3);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379989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identical to Java's comment syntax</a:t>
            </a:r>
          </a:p>
          <a:p>
            <a:r>
              <a:rPr lang="en-US" dirty="0"/>
              <a:t>recall: 4 comment syntaxes</a:t>
            </a:r>
          </a:p>
          <a:p>
            <a:pPr lvl="1"/>
            <a:r>
              <a:rPr lang="en-US" dirty="0"/>
              <a:t>HTML: &lt;!-- comment --&gt;</a:t>
            </a:r>
          </a:p>
          <a:p>
            <a:pPr lvl="1"/>
            <a:r>
              <a:rPr lang="en-US" dirty="0"/>
              <a:t>CSS/JS/PHP: /* comment */</a:t>
            </a:r>
          </a:p>
          <a:p>
            <a:pPr lvl="1"/>
            <a:r>
              <a:rPr lang="en-US" dirty="0"/>
              <a:t>Java/JS/PHP: // comment</a:t>
            </a:r>
          </a:p>
          <a:p>
            <a:pPr lvl="1"/>
            <a:r>
              <a:rPr lang="en-US" dirty="0"/>
              <a:t>PHP: # comment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single-line comment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/* multi-line comment */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954909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Math object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rand1to10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* 10 + 1);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three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2895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abs, ceil,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floor, log, max, min,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random, round, sin,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tan</a:t>
            </a:r>
          </a:p>
          <a:p>
            <a:r>
              <a:rPr lang="en-US" dirty="0"/>
              <a:t>properties: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E, PI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56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C586A2-0CC2-64A3-3E0F-F959EC04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BA070F-117F-B514-51FA-E7B547A07096}"/>
              </a:ext>
            </a:extLst>
          </p:cNvPr>
          <p:cNvSpPr txBox="1"/>
          <p:nvPr/>
        </p:nvSpPr>
        <p:spPr>
          <a:xfrm>
            <a:off x="304800" y="306878"/>
            <a:ext cx="8001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i="0" dirty="0">
                <a:effectLst/>
              </a:rPr>
              <a:t>// Numbers:</a:t>
            </a:r>
            <a:r>
              <a:rPr lang="en-US" sz="2200" b="0" i="0" dirty="0">
                <a:effectLst/>
              </a:rPr>
              <a:t/>
            </a:r>
            <a:br>
              <a:rPr lang="en-US" sz="2200" b="0" i="0" dirty="0">
                <a:effectLst/>
              </a:rPr>
            </a:br>
            <a:r>
              <a:rPr lang="en-US" sz="2200" b="0" i="0" dirty="0">
                <a:effectLst/>
              </a:rPr>
              <a:t>let length = 16;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effectLst/>
              </a:rPr>
              <a:t>let weight = 7.5;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effectLst/>
              </a:rPr>
              <a:t>// Strings:</a:t>
            </a:r>
            <a:r>
              <a:rPr lang="en-US" sz="2200" b="0" i="0" dirty="0">
                <a:effectLst/>
              </a:rPr>
              <a:t/>
            </a:r>
            <a:br>
              <a:rPr lang="en-US" sz="2200" b="0" i="0" dirty="0">
                <a:effectLst/>
              </a:rPr>
            </a:br>
            <a:r>
              <a:rPr lang="en-US" sz="2200" b="0" i="0" dirty="0">
                <a:effectLst/>
              </a:rPr>
              <a:t>let color = "Yellow";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effectLst/>
              </a:rPr>
              <a:t>let </a:t>
            </a:r>
            <a:r>
              <a:rPr lang="en-US" sz="2200" b="0" i="0" dirty="0" err="1">
                <a:effectLst/>
              </a:rPr>
              <a:t>lastName</a:t>
            </a:r>
            <a:r>
              <a:rPr lang="en-US" sz="2200" b="0" i="0" dirty="0">
                <a:effectLst/>
              </a:rPr>
              <a:t> = "Johnson";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effectLst/>
              </a:rPr>
              <a:t>// Booleans</a:t>
            </a:r>
            <a:r>
              <a:rPr lang="en-US" sz="2200" b="0" i="0" dirty="0">
                <a:effectLst/>
              </a:rPr>
              <a:t/>
            </a:r>
            <a:br>
              <a:rPr lang="en-US" sz="2200" b="0" i="0" dirty="0">
                <a:effectLst/>
              </a:rPr>
            </a:br>
            <a:r>
              <a:rPr lang="en-US" sz="2200" b="0" i="0" dirty="0">
                <a:effectLst/>
              </a:rPr>
              <a:t>let x = true;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effectLst/>
              </a:rPr>
              <a:t>let y = false;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effectLst/>
              </a:rPr>
              <a:t>// Object:</a:t>
            </a:r>
            <a:r>
              <a:rPr lang="en-US" sz="2200" b="0" i="0" dirty="0">
                <a:effectLst/>
              </a:rPr>
              <a:t/>
            </a:r>
            <a:br>
              <a:rPr lang="en-US" sz="2200" b="0" i="0" dirty="0">
                <a:effectLst/>
              </a:rPr>
            </a:br>
            <a:r>
              <a:rPr lang="en-US" sz="2200" b="0" i="0" dirty="0">
                <a:effectLst/>
              </a:rPr>
              <a:t>const person = {</a:t>
            </a:r>
            <a:r>
              <a:rPr lang="en-US" sz="2200" b="0" i="0" dirty="0" err="1">
                <a:effectLst/>
              </a:rPr>
              <a:t>firstName</a:t>
            </a:r>
            <a:r>
              <a:rPr lang="en-US" sz="2200" b="0" i="0" dirty="0">
                <a:effectLst/>
              </a:rPr>
              <a:t>:"John", </a:t>
            </a:r>
            <a:r>
              <a:rPr lang="en-US" sz="2200" b="0" i="0" dirty="0" err="1">
                <a:effectLst/>
              </a:rPr>
              <a:t>lastName</a:t>
            </a:r>
            <a:r>
              <a:rPr lang="en-US" sz="2200" b="0" i="0" dirty="0">
                <a:effectLst/>
              </a:rPr>
              <a:t>:"Doe"};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effectLst/>
              </a:rPr>
              <a:t>// Array object:</a:t>
            </a:r>
            <a:r>
              <a:rPr lang="en-US" sz="2200" b="0" i="0" dirty="0">
                <a:effectLst/>
              </a:rPr>
              <a:t/>
            </a:r>
            <a:br>
              <a:rPr lang="en-US" sz="2200" b="0" i="0" dirty="0">
                <a:effectLst/>
              </a:rPr>
            </a:br>
            <a:r>
              <a:rPr lang="en-US" sz="2200" b="0" i="0" dirty="0">
                <a:effectLst/>
              </a:rPr>
              <a:t>const cars = ["Saab", "Volvo", "BMW"];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effectLst/>
              </a:rPr>
              <a:t>// Date object:</a:t>
            </a:r>
            <a:r>
              <a:rPr lang="en-US" sz="2200" b="0" i="0" dirty="0">
                <a:effectLst/>
              </a:rPr>
              <a:t/>
            </a:r>
            <a:br>
              <a:rPr lang="en-US" sz="2200" b="0" i="0" dirty="0">
                <a:effectLst/>
              </a:rPr>
            </a:br>
            <a:r>
              <a:rPr lang="en-US" sz="2200" b="0" i="0" dirty="0">
                <a:effectLst/>
              </a:rPr>
              <a:t>const date = new Date("2022-03-25");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82278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Special values: null and undefined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334329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9;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at this point in the code,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null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benson's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caroline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undefined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			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492347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sz="2400" dirty="0"/>
              <a:t> : has not been declared, does not exist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400" dirty="0"/>
              <a:t> : exists, but was specifically assigned an empty or null value</a:t>
            </a:r>
          </a:p>
          <a:p>
            <a:r>
              <a:rPr lang="en-US" sz="2400" dirty="0"/>
              <a:t>Why does JavaScript have both of these?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09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89D8B-0E5D-06A8-88BB-A94ABFDA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(self study)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19CB90-698C-CE3F-EFD2-FB5BFEFA8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Refer all operators you studied in 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B14146-6371-1738-C2D1-C46DF181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5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Logical operators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37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12954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&lt; &gt;= &lt;= &amp;&amp; || ! == != === !==</a:t>
            </a:r>
          </a:p>
          <a:p>
            <a:r>
              <a:rPr lang="en-US" dirty="0"/>
              <a:t>most logical operators automatically convert types:</a:t>
            </a:r>
          </a:p>
          <a:p>
            <a:pPr lvl="1"/>
            <a:r>
              <a:rPr lang="en-US" dirty="0"/>
              <a:t>5 &lt; "7" is true</a:t>
            </a:r>
          </a:p>
          <a:p>
            <a:pPr lvl="1"/>
            <a:r>
              <a:rPr lang="en-US" dirty="0"/>
              <a:t>42 == 42.0 is true</a:t>
            </a:r>
          </a:p>
          <a:p>
            <a:pPr lvl="1"/>
            <a:r>
              <a:rPr lang="en-US" dirty="0"/>
              <a:t>"5.0" == 5 is true</a:t>
            </a:r>
          </a:p>
          <a:p>
            <a:r>
              <a:rPr lang="en-US" dirty="0"/>
              <a:t>=== and !== are strict equality tests; checks both type and value</a:t>
            </a:r>
          </a:p>
          <a:p>
            <a:pPr lvl="1"/>
            <a:r>
              <a:rPr lang="en-US" dirty="0"/>
              <a:t>"5.0" === 5 is false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581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8D401A-FEB2-FA18-5018-0A469A68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JavaScript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EE31FA-F5EE-72CC-28D6-5AC49EF49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&lt;p&gt;The length of the string is:&lt;/p&gt;</a:t>
            </a:r>
          </a:p>
          <a:p>
            <a:r>
              <a:rPr lang="en-US" sz="2000" dirty="0"/>
              <a:t>&lt;p id="demo"&gt;&lt;/p&gt;</a:t>
            </a:r>
          </a:p>
          <a:p>
            <a:endParaRPr lang="en-US" sz="2000" dirty="0"/>
          </a:p>
          <a:p>
            <a:r>
              <a:rPr lang="en-US" sz="2000" dirty="0"/>
              <a:t>&lt;script&gt;</a:t>
            </a:r>
          </a:p>
          <a:p>
            <a:r>
              <a:rPr lang="en-US" sz="2000" dirty="0"/>
              <a:t>let text = "ABCDEFGHIJKLMNOPQRSTUVWXYZ";</a:t>
            </a:r>
          </a:p>
          <a:p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</a:t>
            </a:r>
            <a:r>
              <a:rPr lang="en-US" sz="2000" dirty="0" err="1"/>
              <a:t>text.length</a:t>
            </a:r>
            <a:r>
              <a:rPr lang="en-US" sz="2000" dirty="0"/>
              <a:t>;</a:t>
            </a:r>
          </a:p>
          <a:p>
            <a:r>
              <a:rPr lang="en-US" sz="2000" dirty="0"/>
              <a:t>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AFCC99A-3295-2479-2F0A-4F0CC62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38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A20AC6-F60A-0B65-5ED8-72F58CCA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 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0CF33A-8F92-6610-704C-67C6F3FE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parameter1, parameter2, parameter3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000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 to be executed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Function Invocation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code inside the function will execute when "something"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invokes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(calls) the function: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an event occurs (when a user clicks a button)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it is invoked (called) from JavaScript code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Automatically (self invoked)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82EECF-9B9F-4711-396B-26C58122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7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latin typeface="+mn-lt"/>
              </a:rPr>
              <a:t>interpreted, not compiled</a:t>
            </a:r>
          </a:p>
          <a:p>
            <a:r>
              <a:rPr lang="en-US" sz="2400" dirty="0">
                <a:latin typeface="+mn-lt"/>
              </a:rPr>
              <a:t>more relaxed syntax and rules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fewer and "looser" data types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variables don't need to be declared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errors often silent (few exceptions)</a:t>
            </a:r>
          </a:p>
          <a:p>
            <a:r>
              <a:rPr lang="en-US" sz="2400" dirty="0">
                <a:latin typeface="+mn-lt"/>
              </a:rPr>
              <a:t>key construct is the function rather than the class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"first-class" functions are used in many situations</a:t>
            </a:r>
          </a:p>
          <a:p>
            <a:r>
              <a:rPr lang="en-US" sz="2400" dirty="0">
                <a:latin typeface="+mn-lt"/>
              </a:rPr>
              <a:t>contained within a web page and integrates with its HTML/CSS content </a:t>
            </a:r>
            <a:r>
              <a:rPr lang="en-US" sz="2400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977" y="1219200"/>
            <a:ext cx="168204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334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8F0A63-C70B-EDBA-D41C-3787CE60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DCC10-6C22-3F81-6370-ADF1B188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&lt;p id="demo"&gt;&lt;/p&gt;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&lt;script&gt;</a:t>
            </a:r>
          </a:p>
          <a:p>
            <a:pPr marL="0" indent="0">
              <a:buNone/>
            </a:pPr>
            <a:r>
              <a:rPr lang="en-US" sz="2400" dirty="0"/>
              <a:t>var x = </a:t>
            </a:r>
            <a:r>
              <a:rPr lang="en-US" sz="2400" dirty="0" err="1"/>
              <a:t>myFunction</a:t>
            </a:r>
            <a:r>
              <a:rPr lang="en-US" sz="2400" dirty="0"/>
              <a:t>(4, 3);</a:t>
            </a:r>
          </a:p>
          <a:p>
            <a:pPr marL="0" indent="0">
              <a:buNone/>
            </a:pP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 = x;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function </a:t>
            </a:r>
            <a:r>
              <a:rPr lang="en-US" sz="2400" dirty="0" err="1"/>
              <a:t>myFunction</a:t>
            </a:r>
            <a:r>
              <a:rPr lang="en-US" sz="2400" dirty="0"/>
              <a:t>(a, b) {</a:t>
            </a:r>
          </a:p>
          <a:p>
            <a:pPr marL="0" indent="0">
              <a:buNone/>
            </a:pPr>
            <a:r>
              <a:rPr lang="en-US" sz="2400" dirty="0"/>
              <a:t>  return a * b;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F627194-9C28-4807-5F60-C27C4340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09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49603E-04C2-56E6-4D0F-AB4115A8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0572D3-FD23-D5D3-1A43-4D8BBEE6F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&lt;p id="demo"&gt;&lt;/p&gt;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&lt;script&gt;</a:t>
            </a:r>
          </a:p>
          <a:p>
            <a:pPr marL="0" indent="0">
              <a:buNone/>
            </a:pP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 =</a:t>
            </a:r>
          </a:p>
          <a:p>
            <a:pPr marL="0" indent="0">
              <a:buNone/>
            </a:pPr>
            <a:r>
              <a:rPr lang="en-US" sz="2400" dirty="0"/>
              <a:t>"The temperature is " + </a:t>
            </a:r>
            <a:r>
              <a:rPr lang="en-US" sz="2400" dirty="0" err="1"/>
              <a:t>toCelsius</a:t>
            </a:r>
            <a:r>
              <a:rPr lang="en-US" sz="2400" dirty="0"/>
              <a:t>(77) + " Celsius";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function </a:t>
            </a:r>
            <a:r>
              <a:rPr lang="en-US" sz="2400" dirty="0" err="1"/>
              <a:t>toCelsius</a:t>
            </a:r>
            <a:r>
              <a:rPr lang="en-US" sz="2400" dirty="0"/>
              <a:t>(</a:t>
            </a:r>
            <a:r>
              <a:rPr lang="en-US" sz="2400" dirty="0" err="1"/>
              <a:t>fahrenheit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 return (5/9) * (fahrenheit-32);</a:t>
            </a:r>
          </a:p>
          <a:p>
            <a:pPr marL="0" indent="0">
              <a:buNone/>
            </a:pPr>
            <a:r>
              <a:rPr lang="en-US" sz="2400" dirty="0"/>
              <a:t>} </a:t>
            </a:r>
          </a:p>
          <a:p>
            <a:pPr marL="0" indent="0">
              <a:buNone/>
            </a:pPr>
            <a:r>
              <a:rPr lang="en-US" sz="2400" dirty="0"/>
              <a:t>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AB22D3D-9CB7-24E8-7E34-DD6BF90D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973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Popup boxes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42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1215554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alert("message"); // message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confirm("message"); // returns true or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prompt("message"); // returns user input string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4305300"/>
            <a:ext cx="4910138" cy="186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825" y="2552700"/>
            <a:ext cx="491353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389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1A05E7-57A9-A7B0-9266-14C26E62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0" i="0" dirty="0">
                <a:effectLst/>
                <a:latin typeface="Segoe UI" panose="020B0502040204020203" pitchFamily="34" charset="0"/>
              </a:rPr>
              <a:t>JavaScript Objects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1D706E-62C9-AB6F-93EC-5A0365A78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Real Life Objects, Properties, and Methods</a:t>
            </a:r>
          </a:p>
          <a:p>
            <a:r>
              <a:rPr lang="en-US" sz="2400" dirty="0"/>
              <a:t>In real life, a student is an object.</a:t>
            </a:r>
          </a:p>
          <a:p>
            <a:r>
              <a:rPr lang="en-US" sz="2400" dirty="0"/>
              <a:t>Student can have properties name, roll_no.,</a:t>
            </a:r>
            <a:r>
              <a:rPr lang="en-US" sz="2400" dirty="0" err="1"/>
              <a:t>marks,phone_num</a:t>
            </a:r>
            <a:r>
              <a:rPr lang="en-US" sz="2400" dirty="0"/>
              <a:t>, age…</a:t>
            </a:r>
          </a:p>
          <a:p>
            <a:r>
              <a:rPr lang="en-US" sz="2400" dirty="0"/>
              <a:t>Student can have methods to operate on properties like </a:t>
            </a:r>
            <a:r>
              <a:rPr lang="en-US" sz="2400" dirty="0" err="1"/>
              <a:t>Calcualte_cgpa</a:t>
            </a:r>
            <a:r>
              <a:rPr lang="en-US" sz="2400" dirty="0"/>
              <a:t>(), </a:t>
            </a:r>
            <a:r>
              <a:rPr lang="en-US" sz="2400" dirty="0" err="1"/>
              <a:t>diplayInfo</a:t>
            </a:r>
            <a:r>
              <a:rPr lang="en-US" sz="2400" dirty="0"/>
              <a:t>()….</a:t>
            </a:r>
          </a:p>
          <a:p>
            <a:r>
              <a:rPr lang="en-US" sz="2400" dirty="0"/>
              <a:t>All student have same properties, values may change</a:t>
            </a:r>
          </a:p>
          <a:p>
            <a:r>
              <a:rPr lang="en-US" sz="2400" dirty="0"/>
              <a:t>Assume car is an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3DB89B-928D-CFE1-D5DD-8BE2C6D9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73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8CF66B-A1D7-D30F-7801-DD2FE38E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5C893F-4EA4-4A07-1FAB-638E77044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"Fiat"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Objects are variables too. But objects can contain many values.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 = {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"Fiat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model: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"500"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color: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"white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values are written as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name:value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pairs (name and value separated by a colon).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3E0A511-9336-A759-E211-D8835C4F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141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C85B37-7D4D-E3BB-BA81-5DE17168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969BAC-833A-0DE6-036E-56AB7C418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&lt;p id="demo"&gt;&lt;/p&gt;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/>
              <a:t>// Create an object:</a:t>
            </a:r>
          </a:p>
          <a:p>
            <a:pPr marL="0" indent="0">
              <a:buNone/>
            </a:pPr>
            <a:r>
              <a:rPr lang="en-US" sz="2000" dirty="0"/>
              <a:t>const person = {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firstName</a:t>
            </a:r>
            <a:r>
              <a:rPr lang="en-US" sz="2000" dirty="0"/>
              <a:t>: "John",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lastName</a:t>
            </a:r>
            <a:r>
              <a:rPr lang="en-US" sz="2000" dirty="0"/>
              <a:t>: "Doe",</a:t>
            </a:r>
          </a:p>
          <a:p>
            <a:pPr marL="0" indent="0">
              <a:buNone/>
            </a:pPr>
            <a:r>
              <a:rPr lang="en-US" sz="2000" dirty="0"/>
              <a:t>  age: 50,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eyeColor</a:t>
            </a:r>
            <a:r>
              <a:rPr lang="en-US" sz="2000" dirty="0"/>
              <a:t>: "blue"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  <a:p>
            <a:pPr marL="0" indent="0">
              <a:buNone/>
            </a:pPr>
            <a:r>
              <a:rPr lang="en-US" sz="2000" dirty="0"/>
              <a:t>// Display some data from the object: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</a:t>
            </a:r>
          </a:p>
          <a:p>
            <a:pPr marL="0" indent="0">
              <a:buNone/>
            </a:pPr>
            <a:r>
              <a:rPr lang="en-US" sz="2000" dirty="0" err="1"/>
              <a:t>person.firstName</a:t>
            </a:r>
            <a:r>
              <a:rPr lang="en-US" sz="2000" dirty="0"/>
              <a:t> + " is " + </a:t>
            </a:r>
            <a:r>
              <a:rPr lang="en-US" sz="2000" dirty="0" err="1"/>
              <a:t>person.age</a:t>
            </a:r>
            <a:r>
              <a:rPr lang="en-US" sz="2000" dirty="0"/>
              <a:t> + " years old.";</a:t>
            </a:r>
          </a:p>
          <a:p>
            <a:pPr marL="0" indent="0">
              <a:buNone/>
            </a:pPr>
            <a:r>
              <a:rPr lang="en-US" sz="2000" dirty="0"/>
              <a:t>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2BB48DD-C69F-2469-2AE6-A636AE57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96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A6A81A-3149-CB38-D233-DA6A20B6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Segoe UI" panose="020B0502040204020203" pitchFamily="34" charset="0"/>
              </a:rPr>
              <a:t>JavaScript 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470962-88B2-497F-DAB4-EA1A4F6A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HTML events are "things" that happen to HTML elements.</a:t>
            </a:r>
          </a:p>
          <a:p>
            <a:r>
              <a:rPr lang="en-US" sz="2000" dirty="0"/>
              <a:t>When JavaScript is used in HTML pages, JavaScript can "react" on these events.</a:t>
            </a:r>
          </a:p>
          <a:p>
            <a:pPr marL="0" indent="0">
              <a:buNone/>
            </a:pPr>
            <a:r>
              <a:rPr lang="en-US" sz="2000" dirty="0"/>
              <a:t>HTML Events</a:t>
            </a:r>
          </a:p>
          <a:p>
            <a:r>
              <a:rPr lang="en-US" sz="2000" dirty="0"/>
              <a:t>An HTML event can be something the browser does, or something a user does.</a:t>
            </a:r>
          </a:p>
          <a:p>
            <a:pPr marL="0" indent="0">
              <a:buNone/>
            </a:pPr>
            <a:r>
              <a:rPr lang="en-US" sz="2000" dirty="0"/>
              <a:t>Here are some examples of HTML events:</a:t>
            </a:r>
          </a:p>
          <a:p>
            <a:r>
              <a:rPr lang="en-US" sz="2000" dirty="0"/>
              <a:t>An HTML web page has finished loading</a:t>
            </a:r>
          </a:p>
          <a:p>
            <a:r>
              <a:rPr lang="en-US" sz="2000" dirty="0"/>
              <a:t>An HTML input field was changed</a:t>
            </a:r>
          </a:p>
          <a:p>
            <a:r>
              <a:rPr lang="en-US" sz="2000" dirty="0"/>
              <a:t>An HTML button was clicked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E742CA2-1E73-FC3F-A152-15DEAA9D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37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09BC4E-3D52-6EDF-8560-73ECD50A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669F6E-5E31-DBBE-DCBE-C84C2E6AF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allows event handler attributes,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JavaScript code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to be added to HTML elements.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1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1" i="1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some JavaScript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&lt;body&gt;</a:t>
            </a:r>
          </a:p>
          <a:p>
            <a:pPr marL="0" indent="0">
              <a:buNone/>
            </a:pPr>
            <a:r>
              <a:rPr lang="en-US" sz="2400" dirty="0"/>
              <a:t>&lt;button onclick="</a:t>
            </a:r>
            <a:r>
              <a:rPr lang="en-US" sz="2400" dirty="0" err="1"/>
              <a:t>document.getElementById</a:t>
            </a:r>
            <a:r>
              <a:rPr lang="en-US" sz="2400" dirty="0"/>
              <a:t>('demo').</a:t>
            </a:r>
            <a:r>
              <a:rPr lang="en-US" sz="2400" dirty="0" err="1"/>
              <a:t>innerHTML</a:t>
            </a:r>
            <a:r>
              <a:rPr lang="en-US" sz="2400" dirty="0"/>
              <a:t>=Date()"&gt;The time is?&lt;/button&gt;</a:t>
            </a:r>
          </a:p>
          <a:p>
            <a:pPr marL="0" indent="0">
              <a:buNone/>
            </a:pPr>
            <a:r>
              <a:rPr lang="en-US" sz="2400" dirty="0"/>
              <a:t>&lt;p id="demo"&gt;&lt;/p&gt;</a:t>
            </a:r>
          </a:p>
          <a:p>
            <a:pPr marL="0" indent="0">
              <a:buNone/>
            </a:pPr>
            <a:r>
              <a:rPr lang="en-US" sz="2400" dirty="0"/>
              <a:t>&lt;/body&gt;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06D04A-EAA8-0836-3D53-074B210D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03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F5B1BD-D6F7-212C-8EFB-2E7D4D8F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6820D8-25C1-0C34-25D7-48404A0C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&lt;body&gt;</a:t>
            </a:r>
          </a:p>
          <a:p>
            <a:pPr marL="0" indent="0">
              <a:buNone/>
            </a:pPr>
            <a:r>
              <a:rPr lang="en-US" sz="2000" dirty="0"/>
              <a:t>&lt;h2&gt;JavaScript HTML Events&lt;/h2&gt;</a:t>
            </a:r>
          </a:p>
          <a:p>
            <a:pPr marL="0" indent="0">
              <a:buNone/>
            </a:pPr>
            <a:r>
              <a:rPr lang="en-US" sz="2000" dirty="0"/>
              <a:t>&lt;button onclick="</a:t>
            </a:r>
            <a:r>
              <a:rPr lang="en-US" sz="2000" dirty="0" err="1"/>
              <a:t>this.innerHTML</a:t>
            </a:r>
            <a:r>
              <a:rPr lang="en-US" sz="2000" dirty="0"/>
              <a:t>=Date()"&gt;The time is?&lt;/button&gt;</a:t>
            </a:r>
          </a:p>
          <a:p>
            <a:pPr marL="0" indent="0">
              <a:buNone/>
            </a:pPr>
            <a:r>
              <a:rPr lang="en-US" sz="2000" dirty="0"/>
              <a:t>&lt;/body&gt;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Try this</a:t>
            </a:r>
          </a:p>
          <a:p>
            <a:pPr marL="0" indent="0">
              <a:buNone/>
            </a:pPr>
            <a:r>
              <a:rPr lang="en-US" sz="2000" dirty="0"/>
              <a:t>&lt;button onclick="</a:t>
            </a:r>
            <a:r>
              <a:rPr lang="en-US" sz="2000" dirty="0" err="1"/>
              <a:t>displayDate</a:t>
            </a:r>
            <a:r>
              <a:rPr lang="en-US" sz="2000" dirty="0"/>
              <a:t>()"&gt;The time is?&lt;/button&gt;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displayDate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Date();</a:t>
            </a:r>
          </a:p>
          <a:p>
            <a:pPr marL="0" indent="0">
              <a:buNone/>
            </a:pPr>
            <a:r>
              <a:rPr lang="en-US" sz="2000" dirty="0"/>
              <a:t>} &lt;/script&gt;</a:t>
            </a:r>
          </a:p>
          <a:p>
            <a:pPr marL="0" indent="0">
              <a:buNone/>
            </a:pPr>
            <a:r>
              <a:rPr lang="en-US" sz="2000" dirty="0"/>
              <a:t>&lt;p id="demo"&gt;&lt;/p&gt;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4C8206-DC9A-E085-021D-D655B127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958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10FA0F-6DA5-3738-8052-3BA980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Segoe UI" panose="020B0502040204020203" pitchFamily="34" charset="0"/>
              </a:rPr>
              <a:t>JavaScript 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1621E8-E35C-952C-F94D-9391254A0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Syntax:</a:t>
            </a:r>
          </a:p>
          <a:p>
            <a:pPr algn="l"/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[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...];  </a:t>
            </a:r>
          </a:p>
          <a:p>
            <a:pPr marL="0" indent="0">
              <a:buNone/>
            </a:pPr>
            <a:endParaRPr lang="en-US" sz="2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cars = [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"Saab"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2400" dirty="0"/>
          </a:p>
          <a:p>
            <a:pPr marL="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Accessing Array Elements</a:t>
            </a:r>
          </a:p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cars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"Saab"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 = cars[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 //Saab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6CDADA-A89B-A457-0D39-8B035E04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1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a JavaScript file: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" y="2364254"/>
            <a:ext cx="8153400" cy="2421242"/>
          </a:xfrm>
        </p:spPr>
        <p:txBody>
          <a:bodyPr/>
          <a:lstStyle/>
          <a:p>
            <a:r>
              <a:rPr lang="en-US" sz="2200" dirty="0"/>
              <a:t>script tag should be placed in HTML page's head</a:t>
            </a:r>
          </a:p>
          <a:p>
            <a:r>
              <a:rPr lang="en-US" sz="2200" dirty="0"/>
              <a:t>script code is stored in a separate .</a:t>
            </a:r>
            <a:r>
              <a:rPr lang="en-US" sz="2200" dirty="0" err="1"/>
              <a:t>js</a:t>
            </a:r>
            <a:r>
              <a:rPr lang="en-US" sz="2200" dirty="0"/>
              <a:t> file</a:t>
            </a:r>
          </a:p>
          <a:p>
            <a:r>
              <a:rPr lang="en-US" sz="2200" dirty="0"/>
              <a:t>JS code can be placed directly in the HTML file's body or head (like CSS)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0327" y="1364619"/>
            <a:ext cx="815340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="filename" type="text/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&lt;/script&gt;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2508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07A8F8-8129-ED6F-9458-66D771F6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36F48F-BABF-2A5D-2294-109E7C63A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Objects use names to access its "members". </a:t>
            </a:r>
          </a:p>
          <a:p>
            <a:r>
              <a:rPr lang="en-US" sz="2400" dirty="0"/>
              <a:t>In this example, </a:t>
            </a:r>
            <a:r>
              <a:rPr lang="en-US" sz="2400" dirty="0" err="1"/>
              <a:t>person.firstName</a:t>
            </a:r>
            <a:r>
              <a:rPr lang="en-US" sz="2400" dirty="0"/>
              <a:t> returns John: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&lt;p id="demo"&gt;&lt;/p&gt;</a:t>
            </a:r>
          </a:p>
          <a:p>
            <a:pPr marL="0" indent="0">
              <a:buNone/>
            </a:pPr>
            <a:r>
              <a:rPr lang="en-US" sz="2400" dirty="0"/>
              <a:t>&lt;script&gt;</a:t>
            </a:r>
          </a:p>
          <a:p>
            <a:pPr marL="0" indent="0">
              <a:buNone/>
            </a:pPr>
            <a:r>
              <a:rPr lang="en-US" sz="2400" dirty="0"/>
              <a:t>const person = {</a:t>
            </a:r>
            <a:r>
              <a:rPr lang="en-US" sz="2400" dirty="0" err="1"/>
              <a:t>firstName</a:t>
            </a:r>
            <a:r>
              <a:rPr lang="en-US" sz="2400" dirty="0"/>
              <a:t>:"John", </a:t>
            </a:r>
            <a:r>
              <a:rPr lang="en-US" sz="2400" dirty="0" err="1"/>
              <a:t>lastName</a:t>
            </a:r>
            <a:r>
              <a:rPr lang="en-US" sz="2400" dirty="0"/>
              <a:t>:"Doe", age:46};</a:t>
            </a:r>
          </a:p>
          <a:p>
            <a:pPr marL="0" indent="0">
              <a:buNone/>
            </a:pP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 = </a:t>
            </a:r>
            <a:r>
              <a:rPr lang="en-US" sz="2400" dirty="0" err="1"/>
              <a:t>person.firstName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87539D8-34A8-A038-69E2-D67E3DD6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64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EB2AA4-1332-E7E6-E061-2F8D441A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49427E-1B27-F730-EB2A-A69262D55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 = [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length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fruits.length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 //4</a:t>
            </a:r>
          </a:p>
          <a:p>
            <a:pPr marL="0" indent="0">
              <a:buNone/>
            </a:pPr>
            <a:r>
              <a:rPr lang="en-US" sz="16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Looping Array Elements</a:t>
            </a:r>
          </a:p>
          <a:p>
            <a:pPr marL="0" indent="0">
              <a:buNone/>
            </a:pPr>
            <a:r>
              <a:rPr lang="en-US" sz="2000" dirty="0"/>
              <a:t>&lt;p id="demo"&gt;&lt;/p&gt;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/>
              <a:t>const fruits = ["Banana", "Orange", "Apple", "Mango"];</a:t>
            </a:r>
          </a:p>
          <a:p>
            <a:pPr marL="0" indent="0">
              <a:buNone/>
            </a:pPr>
            <a:r>
              <a:rPr lang="en-US" sz="2000" dirty="0"/>
              <a:t>let text = "&lt;</a:t>
            </a:r>
            <a:r>
              <a:rPr lang="en-US" sz="2000" dirty="0" err="1"/>
              <a:t>ul</a:t>
            </a:r>
            <a:r>
              <a:rPr lang="en-US" sz="2000" dirty="0"/>
              <a:t>&gt;";</a:t>
            </a:r>
          </a:p>
          <a:p>
            <a:pPr marL="0" indent="0">
              <a:buNone/>
            </a:pPr>
            <a:r>
              <a:rPr lang="en-US" sz="2000" dirty="0" err="1"/>
              <a:t>fruits.forEach</a:t>
            </a:r>
            <a:r>
              <a:rPr lang="en-US" sz="2000" dirty="0"/>
              <a:t>(</a:t>
            </a:r>
            <a:r>
              <a:rPr lang="en-US" sz="2000" dirty="0" err="1"/>
              <a:t>myFunction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text += "&lt;/</a:t>
            </a:r>
            <a:r>
              <a:rPr lang="en-US" sz="2000" dirty="0" err="1"/>
              <a:t>ul</a:t>
            </a:r>
            <a:r>
              <a:rPr lang="en-US" sz="2000" dirty="0"/>
              <a:t>&gt;";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text;</a:t>
            </a:r>
          </a:p>
          <a:p>
            <a:pPr marL="0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myFunction</a:t>
            </a:r>
            <a:r>
              <a:rPr lang="en-US" sz="2000" dirty="0"/>
              <a:t>(value) {</a:t>
            </a:r>
          </a:p>
          <a:p>
            <a:pPr marL="0" indent="0">
              <a:buNone/>
            </a:pPr>
            <a:r>
              <a:rPr lang="en-US" sz="2000" dirty="0"/>
              <a:t>  text += "&lt;li&gt;" + value + "&lt;/li&gt;";</a:t>
            </a:r>
          </a:p>
          <a:p>
            <a:pPr marL="0" indent="0">
              <a:buNone/>
            </a:pPr>
            <a:r>
              <a:rPr lang="en-US" sz="2000" dirty="0"/>
              <a:t>}   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523285-D745-D8CF-AF61-FB280C1C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848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53594-F893-FA38-DE4C-8B65080A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 to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CC5657-4B64-960A-8499-662E6B24C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fruits.push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"Lemon"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OR</a:t>
            </a:r>
          </a:p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fruits[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fruits.length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"Lemon"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does not support associative arrays.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should use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when you want the element names to be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strings (text)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should use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when you want the element names to be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numbers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0939AB4-496B-AB38-33BA-C1471805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85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53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7255" y="1321475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var a = ["Stef", "Jason"]; 	// Stef,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a.push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("Brian"); 		// Stef, Jason, Brian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a.unshift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("Kelly"); 		// Kelly, Stef, Jason, Brian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		// Kelly, Stef,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		// Stef,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		// Jason, Stef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array serves as many data structures: list, queue, stack, ...</a:t>
            </a:r>
          </a:p>
          <a:p>
            <a:r>
              <a:rPr lang="en-US" sz="2000" dirty="0"/>
              <a:t>methods: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join, pop, push, reverse, shift, slice, sort, splice,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unshift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/>
              <a:t>push and pop add / remove from back</a:t>
            </a:r>
          </a:p>
          <a:p>
            <a:pPr lvl="1"/>
            <a:r>
              <a:rPr lang="en-US" sz="2000" dirty="0" err="1"/>
              <a:t>unshift</a:t>
            </a:r>
            <a:r>
              <a:rPr lang="en-US" sz="2000" dirty="0"/>
              <a:t> and shift add / remove from front</a:t>
            </a:r>
          </a:p>
          <a:p>
            <a:pPr lvl="1"/>
            <a:r>
              <a:rPr lang="en-US" sz="2000" dirty="0"/>
              <a:t>shift and pop return the element that is removed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330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if/else statement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54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0327" y="1262258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91836" y="3744267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identical structure to Java's if/else statement</a:t>
            </a:r>
          </a:p>
          <a:p>
            <a:r>
              <a:rPr lang="en-US" sz="2400" dirty="0"/>
              <a:t>JavaScript allows almost anything as a condition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9349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for loop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55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1891" y="1199688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>
                <a:latin typeface="Courier New" pitchFamily="49" charset="0"/>
                <a:cs typeface="Courier New" pitchFamily="49" charset="0"/>
              </a:rPr>
              <a:t>var sum = 0;</a:t>
            </a:r>
          </a:p>
          <a:p>
            <a:r>
              <a:rPr lang="nn-NO" b="1" dirty="0">
                <a:latin typeface="Courier New" pitchFamily="49" charset="0"/>
                <a:cs typeface="Courier New" pitchFamily="49" charset="0"/>
              </a:rPr>
              <a:t>for (var i = 0; i &lt; 100; i++) {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sum = sum + i;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}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036" y="2551837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s1 = "hello";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"";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s2 += s1.charAt(i) + s1.charAt(i);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s2 stores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hheelllloo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	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ED595E-ED08-CA56-20A7-92C000A1E468}"/>
              </a:ext>
            </a:extLst>
          </p:cNvPr>
          <p:cNvSpPr txBox="1"/>
          <p:nvPr/>
        </p:nvSpPr>
        <p:spPr>
          <a:xfrm>
            <a:off x="581891" y="4333872"/>
            <a:ext cx="8153400" cy="2585323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const cars = ["BMW", "Volvo", "Saab", "Ford", "Fiat", "Audi"];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let text = "";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(let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text += cars[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+ "&lt;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("demo").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text;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&lt;/script&gt;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        	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1837499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245B9B-3E7A-0639-B937-6DA4E609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For In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E92341-C5C0-D169-EF3C-D60E544B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(key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object) 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 block to be executed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 = {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person) 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text += person[x];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/>
              <a:t>Output for text is John Doe 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0B04145-164D-2A64-DFC9-5BB9BB23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85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F7B34E-7B58-A731-F5EC-2965DC04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For Of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1093B6-C053-F44F-137B-6F4CFF95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0762"/>
            <a:ext cx="8229600" cy="49852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(variable of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 block to be executed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const cars = ["BMW", "Volvo", "Mini"];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let text = "";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for (let x of cars) {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  text += x;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}  // </a:t>
            </a:r>
            <a:r>
              <a:rPr lang="en-US" sz="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</a:rPr>
              <a:t>BMW  Volvo  Mini</a:t>
            </a:r>
          </a:p>
          <a:p>
            <a:pPr lvl="2"/>
            <a:endParaRPr lang="en-US" sz="2000" b="0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/>
              <a:t>let language = "JavaScript";</a:t>
            </a:r>
          </a:p>
          <a:p>
            <a:pPr marL="0" indent="0">
              <a:buNone/>
            </a:pPr>
            <a:r>
              <a:rPr lang="en-US" sz="2400" dirty="0"/>
              <a:t>let text = "";</a:t>
            </a:r>
          </a:p>
          <a:p>
            <a:pPr marL="0" indent="0">
              <a:buNone/>
            </a:pPr>
            <a:r>
              <a:rPr lang="en-US" sz="2400" dirty="0"/>
              <a:t>for (let x of language) {</a:t>
            </a:r>
          </a:p>
          <a:p>
            <a:pPr marL="0" indent="0">
              <a:buNone/>
            </a:pPr>
            <a:r>
              <a:rPr lang="en-US" sz="2400" dirty="0"/>
              <a:t>  text += x ;  }   // 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JavaScript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2DDEFC-3E7C-D535-D0B3-6F59DB1B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029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while loops (same as Java) 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58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43434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break and continue keywords also behave as in Java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96287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while (condition);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8401955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3200400"/>
          </a:xfrm>
        </p:spPr>
        <p:txBody>
          <a:bodyPr/>
          <a:lstStyle/>
          <a:p>
            <a:r>
              <a:rPr lang="en-US" sz="2400" dirty="0"/>
              <a:t>methods: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charCodeAt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fromCharCode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replace, split, substring,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toUpperCase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/>
              <a:t>charAt</a:t>
            </a:r>
            <a:r>
              <a:rPr lang="en-US" sz="1800" dirty="0"/>
              <a:t> returns a one-letter String (there is no char type)</a:t>
            </a:r>
          </a:p>
          <a:p>
            <a:r>
              <a:rPr lang="en-US" sz="2400" dirty="0"/>
              <a:t>length property (not a method as in Java)</a:t>
            </a:r>
          </a:p>
          <a:p>
            <a:r>
              <a:rPr lang="en-US" sz="2400" dirty="0"/>
              <a:t>Strings can be specified with "" or ''</a:t>
            </a:r>
          </a:p>
          <a:p>
            <a:r>
              <a:rPr lang="en-US" sz="2400" dirty="0"/>
              <a:t>concatenation with + :</a:t>
            </a:r>
          </a:p>
          <a:p>
            <a:pPr lvl="1"/>
            <a:r>
              <a:rPr lang="en-US" sz="1800" dirty="0"/>
              <a:t>1 + 1 is 2, but "1" + 1 is "11"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59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1866" y="1307147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s.substring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s.indexOf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 ")); // "Connie"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// 13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'Melvin Merchant';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77221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11EFC891-87A9-922A-C60C-D2F55994F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467600" cy="369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2453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17410" name="Picture 2" descr="Clustering of graphs and search of assemblag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17778"/>
          <a:stretch/>
        </p:blipFill>
        <p:spPr bwMode="auto">
          <a:xfrm>
            <a:off x="-1" y="457200"/>
            <a:ext cx="9134477" cy="5181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11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4127" y="1371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you are used to programs start with a main method (or implicit main like in PHP)</a:t>
            </a:r>
          </a:p>
          <a:p>
            <a:r>
              <a:rPr lang="en-US" sz="2400" dirty="0"/>
              <a:t>JavaScript programs instead wait for user actions called </a:t>
            </a:r>
            <a:r>
              <a:rPr lang="en-US" sz="2400" i="1" dirty="0"/>
              <a:t>events</a:t>
            </a:r>
            <a:r>
              <a:rPr lang="en-US" sz="2400" dirty="0"/>
              <a:t> and respond to them</a:t>
            </a:r>
          </a:p>
          <a:p>
            <a:r>
              <a:rPr lang="en-US" sz="2400" dirty="0"/>
              <a:t>event-driven programming: writing programs driven by user events</a:t>
            </a:r>
          </a:p>
          <a:p>
            <a:r>
              <a:rPr lang="en-US" sz="2400" dirty="0"/>
              <a:t>Let's write a page with a clickable button that pops up a "Hello, World" window...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156500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2673" y="2565388"/>
            <a:ext cx="8153400" cy="1219200"/>
          </a:xfrm>
        </p:spPr>
        <p:txBody>
          <a:bodyPr/>
          <a:lstStyle/>
          <a:p>
            <a:r>
              <a:rPr lang="en-US" sz="2400" dirty="0"/>
              <a:t>JavaScript functions can be set as event handlers</a:t>
            </a:r>
          </a:p>
          <a:p>
            <a:pPr lvl="1"/>
            <a:r>
              <a:rPr lang="en-US" sz="2000" dirty="0"/>
              <a:t>when you interact with the element, the function will execute</a:t>
            </a:r>
          </a:p>
          <a:p>
            <a:r>
              <a:rPr lang="en-US" sz="2400" dirty="0" err="1"/>
              <a:t>onclick</a:t>
            </a:r>
            <a:r>
              <a:rPr lang="en-US" sz="2400" dirty="0"/>
              <a:t> is just one of many event HTML attributes we'll use</a:t>
            </a:r>
          </a:p>
          <a:p>
            <a:r>
              <a:rPr lang="en-US" sz="2400" dirty="0"/>
              <a:t>but popping up an alert window is disruptive and annoying</a:t>
            </a:r>
          </a:p>
          <a:p>
            <a:pPr lvl="1"/>
            <a:r>
              <a:rPr lang="en-US" sz="2000" dirty="0"/>
              <a:t>A better user experience would be to have the message appear on the page...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2673" y="1309274"/>
            <a:ext cx="8153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&lt;element attributes onclick="function();"&gt;...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673" y="1937331"/>
            <a:ext cx="8153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 onclick="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();"&gt;Click me!&lt;/button&gt;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91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319657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name()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4495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above could be the contents of example.js linked to our HTML page</a:t>
            </a:r>
          </a:p>
          <a:p>
            <a:r>
              <a:rPr lang="en-US" sz="2000" dirty="0"/>
              <a:t>statements placed into functions can be evaluated in response to user events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27989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alert("Hello!");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alert("How are you?");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   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3294423993"/>
      </p:ext>
    </p:extLst>
  </p:cSld>
  <p:clrMapOvr>
    <a:masterClrMapping/>
  </p:clrMapOvr>
</p:sld>
</file>

<file path=ppt/theme/theme1.xml><?xml version="1.0" encoding="utf-8"?>
<a:theme xmlns:a="http://schemas.openxmlformats.org/drawingml/2006/main" name="Thiru_Regular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iru_Regular" id="{8307898E-903F-4964-A0DF-A6DCECB060AB}" vid="{55A8074A-D5AE-4568-A496-E28AC65B10B3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b213a44-34a5-4088-8cb1-39080be8b5da">
      <Terms xmlns="http://schemas.microsoft.com/office/infopath/2007/PartnerControls"/>
    </lcf76f155ced4ddcb4097134ff3c332f>
    <TaxCatchAll xmlns="71c5ce38-94f2-4527-ba24-0c8beda67c4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C1A604F1724343B466FDADB67FB486" ma:contentTypeVersion="9" ma:contentTypeDescription="Create a new document." ma:contentTypeScope="" ma:versionID="b8fdcba25142fc29757e8100f5e79e00">
  <xsd:schema xmlns:xsd="http://www.w3.org/2001/XMLSchema" xmlns:xs="http://www.w3.org/2001/XMLSchema" xmlns:p="http://schemas.microsoft.com/office/2006/metadata/properties" xmlns:ns2="5b213a44-34a5-4088-8cb1-39080be8b5da" xmlns:ns3="71c5ce38-94f2-4527-ba24-0c8beda67c4b" targetNamespace="http://schemas.microsoft.com/office/2006/metadata/properties" ma:root="true" ma:fieldsID="844845185277e5141dfad1f77a645ed1" ns2:_="" ns3:_="">
    <xsd:import namespace="5b213a44-34a5-4088-8cb1-39080be8b5da"/>
    <xsd:import namespace="71c5ce38-94f2-4527-ba24-0c8beda67c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213a44-34a5-4088-8cb1-39080be8b5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4626717-1439-4315-99ce-985d7ba5c1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ce38-94f2-4527-ba24-0c8beda67c4b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598849e3-553d-4019-88df-b79ddad4f873}" ma:internalName="TaxCatchAll" ma:showField="CatchAllData" ma:web="71c5ce38-94f2-4527-ba24-0c8beda67c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DFE7C8-44AE-4CA0-BC1C-D7A115A222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BFB568D-9439-406F-9FA3-2E0C43CF750B}"/>
</file>

<file path=customXml/itemProps3.xml><?xml version="1.0" encoding="utf-8"?>
<ds:datastoreItem xmlns:ds="http://schemas.openxmlformats.org/officeDocument/2006/customXml" ds:itemID="{C0FDA373-D5CF-4F0F-A826-9892AA050C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6644</TotalTime>
  <Words>2589</Words>
  <Application>Microsoft Office PowerPoint</Application>
  <PresentationFormat>On-screen Show (4:3)</PresentationFormat>
  <Paragraphs>579</Paragraphs>
  <Slides>60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Thiru_Regular</vt:lpstr>
      <vt:lpstr>1_Custom Design</vt:lpstr>
      <vt:lpstr>Custom Design</vt:lpstr>
      <vt:lpstr>PowerPoint Presentation</vt:lpstr>
      <vt:lpstr>Module 2 - Responsive web design</vt:lpstr>
      <vt:lpstr>What is Javascript?</vt:lpstr>
      <vt:lpstr>Javascript vs Java</vt:lpstr>
      <vt:lpstr>Linking to a JavaScript file: script</vt:lpstr>
      <vt:lpstr>Event-driven programming</vt:lpstr>
      <vt:lpstr>Event-driven programming</vt:lpstr>
      <vt:lpstr>Event handlers</vt:lpstr>
      <vt:lpstr>JavaScript functions</vt:lpstr>
      <vt:lpstr>The HTML DOM (Document Object Model)</vt:lpstr>
      <vt:lpstr>Document Object Model (DOM)</vt:lpstr>
      <vt:lpstr>DOM element objects</vt:lpstr>
      <vt:lpstr>Accessing elements: document.getElementById</vt:lpstr>
      <vt:lpstr>Accessing elements: document.getElementById</vt:lpstr>
      <vt:lpstr>Accessing elements: document.getElementById</vt:lpstr>
      <vt:lpstr>Changing element style: element.style</vt:lpstr>
      <vt:lpstr>PowerPoint Presentation</vt:lpstr>
      <vt:lpstr>Reading Properties with JavaScript</vt:lpstr>
      <vt:lpstr>JavaScript Output</vt:lpstr>
      <vt:lpstr>Using innerHTML</vt:lpstr>
      <vt:lpstr>Using document.write()</vt:lpstr>
      <vt:lpstr>Displaying text </vt:lpstr>
      <vt:lpstr>document.write() </vt:lpstr>
      <vt:lpstr>Using window.alert()</vt:lpstr>
      <vt:lpstr>Comments in JavaScript</vt:lpstr>
      <vt:lpstr>Language Basics</vt:lpstr>
      <vt:lpstr>JavaScript Primitive Datatypes</vt:lpstr>
      <vt:lpstr>4 Ways to Declare a JavaScript Variable</vt:lpstr>
      <vt:lpstr>Variables</vt:lpstr>
      <vt:lpstr>PowerPoint Presentation</vt:lpstr>
      <vt:lpstr>Number type</vt:lpstr>
      <vt:lpstr>Comments (same as Java)</vt:lpstr>
      <vt:lpstr> Math object</vt:lpstr>
      <vt:lpstr>PowerPoint Presentation</vt:lpstr>
      <vt:lpstr> Special values: null and undefined</vt:lpstr>
      <vt:lpstr>Operators (self study) </vt:lpstr>
      <vt:lpstr> Logical operators</vt:lpstr>
      <vt:lpstr>JavaScript Strings</vt:lpstr>
      <vt:lpstr>JavaScript Functions</vt:lpstr>
      <vt:lpstr>Example 1</vt:lpstr>
      <vt:lpstr>Example 2</vt:lpstr>
      <vt:lpstr>Popup boxes</vt:lpstr>
      <vt:lpstr>JavaScript Objects</vt:lpstr>
      <vt:lpstr>PowerPoint Presentation</vt:lpstr>
      <vt:lpstr>PowerPoint Presentation</vt:lpstr>
      <vt:lpstr>JavaScript Events</vt:lpstr>
      <vt:lpstr>PowerPoint Presentation</vt:lpstr>
      <vt:lpstr>PowerPoint Presentation</vt:lpstr>
      <vt:lpstr>JavaScript Arrays</vt:lpstr>
      <vt:lpstr>PowerPoint Presentation</vt:lpstr>
      <vt:lpstr>PowerPoint Presentation</vt:lpstr>
      <vt:lpstr>Adding elements to array</vt:lpstr>
      <vt:lpstr>Array methods</vt:lpstr>
      <vt:lpstr> if/else statement (same as Java)</vt:lpstr>
      <vt:lpstr> for loop (same as Java)</vt:lpstr>
      <vt:lpstr>The For In Loop</vt:lpstr>
      <vt:lpstr>The For Of Loop</vt:lpstr>
      <vt:lpstr>while loops (same as Java) </vt:lpstr>
      <vt:lpstr>String type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Thiruselvan Subramanian</dc:creator>
  <cp:lastModifiedBy>user</cp:lastModifiedBy>
  <cp:revision>495</cp:revision>
  <dcterms:created xsi:type="dcterms:W3CDTF">2006-08-16T00:00:00Z</dcterms:created>
  <dcterms:modified xsi:type="dcterms:W3CDTF">2023-03-16T06:30:16Z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0x010100EFC1A604F1724343B466FDADB67FB486</vt:lpwstr>
  </property>
</Properties>
</file>