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6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8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59C5-BF08-42FF-81E7-ABCAD31A5A5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413D-3556-49A5-94CA-1A81DC04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160" r="-142" b="17774"/>
          <a:stretch/>
        </p:blipFill>
        <p:spPr>
          <a:xfrm>
            <a:off x="323723" y="1410788"/>
            <a:ext cx="11032254" cy="40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88" r="49549" b="9466"/>
          <a:stretch/>
        </p:blipFill>
        <p:spPr>
          <a:xfrm>
            <a:off x="2698405" y="2203268"/>
            <a:ext cx="5252519" cy="39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28" t="18885" r="1817" b="10067"/>
          <a:stretch/>
        </p:blipFill>
        <p:spPr>
          <a:xfrm>
            <a:off x="2340914" y="1358538"/>
            <a:ext cx="5714515" cy="50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5C0A00E9EA6F45ABDC0C7F8C24EC5A" ma:contentTypeVersion="3" ma:contentTypeDescription="Create a new document." ma:contentTypeScope="" ma:versionID="d92144d0e535d450e6e6cde54a52dc2f">
  <xsd:schema xmlns:xsd="http://www.w3.org/2001/XMLSchema" xmlns:xs="http://www.w3.org/2001/XMLSchema" xmlns:p="http://schemas.microsoft.com/office/2006/metadata/properties" xmlns:ns2="3622d3a1-f57f-4206-abe2-a6a7d8d46f2c" targetNamespace="http://schemas.microsoft.com/office/2006/metadata/properties" ma:root="true" ma:fieldsID="f16a742870d52d044b7c8d8b536ad810" ns2:_="">
    <xsd:import namespace="3622d3a1-f57f-4206-abe2-a6a7d8d46f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2d3a1-f57f-4206-abe2-a6a7d8d46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5CD8AE-38AD-4148-B849-E3B9A46ADCEB}"/>
</file>

<file path=customXml/itemProps2.xml><?xml version="1.0" encoding="utf-8"?>
<ds:datastoreItem xmlns:ds="http://schemas.openxmlformats.org/officeDocument/2006/customXml" ds:itemID="{629FBB2A-75B6-400B-BF8B-C2349637B567}"/>
</file>

<file path=customXml/itemProps3.xml><?xml version="1.0" encoding="utf-8"?>
<ds:datastoreItem xmlns:ds="http://schemas.openxmlformats.org/officeDocument/2006/customXml" ds:itemID="{AC66FD85-6964-40E4-A6F3-34250DF8296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1</cp:revision>
  <dcterms:created xsi:type="dcterms:W3CDTF">2023-03-02T05:59:59Z</dcterms:created>
  <dcterms:modified xsi:type="dcterms:W3CDTF">2023-03-02T06:00:14Z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0x010100155C0A00E9EA6F45ABDC0C7F8C24EC5A</vt:lpwstr>
  </property>
</Properties>
</file>