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0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0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18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4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51CB-8DC1-405D-83AF-EF395587E13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0202-5DD0-434E-A866-DFABD449E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</a:p>
          <a:p>
            <a:r>
              <a:rPr lang="en-US" dirty="0" smtClean="0"/>
              <a:t>Class notes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Ensemble methods</a:t>
            </a:r>
            <a:r>
              <a:rPr lang="en-US" dirty="0" smtClean="0"/>
              <a:t> is a machine learning technique that combines several base models in order to produce one optimal predictive model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Improves Accuracy</a:t>
            </a:r>
          </a:p>
          <a:p>
            <a:pPr lvl="1"/>
            <a:r>
              <a:rPr lang="en-US" dirty="0" smtClean="0"/>
              <a:t>Improves Performance</a:t>
            </a:r>
          </a:p>
          <a:p>
            <a:pPr lvl="1"/>
            <a:r>
              <a:rPr lang="en-US" dirty="0" smtClean="0"/>
              <a:t>Minimizes Individual Errors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1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1" y="388937"/>
            <a:ext cx="10515600" cy="13255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7885" y="1067759"/>
            <a:ext cx="5486400" cy="10638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Subsets of Data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58042" y="2105704"/>
            <a:ext cx="120167" cy="13150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13011" y="2115509"/>
            <a:ext cx="3108" cy="14628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03910" y="2117109"/>
            <a:ext cx="803948" cy="13267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2966165" y="3300340"/>
            <a:ext cx="1572133" cy="9690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2846" y="3308472"/>
            <a:ext cx="1330859" cy="10638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5436" y="3165230"/>
            <a:ext cx="1330859" cy="10638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71002" y="5690297"/>
            <a:ext cx="1330859" cy="10638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0846" y="4229099"/>
            <a:ext cx="1054726" cy="16549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 flipH="1">
            <a:off x="5528017" y="4372341"/>
            <a:ext cx="10259" cy="13179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123000" y="4236273"/>
            <a:ext cx="706162" cy="15666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876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1" y="388937"/>
            <a:ext cx="10515600" cy="13255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7454" y="1591408"/>
            <a:ext cx="4440115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20308" y="2206869"/>
            <a:ext cx="509954" cy="7825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74324" y="2180492"/>
            <a:ext cx="13187" cy="8704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01861" y="2118946"/>
            <a:ext cx="650631" cy="7894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239602" y="3015761"/>
            <a:ext cx="1272319" cy="5766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0271" y="3062288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82861" y="2919046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1574" y="4577130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34952" y="3592392"/>
            <a:ext cx="853584" cy="9847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0103" y="3660165"/>
            <a:ext cx="0" cy="9169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04779" y="3562716"/>
            <a:ext cx="904508" cy="10144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23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 we need to predict if the data belongs to class A or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Hard Voting –Majority of votes     max(A,A,B)=A</a:t>
            </a:r>
          </a:p>
          <a:p>
            <a:pPr marL="0" indent="0">
              <a:buNone/>
            </a:pPr>
            <a:r>
              <a:rPr lang="en-US" dirty="0" smtClean="0"/>
              <a:t>Soft</a:t>
            </a:r>
            <a:r>
              <a:rPr lang="en-US" dirty="0" smtClean="0"/>
              <a:t> Voting – Probability</a:t>
            </a:r>
          </a:p>
          <a:p>
            <a:pPr marL="0" indent="0">
              <a:buNone/>
            </a:pPr>
            <a:r>
              <a:rPr lang="en-US" dirty="0" smtClean="0"/>
              <a:t>                        For A,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average(0.1,0.3,0.4) =0.2                 Highest </a:t>
            </a:r>
            <a:r>
              <a:rPr lang="en-US" dirty="0" err="1" smtClean="0"/>
              <a:t>Probabilty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Class A is the predicted class</a:t>
            </a:r>
          </a:p>
          <a:p>
            <a:pPr marL="0" indent="0">
              <a:buNone/>
            </a:pPr>
            <a:r>
              <a:rPr lang="en-US" dirty="0" smtClean="0"/>
              <a:t>                         For </a:t>
            </a:r>
            <a:r>
              <a:rPr lang="en-US" dirty="0"/>
              <a:t>B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   average(0.1,0.2,0.2) =0.1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6339253" y="3552093"/>
            <a:ext cx="545123" cy="150348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1" y="388937"/>
            <a:ext cx="10515600" cy="13255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7454" y="1591408"/>
            <a:ext cx="4440115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Subsets of Data and Subsets of Features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20308" y="2206869"/>
            <a:ext cx="509954" cy="7825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74324" y="2180492"/>
            <a:ext cx="13187" cy="8704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01861" y="2118946"/>
            <a:ext cx="650631" cy="7894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239602" y="3015761"/>
            <a:ext cx="1272319" cy="5766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Tree1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0271" y="3062288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Tree2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82861" y="2919046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Tree3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562" y="4577129"/>
            <a:ext cx="1529861" cy="17357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majority of votes/ average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34952" y="3592392"/>
            <a:ext cx="853584" cy="9847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0103" y="3660165"/>
            <a:ext cx="0" cy="9169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04779" y="3562716"/>
            <a:ext cx="904508" cy="10144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81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1" y="388937"/>
            <a:ext cx="10515600" cy="13255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Randomized Trees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7454" y="1591408"/>
            <a:ext cx="4440115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20308" y="2206869"/>
            <a:ext cx="509954" cy="7825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74324" y="2180492"/>
            <a:ext cx="13187" cy="8704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01861" y="2118946"/>
            <a:ext cx="650631" cy="7894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3239602" y="3015761"/>
            <a:ext cx="1272319" cy="5766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Tree1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0271" y="3062288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Tree2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82861" y="2919046"/>
            <a:ext cx="1077057" cy="6330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Tree3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562" y="4577129"/>
            <a:ext cx="1529861" cy="17357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majority of votes/ average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34952" y="3592392"/>
            <a:ext cx="853584" cy="9847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0103" y="3660165"/>
            <a:ext cx="0" cy="9169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04779" y="3562716"/>
            <a:ext cx="904508" cy="10144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844061" y="2637692"/>
            <a:ext cx="1978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selects Subsets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design the DT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0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67" y="1690688"/>
            <a:ext cx="8858250" cy="2162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3631" y="3852863"/>
            <a:ext cx="6266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Reduction in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 from entire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for Classification and Regression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00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5C0A00E9EA6F45ABDC0C7F8C24EC5A" ma:contentTypeVersion="3" ma:contentTypeDescription="Create a new document." ma:contentTypeScope="" ma:versionID="d92144d0e535d450e6e6cde54a52dc2f">
  <xsd:schema xmlns:xsd="http://www.w3.org/2001/XMLSchema" xmlns:xs="http://www.w3.org/2001/XMLSchema" xmlns:p="http://schemas.microsoft.com/office/2006/metadata/properties" xmlns:ns2="3622d3a1-f57f-4206-abe2-a6a7d8d46f2c" targetNamespace="http://schemas.microsoft.com/office/2006/metadata/properties" ma:root="true" ma:fieldsID="f16a742870d52d044b7c8d8b536ad810" ns2:_="">
    <xsd:import namespace="3622d3a1-f57f-4206-abe2-a6a7d8d46f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2d3a1-f57f-4206-abe2-a6a7d8d46f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17723C-2DAE-4793-9AE6-F83F66D73300}"/>
</file>

<file path=customXml/itemProps2.xml><?xml version="1.0" encoding="utf-8"?>
<ds:datastoreItem xmlns:ds="http://schemas.openxmlformats.org/officeDocument/2006/customXml" ds:itemID="{817CC6A0-26C7-4E83-B5E9-153C61831620}"/>
</file>

<file path=customXml/itemProps3.xml><?xml version="1.0" encoding="utf-8"?>
<ds:datastoreItem xmlns:ds="http://schemas.openxmlformats.org/officeDocument/2006/customXml" ds:itemID="{9E2816BF-392A-4D34-A0C7-F38E80D0163C}"/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172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Module 2</vt:lpstr>
      <vt:lpstr>Definition</vt:lpstr>
      <vt:lpstr>Bagging</vt:lpstr>
      <vt:lpstr>Voting Classifier</vt:lpstr>
      <vt:lpstr>Final Prediction</vt:lpstr>
      <vt:lpstr>Random Forest Classifier</vt:lpstr>
      <vt:lpstr>Extremely Randomized Trees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9</cp:revision>
  <dcterms:created xsi:type="dcterms:W3CDTF">2023-04-05T04:44:16Z</dcterms:created>
  <dcterms:modified xsi:type="dcterms:W3CDTF">2023-04-05T11:25:33Z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0x010100155C0A00E9EA6F45ABDC0C7F8C24EC5A</vt:lpwstr>
  </property>
</Properties>
</file>