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325-DFCE-4510-969A-EF3D732F5D2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19DD-A08E-4067-B2BA-E8CF090A3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41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325-DFCE-4510-969A-EF3D732F5D2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19DD-A08E-4067-B2BA-E8CF090A3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2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325-DFCE-4510-969A-EF3D732F5D2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19DD-A08E-4067-B2BA-E8CF090A3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82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325-DFCE-4510-969A-EF3D732F5D2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19DD-A08E-4067-B2BA-E8CF090A3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78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325-DFCE-4510-969A-EF3D732F5D2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19DD-A08E-4067-B2BA-E8CF090A3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325-DFCE-4510-969A-EF3D732F5D2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19DD-A08E-4067-B2BA-E8CF090A3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22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325-DFCE-4510-969A-EF3D732F5D2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19DD-A08E-4067-B2BA-E8CF090A3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99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325-DFCE-4510-969A-EF3D732F5D2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19DD-A08E-4067-B2BA-E8CF090A3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3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325-DFCE-4510-969A-EF3D732F5D2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19DD-A08E-4067-B2BA-E8CF090A3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78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325-DFCE-4510-969A-EF3D732F5D2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19DD-A08E-4067-B2BA-E8CF090A3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2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325-DFCE-4510-969A-EF3D732F5D2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19DD-A08E-4067-B2BA-E8CF090A3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54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8325-DFCE-4510-969A-EF3D732F5D2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819DD-A08E-4067-B2BA-E8CF090A3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39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113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440795"/>
              </p:ext>
            </p:extLst>
          </p:nvPr>
        </p:nvGraphicFramePr>
        <p:xfrm>
          <a:off x="838200" y="1825625"/>
          <a:ext cx="10515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83191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214438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7859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56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4/573 =0.007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616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9/573 =0.01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21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4/573 = 0.007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5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5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9/573 =0.01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14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4/573 =0.007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32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100/573=0.17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0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225/573=0.39</a:t>
                      </a:r>
                    </a:p>
                    <a:p>
                      <a:r>
                        <a:rPr lang="en-US" b="1" dirty="0" smtClean="0"/>
                        <a:t>                      Maximum </a:t>
                      </a:r>
                      <a:r>
                        <a:rPr lang="en-US" b="1" dirty="0" err="1" smtClean="0"/>
                        <a:t>Probabilty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48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49/573=0.08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169/573 = 0.29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76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=573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98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43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20 as the centroid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0479"/>
              </p:ext>
            </p:extLst>
          </p:nvPr>
        </p:nvGraphicFramePr>
        <p:xfrm>
          <a:off x="838200" y="1825625"/>
          <a:ext cx="10515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83191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214438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7859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56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361/1154 =0.31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Maximum </a:t>
                      </a:r>
                      <a:r>
                        <a:rPr lang="en-US" b="1" smtClean="0"/>
                        <a:t>Probabilty</a:t>
                      </a:r>
                      <a:endParaRPr lang="en-IN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616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121/1154 =0.10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21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289/1154 = 0.25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5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5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121/1154=0.10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14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169/1154 =0.14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32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25/1154=0.02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0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48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64/1154=0.05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4/1154 = 0.003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76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=1154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98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01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MST Clustering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761" y="2066352"/>
            <a:ext cx="104394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9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604837"/>
            <a:ext cx="105822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27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Guassian</a:t>
            </a:r>
            <a:r>
              <a:rPr lang="en-US" dirty="0" smtClean="0"/>
              <a:t> Mixture Models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954" y="1825625"/>
            <a:ext cx="94320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0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760" y="1825625"/>
            <a:ext cx="84104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8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725" y="3658394"/>
            <a:ext cx="59245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81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995" y="1825625"/>
            <a:ext cx="92020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5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713" y="1828800"/>
            <a:ext cx="8280245" cy="445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1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512" y="1860605"/>
            <a:ext cx="8484946" cy="46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9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945" y="763326"/>
            <a:ext cx="9136110" cy="51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9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4" y="508884"/>
            <a:ext cx="10085632" cy="555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597" y="2636893"/>
            <a:ext cx="10438891" cy="168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0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5375" y="2172494"/>
            <a:ext cx="23812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3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520" y="1761287"/>
            <a:ext cx="6116250" cy="46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– means ++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points 1,2,3,5,8,7,15,20,11,18</a:t>
            </a:r>
          </a:p>
          <a:p>
            <a:r>
              <a:rPr lang="en-US" dirty="0" smtClean="0"/>
              <a:t>K=3</a:t>
            </a:r>
          </a:p>
          <a:p>
            <a:r>
              <a:rPr lang="en-US" dirty="0" smtClean="0"/>
              <a:t>Select one random centroid 5</a:t>
            </a:r>
          </a:p>
          <a:p>
            <a:r>
              <a:rPr lang="en-US" dirty="0" smtClean="0"/>
              <a:t>Find the distance between centroid and other data points and square the distance</a:t>
            </a:r>
          </a:p>
          <a:p>
            <a:r>
              <a:rPr lang="en-US" dirty="0" smtClean="0"/>
              <a:t>Euclidean distance=</a:t>
            </a:r>
            <a:r>
              <a:rPr lang="en-US" dirty="0" err="1" smtClean="0"/>
              <a:t>sqrt</a:t>
            </a:r>
            <a:r>
              <a:rPr lang="en-US" dirty="0" smtClean="0"/>
              <a:t>(xi-ci)2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64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5C0A00E9EA6F45ABDC0C7F8C24EC5A" ma:contentTypeVersion="3" ma:contentTypeDescription="Create a new document." ma:contentTypeScope="" ma:versionID="d92144d0e535d450e6e6cde54a52dc2f">
  <xsd:schema xmlns:xsd="http://www.w3.org/2001/XMLSchema" xmlns:xs="http://www.w3.org/2001/XMLSchema" xmlns:p="http://schemas.microsoft.com/office/2006/metadata/properties" xmlns:ns2="3622d3a1-f57f-4206-abe2-a6a7d8d46f2c" targetNamespace="http://schemas.microsoft.com/office/2006/metadata/properties" ma:root="true" ma:fieldsID="f16a742870d52d044b7c8d8b536ad810" ns2:_="">
    <xsd:import namespace="3622d3a1-f57f-4206-abe2-a6a7d8d46f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2d3a1-f57f-4206-abe2-a6a7d8d46f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B382BE-0C5F-44EC-B2FB-65A9E9E00AC8}"/>
</file>

<file path=customXml/itemProps2.xml><?xml version="1.0" encoding="utf-8"?>
<ds:datastoreItem xmlns:ds="http://schemas.openxmlformats.org/officeDocument/2006/customXml" ds:itemID="{56B5AB48-56C1-4912-B9A5-A201055CB447}"/>
</file>

<file path=customXml/itemProps3.xml><?xml version="1.0" encoding="utf-8"?>
<ds:datastoreItem xmlns:ds="http://schemas.openxmlformats.org/officeDocument/2006/customXml" ds:itemID="{E669B991-9313-45E3-80F0-68087BF40C1D}"/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141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DBSCAN</vt:lpstr>
      <vt:lpstr>Nested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 – means ++ </vt:lpstr>
      <vt:lpstr>PowerPoint Presentation</vt:lpstr>
      <vt:lpstr>Consider 20 as the centroid</vt:lpstr>
      <vt:lpstr>MST Clustering</vt:lpstr>
      <vt:lpstr>PowerPoint Presentation</vt:lpstr>
      <vt:lpstr>Guassian Mixture Models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</dc:title>
  <dc:creator>DIVYA</dc:creator>
  <cp:lastModifiedBy>DIVYA</cp:lastModifiedBy>
  <cp:revision>11</cp:revision>
  <dcterms:created xsi:type="dcterms:W3CDTF">2023-05-24T03:55:21Z</dcterms:created>
  <dcterms:modified xsi:type="dcterms:W3CDTF">2023-05-26T05:11:03Z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0x010100155C0A00E9EA6F45ABDC0C7F8C24EC5A</vt:lpwstr>
  </property>
</Properties>
</file>