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55aa05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55aa05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6d39aa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6d39aa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55aa055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55aa055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6d39aa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6d39aa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6d39aa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6d39aa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6d39aa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a6d39aa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 es fácil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368050"/>
            <a:ext cx="8520600" cy="21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para programar en Python, vamos a tener que instalarlo en nuestra notebook..!!!</a:t>
            </a:r>
            <a:endParaRPr sz="41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entrá a este enlace : </a:t>
            </a:r>
            <a:endParaRPr sz="4180"/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31527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79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41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380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0" y="216210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/>
              <a:t>vamos a usar la versión para Windows..!!!</a:t>
            </a:r>
            <a:endParaRPr sz="41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198" cy="3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