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55aa05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55aa05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a6d39aa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a6d39aa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55aa055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55aa055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6d39aa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a6d39aa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a6d39aa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a6d39aa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5acd876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55acd87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621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Python es fácil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1368050"/>
            <a:ext cx="8520600" cy="21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180"/>
              <a:t>para programar en Python, vamos a usar Visual Studio Code..!!!</a:t>
            </a:r>
            <a:endParaRPr sz="41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21621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180"/>
              <a:t>entrá a este enlace : </a:t>
            </a:r>
            <a:endParaRPr sz="4180"/>
          </a:p>
        </p:txBody>
      </p:sp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31527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79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 sz="41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54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0" y="21621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180"/>
              <a:t>vamos a usar la versión para Windows..!!!</a:t>
            </a:r>
            <a:endParaRPr sz="41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8198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/>
          <p:nvPr/>
        </p:nvSpPr>
        <p:spPr>
          <a:xfrm>
            <a:off x="1381675" y="2931475"/>
            <a:ext cx="2038800" cy="190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