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6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60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56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0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0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910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3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6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65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8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1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51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75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EF66-9469-4820-B553-6743353E2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1" y="1360171"/>
            <a:ext cx="9695410" cy="1908810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3">
                    <a:lumMod val="50000"/>
                  </a:schemeClr>
                </a:solidFill>
              </a:rPr>
              <a:t>Suicide in the United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B0726-9919-423A-8283-1A085815B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1" i="1" dirty="0"/>
              <a:t>Facts, Figures,  and Formulas for Prevention </a:t>
            </a:r>
          </a:p>
        </p:txBody>
      </p:sp>
    </p:spTree>
    <p:extLst>
      <p:ext uri="{BB962C8B-B14F-4D97-AF65-F5344CB8AC3E}">
        <p14:creationId xmlns:p14="http://schemas.microsoft.com/office/powerpoint/2010/main" val="529215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D58150-DB5B-4922-8119-73A001A24EC1}"/>
              </a:ext>
            </a:extLst>
          </p:cNvPr>
          <p:cNvSpPr txBox="1"/>
          <p:nvPr/>
        </p:nvSpPr>
        <p:spPr>
          <a:xfrm>
            <a:off x="697230" y="686857"/>
            <a:ext cx="10607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50000"/>
                  </a:schemeClr>
                </a:solidFill>
              </a:rPr>
              <a:t>Differences in Suicide Among Men and Women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CA7307-1C83-435D-B3A6-4BF811594424}"/>
              </a:ext>
            </a:extLst>
          </p:cNvPr>
          <p:cNvSpPr txBox="1"/>
          <p:nvPr/>
        </p:nvSpPr>
        <p:spPr>
          <a:xfrm>
            <a:off x="2491740" y="5886450"/>
            <a:ext cx="8046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Source: US Department of Health and Human Services; CDC (September, 2018). Deaths by suicide per 100,000 resident population in the United States from 1950 to 2016, by gender.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A2D412-B324-4BB2-9A5B-7CE1F8699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663" y="1748790"/>
            <a:ext cx="7533908" cy="415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7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52C8F-59AD-4F32-95E6-78D3A7766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73567"/>
          </a:xfrm>
        </p:spPr>
        <p:txBody>
          <a:bodyPr>
            <a:noAutofit/>
          </a:bodyPr>
          <a:lstStyle/>
          <a:p>
            <a:b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alibri body"/>
              </a:rPr>
            </a:b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alibri body"/>
              </a:rPr>
              <a:t>Differences in Suicide Among Men and Women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EEF1F-AF52-4FBF-89CA-7D546B701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264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Suicide is the 10th leading cause of death in the United States.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There are a number of gender differences in suicide. This is known as the </a:t>
            </a: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gender paradox of suicide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On average, men died by suicide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often than women.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In 1990 and 2016, men had the highest suicide rates (21.5% and 21.4% per 100,000) among males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In 1970 and 2016, women had the highest suicide rate (7.4% and 6% per 100,000) among females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3647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</TotalTime>
  <Words>98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body</vt:lpstr>
      <vt:lpstr>Calibri Light</vt:lpstr>
      <vt:lpstr>Wingdings</vt:lpstr>
      <vt:lpstr>Retrospect</vt:lpstr>
      <vt:lpstr>Suicide in the United States</vt:lpstr>
      <vt:lpstr>PowerPoint Presentation</vt:lpstr>
      <vt:lpstr> Differences in Suicide Among Men and Women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suicide in the u.s.</dc:title>
  <dc:creator>Kasia</dc:creator>
  <cp:lastModifiedBy>Kasia</cp:lastModifiedBy>
  <cp:revision>35</cp:revision>
  <dcterms:created xsi:type="dcterms:W3CDTF">2019-10-27T15:47:51Z</dcterms:created>
  <dcterms:modified xsi:type="dcterms:W3CDTF">2019-11-02T01:21:34Z</dcterms:modified>
</cp:coreProperties>
</file>