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1" r:id="rId4"/>
    <p:sldId id="257" r:id="rId5"/>
    <p:sldId id="262" r:id="rId6"/>
    <p:sldId id="276" r:id="rId7"/>
    <p:sldId id="277" r:id="rId8"/>
    <p:sldId id="278" r:id="rId9"/>
    <p:sldId id="279" r:id="rId10"/>
    <p:sldId id="281" r:id="rId11"/>
    <p:sldId id="28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slav" initials="p" lastIdx="1" clrIdx="0">
    <p:extLst>
      <p:ext uri="{19B8F6BF-5375-455C-9EA6-DF929625EA0E}">
        <p15:presenceInfo xmlns:p15="http://schemas.microsoft.com/office/powerpoint/2012/main" userId="presl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01-Jul-17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invest-mmt.herokuap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10001"/>
            <a:ext cx="10572000" cy="2274763"/>
          </a:xfrm>
        </p:spPr>
        <p:txBody>
          <a:bodyPr/>
          <a:lstStyle/>
          <a:p>
            <a:pPr algn="ctr"/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sz="3600" dirty="0" smtClean="0"/>
              <a:t>Презентация на тема </a:t>
            </a:r>
            <a:br>
              <a:rPr lang="bg-BG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err="1" smtClean="0"/>
              <a:t>Microinvest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97224"/>
            <a:ext cx="10572000" cy="1186456"/>
          </a:xfrm>
        </p:spPr>
        <p:txBody>
          <a:bodyPr>
            <a:normAutofit/>
          </a:bodyPr>
          <a:lstStyle/>
          <a:p>
            <a:r>
              <a:rPr lang="bg-BG" dirty="0" smtClean="0"/>
              <a:t>Преслав Анев СИ 4 курс 61663</a:t>
            </a:r>
          </a:p>
          <a:p>
            <a:r>
              <a:rPr lang="bg-BG" dirty="0" smtClean="0"/>
              <a:t>Ростислав Големанов СИ 4 курс 61667</a:t>
            </a:r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10001" y="3807229"/>
            <a:ext cx="4435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000" b="1" dirty="0" smtClean="0"/>
          </a:p>
          <a:p>
            <a:r>
              <a:rPr lang="bg-BG" sz="2000" b="1" dirty="0" smtClean="0"/>
              <a:t>Мултимедийни технологии, 2017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60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Microinvest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Heroku</a:t>
            </a:r>
            <a:r>
              <a:rPr lang="en-US" sz="2400" dirty="0" smtClean="0"/>
              <a:t> </a:t>
            </a:r>
            <a:r>
              <a:rPr lang="bg-BG" sz="2400" dirty="0" smtClean="0"/>
              <a:t>хостинг -  </a:t>
            </a:r>
            <a:r>
              <a:rPr lang="en-US" sz="2400" dirty="0" smtClean="0">
                <a:hlinkClick r:id="rId2"/>
              </a:rPr>
              <a:t>https://microinvest-mmt.herokuapp.com/</a:t>
            </a:r>
            <a:r>
              <a:rPr lang="bg-BG" sz="2400" dirty="0" smtClean="0"/>
              <a:t>  </a:t>
            </a:r>
          </a:p>
          <a:p>
            <a:pPr lvl="1"/>
            <a:endParaRPr lang="bg-BG" sz="3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Mircoinvest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Проблеми и затруднения</a:t>
            </a:r>
          </a:p>
          <a:p>
            <a:r>
              <a:rPr lang="bg-BG" sz="2400" dirty="0" smtClean="0"/>
              <a:t>Бъдещи планове и развитие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5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Благодаря за вниманието!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2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en-US" dirty="0" smtClean="0"/>
              <a:t>	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632346"/>
          </a:xfrm>
        </p:spPr>
        <p:txBody>
          <a:bodyPr>
            <a:normAutofit/>
          </a:bodyPr>
          <a:lstStyle/>
          <a:p>
            <a:endParaRPr lang="bg-BG" sz="2800" dirty="0" smtClean="0"/>
          </a:p>
          <a:p>
            <a:r>
              <a:rPr lang="bg-BG" sz="2400" dirty="0" smtClean="0"/>
              <a:t>Описание на </a:t>
            </a:r>
            <a:r>
              <a:rPr lang="en-US" sz="2400" dirty="0" err="1" smtClean="0"/>
              <a:t>Microinvest</a:t>
            </a:r>
            <a:r>
              <a:rPr lang="en-US" sz="2400" dirty="0" smtClean="0"/>
              <a:t>.</a:t>
            </a:r>
          </a:p>
          <a:p>
            <a:pPr lvl="1"/>
            <a:r>
              <a:rPr lang="bg-BG" sz="2000" dirty="0" smtClean="0"/>
              <a:t>Функционални изисквания</a:t>
            </a:r>
          </a:p>
          <a:p>
            <a:pPr lvl="1"/>
            <a:r>
              <a:rPr lang="bg-BG" sz="2000" dirty="0" smtClean="0"/>
              <a:t>Нефункционални изисквания</a:t>
            </a:r>
          </a:p>
          <a:p>
            <a:pPr lvl="1"/>
            <a:r>
              <a:rPr lang="en-US" sz="2000" dirty="0" smtClean="0"/>
              <a:t>Use-cases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08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Microinvest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156998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Използвани технологии</a:t>
            </a:r>
          </a:p>
          <a:p>
            <a:pPr lvl="1"/>
            <a:r>
              <a:rPr lang="en-US" sz="2000" dirty="0" smtClean="0"/>
              <a:t>Front-end(React, </a:t>
            </a:r>
            <a:r>
              <a:rPr lang="en-US" sz="2000" dirty="0" err="1" smtClean="0"/>
              <a:t>Redux</a:t>
            </a:r>
            <a:r>
              <a:rPr lang="en-US" sz="2000" dirty="0" smtClean="0"/>
              <a:t>, HTML &amp; CSS…)</a:t>
            </a:r>
          </a:p>
          <a:p>
            <a:pPr lvl="1"/>
            <a:r>
              <a:rPr lang="en-US" sz="2000" dirty="0" smtClean="0"/>
              <a:t>Back-end(Mongoose, Node.js, Express…)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13883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Microinvest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Описание на архитектура</a:t>
            </a:r>
          </a:p>
          <a:p>
            <a:pPr lvl="1"/>
            <a:r>
              <a:rPr lang="bg-BG" sz="2000" dirty="0" smtClean="0"/>
              <a:t>Клиентска част</a:t>
            </a:r>
          </a:p>
          <a:p>
            <a:pPr lvl="1"/>
            <a:r>
              <a:rPr lang="bg-BG" sz="2000" dirty="0" smtClean="0"/>
              <a:t>Сървърна част</a:t>
            </a:r>
          </a:p>
        </p:txBody>
      </p:sp>
    </p:spTree>
    <p:extLst>
      <p:ext uri="{BB962C8B-B14F-4D97-AF65-F5344CB8AC3E}">
        <p14:creationId xmlns:p14="http://schemas.microsoft.com/office/powerpoint/2010/main" val="3524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32" y="2394065"/>
            <a:ext cx="4031672" cy="35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53792"/>
            <a:ext cx="10571998" cy="1249250"/>
          </a:xfrm>
        </p:spPr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Инсталация на системата</a:t>
            </a:r>
          </a:p>
          <a:p>
            <a:pPr lvl="1"/>
            <a:r>
              <a:rPr lang="bg-BG" sz="2000" dirty="0" smtClean="0"/>
              <a:t>Необходими технологии</a:t>
            </a:r>
          </a:p>
          <a:p>
            <a:pPr lvl="1"/>
            <a:r>
              <a:rPr lang="bg-BG" sz="2000" dirty="0" smtClean="0"/>
              <a:t>Стъпки</a:t>
            </a:r>
          </a:p>
          <a:p>
            <a:pPr lvl="1"/>
            <a:r>
              <a:rPr lang="bg-BG" sz="2000" dirty="0" smtClean="0"/>
              <a:t>Стартиране</a:t>
            </a:r>
            <a:endParaRPr lang="en-US" sz="2000" dirty="0" smtClean="0"/>
          </a:p>
          <a:p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11233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53792"/>
            <a:ext cx="10571998" cy="1249250"/>
          </a:xfrm>
        </p:spPr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Начин на работа със системата</a:t>
            </a:r>
          </a:p>
          <a:p>
            <a:pPr lvl="1"/>
            <a:r>
              <a:rPr lang="bg-BG" sz="2000" dirty="0" smtClean="0"/>
              <a:t>Навигация</a:t>
            </a:r>
          </a:p>
          <a:p>
            <a:pPr lvl="1"/>
            <a:r>
              <a:rPr lang="bg-BG" sz="2000" dirty="0" smtClean="0"/>
              <a:t>Екрани</a:t>
            </a:r>
            <a:endParaRPr lang="en-US" sz="2000" dirty="0" smtClean="0"/>
          </a:p>
          <a:p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4455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53792"/>
            <a:ext cx="10571998" cy="1249250"/>
          </a:xfrm>
        </p:spPr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3" y="2447852"/>
            <a:ext cx="6533804" cy="4042013"/>
          </a:xfrm>
        </p:spPr>
      </p:pic>
    </p:spTree>
    <p:extLst>
      <p:ext uri="{BB962C8B-B14F-4D97-AF65-F5344CB8AC3E}">
        <p14:creationId xmlns:p14="http://schemas.microsoft.com/office/powerpoint/2010/main" val="22995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53792"/>
            <a:ext cx="10571998" cy="1249250"/>
          </a:xfrm>
        </p:spPr>
        <p:txBody>
          <a:bodyPr/>
          <a:lstStyle/>
          <a:p>
            <a:pPr algn="ctr"/>
            <a:r>
              <a:rPr lang="en-US" dirty="0" err="1" smtClean="0"/>
              <a:t>Microinvest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94" y="2452255"/>
            <a:ext cx="8601151" cy="38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274</TotalTime>
  <Words>90</Words>
  <Application>Microsoft Office PowerPoint</Application>
  <PresentationFormat>Широк екран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    Презентация на тема   Microinvest</vt:lpstr>
      <vt:lpstr>Microinvest </vt:lpstr>
      <vt:lpstr>Microinvest</vt:lpstr>
      <vt:lpstr>Microinvest</vt:lpstr>
      <vt:lpstr>Microinvest </vt:lpstr>
      <vt:lpstr>Microinvest </vt:lpstr>
      <vt:lpstr>Microinvest </vt:lpstr>
      <vt:lpstr>Microinvest </vt:lpstr>
      <vt:lpstr>Microinvest </vt:lpstr>
      <vt:lpstr>Microinvest</vt:lpstr>
      <vt:lpstr>Mircoinvest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CasperJS</dc:title>
  <dc:creator>黃承豪</dc:creator>
  <cp:lastModifiedBy>preslav</cp:lastModifiedBy>
  <cp:revision>92</cp:revision>
  <dcterms:created xsi:type="dcterms:W3CDTF">2013-12-22T14:39:00Z</dcterms:created>
  <dcterms:modified xsi:type="dcterms:W3CDTF">2017-07-01T15:17:33Z</dcterms:modified>
</cp:coreProperties>
</file>