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0" r:id="rId3"/>
    <p:sldId id="261" r:id="rId4"/>
    <p:sldId id="259" r:id="rId5"/>
    <p:sldId id="263" r:id="rId6"/>
    <p:sldId id="262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2" autoAdjust="0"/>
    <p:restoredTop sz="94660"/>
  </p:normalViewPr>
  <p:slideViewPr>
    <p:cSldViewPr snapToGrid="0">
      <p:cViewPr>
        <p:scale>
          <a:sx n="25" d="100"/>
          <a:sy n="25" d="100"/>
        </p:scale>
        <p:origin x="125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AC70-6977-EF40-7D0D-96A02BFF9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C12AC-2B23-2057-12F8-22E579878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94A87-E495-8A96-57AD-238FB9DF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3DAD-4E95-416D-A687-657E1CE00E63}" type="datetimeFigureOut">
              <a:rPr lang="bg-BG" smtClean="0"/>
              <a:t>22.3.2025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8FE6-5102-B082-9046-3A34EC53F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931BE-D6B9-9C38-1414-AB04E8BD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AE89-512B-46F3-9A41-657FE99066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30261"/>
      </p:ext>
    </p:extLst>
  </p:cSld>
  <p:clrMapOvr>
    <a:masterClrMapping/>
  </p:clrMapOvr>
  <p:transition spd="med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9DF2-8DB5-5EBD-4D5B-2EAA93C3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73FA6-AC67-C858-3BC9-03EE7852F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E9CC4-F557-9785-E126-0A7CCC05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3DAD-4E95-416D-A687-657E1CE00E63}" type="datetimeFigureOut">
              <a:rPr lang="bg-BG" smtClean="0"/>
              <a:t>22.3.2025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EC7ED-AE14-8EA4-12E0-DFAABBDC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CA241-CF38-46ED-8CAC-F8DD0FCC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AE89-512B-46F3-9A41-657FE99066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9529327"/>
      </p:ext>
    </p:extLst>
  </p:cSld>
  <p:clrMapOvr>
    <a:masterClrMapping/>
  </p:clrMapOvr>
  <p:transition spd="med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0AF0C-878F-D086-3D38-1BCAB47BF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862FC-08F1-A08B-D225-87DA7FFEC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85710-169F-0801-6403-0114B379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3DAD-4E95-416D-A687-657E1CE00E63}" type="datetimeFigureOut">
              <a:rPr lang="bg-BG" smtClean="0"/>
              <a:t>22.3.2025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EEE9E-3AD2-268D-C60C-36FC4F04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62B3B-BEF5-5645-3D91-6C064867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AE89-512B-46F3-9A41-657FE99066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6945176"/>
      </p:ext>
    </p:extLst>
  </p:cSld>
  <p:clrMapOvr>
    <a:masterClrMapping/>
  </p:clrMapOvr>
  <p:transition spd="med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A27C-6C79-DD78-6419-3307B172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F508B-5BFF-3599-2237-BFFBF787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59463-1883-C384-B392-B02468C0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3DAD-4E95-416D-A687-657E1CE00E63}" type="datetimeFigureOut">
              <a:rPr lang="bg-BG" smtClean="0"/>
              <a:t>22.3.2025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9247D-FF19-E739-9C93-31FB39F8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15C1-9F79-BD96-9D35-55922B46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AE89-512B-46F3-9A41-657FE99066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6991431"/>
      </p:ext>
    </p:extLst>
  </p:cSld>
  <p:clrMapOvr>
    <a:masterClrMapping/>
  </p:clrMapOvr>
  <p:transition spd="med"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75BA-BDA9-590F-2AAC-1EB5D5EF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75C4D-FB98-F5A9-9232-D42BB2E21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B4838-661A-9237-3437-83B150FB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3DAD-4E95-416D-A687-657E1CE00E63}" type="datetimeFigureOut">
              <a:rPr lang="bg-BG" smtClean="0"/>
              <a:t>22.3.2025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74C25-7015-DCED-94E1-96BCB44A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3C0E2-60EE-073C-B036-B2CE01DC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AE89-512B-46F3-9A41-657FE99066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144077"/>
      </p:ext>
    </p:extLst>
  </p:cSld>
  <p:clrMapOvr>
    <a:masterClrMapping/>
  </p:clrMapOvr>
  <p:transition spd="med"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DD42-C458-DA83-38BB-4B8F90A6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D3701-A311-329D-7027-D45A7FB2E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A5C4F-1EE6-88AB-CA86-F81C8387D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D9528-BFB3-CF66-12D7-116091A7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3DAD-4E95-416D-A687-657E1CE00E63}" type="datetimeFigureOut">
              <a:rPr lang="bg-BG" smtClean="0"/>
              <a:t>22.3.2025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498C2-B23A-00C5-E550-1F642E57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4B4A3-B26E-87D0-60A6-BBA7CBE7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AE89-512B-46F3-9A41-657FE99066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6694100"/>
      </p:ext>
    </p:extLst>
  </p:cSld>
  <p:clrMapOvr>
    <a:masterClrMapping/>
  </p:clrMapOvr>
  <p:transition spd="med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1B64-9370-0C4C-AAAA-62B3758C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042B7-97C6-155D-6691-9A3BF40F8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D11FE-F1AE-D58E-E267-B05CBB821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7003A-AFFA-6814-5D55-736DAEE4B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476AC-12AF-5B93-BEE0-94024D71D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1D6E0-E4B4-8E7C-D6C0-3E7453FF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3DAD-4E95-416D-A687-657E1CE00E63}" type="datetimeFigureOut">
              <a:rPr lang="bg-BG" smtClean="0"/>
              <a:t>22.3.2025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76572-0EE8-BF4F-4DF3-6FA11E04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819FD-AF42-957D-2243-58D9EAC8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AE89-512B-46F3-9A41-657FE99066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2019425"/>
      </p:ext>
    </p:extLst>
  </p:cSld>
  <p:clrMapOvr>
    <a:masterClrMapping/>
  </p:clrMapOvr>
  <p:transition spd="med"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4282-AD3C-5E22-D5DB-2CE6B6A7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ED951-C5DB-099C-F835-7ECB35A2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3DAD-4E95-416D-A687-657E1CE00E63}" type="datetimeFigureOut">
              <a:rPr lang="bg-BG" smtClean="0"/>
              <a:t>22.3.2025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2A1C3-C7AD-7DC1-5FC9-0D061278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0DD77-1868-1423-CB99-A61F37A4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AE89-512B-46F3-9A41-657FE99066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8274606"/>
      </p:ext>
    </p:extLst>
  </p:cSld>
  <p:clrMapOvr>
    <a:masterClrMapping/>
  </p:clrMapOvr>
  <p:transition spd="med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CB45B-3530-4649-C900-998CBD88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3DAD-4E95-416D-A687-657E1CE00E63}" type="datetimeFigureOut">
              <a:rPr lang="bg-BG" smtClean="0"/>
              <a:t>22.3.2025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60435-C2F5-F254-0842-BF2A2CE5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50121-6EB6-FF0A-C2CE-8C3EFC20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AE89-512B-46F3-9A41-657FE99066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6281156"/>
      </p:ext>
    </p:extLst>
  </p:cSld>
  <p:clrMapOvr>
    <a:masterClrMapping/>
  </p:clrMapOvr>
  <p:transition spd="med"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E14-F1A8-11D9-4922-8614D603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DAC29-EF11-2178-9FEA-B389F7648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5A8F9-7ED5-D2CD-1E8C-0971CDCD4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01857-23F8-5EAF-7122-B5E87FF1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3DAD-4E95-416D-A687-657E1CE00E63}" type="datetimeFigureOut">
              <a:rPr lang="bg-BG" smtClean="0"/>
              <a:t>22.3.2025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A2E50-56F5-F49B-BE71-1E6A7DF4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E8D25-A4CD-4D52-981E-E27D3314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AE89-512B-46F3-9A41-657FE99066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152748"/>
      </p:ext>
    </p:extLst>
  </p:cSld>
  <p:clrMapOvr>
    <a:masterClrMapping/>
  </p:clrMapOvr>
  <p:transition spd="med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EA8E-9EE6-F049-A5BB-6352E967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A76D7-27E1-8102-EE2E-1E1B775D8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65384-2E2F-F0AA-7B82-ECFEFDFA4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5490B-D63E-59F3-7E3D-DC9C455F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3DAD-4E95-416D-A687-657E1CE00E63}" type="datetimeFigureOut">
              <a:rPr lang="bg-BG" smtClean="0"/>
              <a:t>22.3.2025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C8B05-CF06-46D9-85C5-7AE1351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89009-9EAF-BE85-E4FE-36448B34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AE89-512B-46F3-9A41-657FE99066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166038"/>
      </p:ext>
    </p:extLst>
  </p:cSld>
  <p:clrMapOvr>
    <a:masterClrMapping/>
  </p:clrMapOvr>
  <p:transition spd="med"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E5E72-8B44-9AD6-8F74-036303F3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65AB9-4CC9-0343-DD1C-31A813E85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9C37E-B34C-71DE-15C9-25CFF0DAA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EE3DAD-4E95-416D-A687-657E1CE00E63}" type="datetimeFigureOut">
              <a:rPr lang="bg-BG" smtClean="0"/>
              <a:t>22.3.2025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F395A-6720-DEF3-823E-3B9C44983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E12FF-D86A-B63E-8869-6B45769BF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8FAE89-512B-46F3-9A41-657FE99066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94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over dir="d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16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6.png"/><Relationship Id="rId7" Type="http://schemas.openxmlformats.org/officeDocument/2006/relationships/image" Target="../media/image41.png"/><Relationship Id="rId12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36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3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47AB-C641-CAB9-6860-31D8C167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66E8-E399-41AD-0A3B-439E28375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4AD214-52C1-0C78-5AD2-700CE6F695EF}"/>
              </a:ext>
            </a:extLst>
          </p:cNvPr>
          <p:cNvSpPr/>
          <p:nvPr/>
        </p:nvSpPr>
        <p:spPr>
          <a:xfrm>
            <a:off x="-758294" y="8174213"/>
            <a:ext cx="3133690" cy="2967688"/>
          </a:xfrm>
          <a:custGeom>
            <a:avLst/>
            <a:gdLst>
              <a:gd name="connsiteX0" fmla="*/ 271911 w 3133690"/>
              <a:gd name="connsiteY0" fmla="*/ 2399213 h 2967688"/>
              <a:gd name="connsiteX1" fmla="*/ 1244677 w 3133690"/>
              <a:gd name="connsiteY1" fmla="*/ 2943961 h 2967688"/>
              <a:gd name="connsiteX2" fmla="*/ 1964524 w 3133690"/>
              <a:gd name="connsiteY2" fmla="*/ 2768864 h 2967688"/>
              <a:gd name="connsiteX3" fmla="*/ 2022890 w 3133690"/>
              <a:gd name="connsiteY3" fmla="*/ 1873919 h 2967688"/>
              <a:gd name="connsiteX4" fmla="*/ 2353630 w 3133690"/>
              <a:gd name="connsiteY4" fmla="*/ 1737732 h 2967688"/>
              <a:gd name="connsiteX5" fmla="*/ 2878924 w 3133690"/>
              <a:gd name="connsiteY5" fmla="*/ 1718276 h 2967688"/>
              <a:gd name="connsiteX6" fmla="*/ 3092932 w 3133690"/>
              <a:gd name="connsiteY6" fmla="*/ 1115161 h 2967688"/>
              <a:gd name="connsiteX7" fmla="*/ 2820558 w 3133690"/>
              <a:gd name="connsiteY7" fmla="*/ 181306 h 2967688"/>
              <a:gd name="connsiteX8" fmla="*/ 213545 w 3133690"/>
              <a:gd name="connsiteY8" fmla="*/ 220217 h 2967688"/>
              <a:gd name="connsiteX9" fmla="*/ 271911 w 3133690"/>
              <a:gd name="connsiteY9" fmla="*/ 2399213 h 296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3690" h="2967688">
                <a:moveTo>
                  <a:pt x="271911" y="2399213"/>
                </a:moveTo>
                <a:cubicBezTo>
                  <a:pt x="443766" y="2853170"/>
                  <a:pt x="962575" y="2882353"/>
                  <a:pt x="1244677" y="2943961"/>
                </a:cubicBezTo>
                <a:cubicBezTo>
                  <a:pt x="1526779" y="3005570"/>
                  <a:pt x="1834822" y="2947204"/>
                  <a:pt x="1964524" y="2768864"/>
                </a:cubicBezTo>
                <a:cubicBezTo>
                  <a:pt x="2094226" y="2590524"/>
                  <a:pt x="1958039" y="2045774"/>
                  <a:pt x="2022890" y="1873919"/>
                </a:cubicBezTo>
                <a:cubicBezTo>
                  <a:pt x="2087741" y="1702064"/>
                  <a:pt x="2210958" y="1763672"/>
                  <a:pt x="2353630" y="1737732"/>
                </a:cubicBezTo>
                <a:cubicBezTo>
                  <a:pt x="2496302" y="1711792"/>
                  <a:pt x="2755707" y="1822038"/>
                  <a:pt x="2878924" y="1718276"/>
                </a:cubicBezTo>
                <a:cubicBezTo>
                  <a:pt x="3002141" y="1614514"/>
                  <a:pt x="3102660" y="1371323"/>
                  <a:pt x="3092932" y="1115161"/>
                </a:cubicBezTo>
                <a:cubicBezTo>
                  <a:pt x="3083204" y="858999"/>
                  <a:pt x="3300456" y="330463"/>
                  <a:pt x="2820558" y="181306"/>
                </a:cubicBezTo>
                <a:cubicBezTo>
                  <a:pt x="2340660" y="32149"/>
                  <a:pt x="638319" y="-155919"/>
                  <a:pt x="213545" y="220217"/>
                </a:cubicBezTo>
                <a:cubicBezTo>
                  <a:pt x="-211229" y="596353"/>
                  <a:pt x="100056" y="1945256"/>
                  <a:pt x="271911" y="2399213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5429FE-9AFB-176F-B716-2063760450D1}"/>
              </a:ext>
            </a:extLst>
          </p:cNvPr>
          <p:cNvSpPr/>
          <p:nvPr/>
        </p:nvSpPr>
        <p:spPr>
          <a:xfrm>
            <a:off x="2612687" y="8637621"/>
            <a:ext cx="739302" cy="758757"/>
          </a:xfrm>
          <a:prstGeom prst="ellips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D85A7D-802D-BFF6-B091-39372E86858B}"/>
              </a:ext>
            </a:extLst>
          </p:cNvPr>
          <p:cNvSpPr/>
          <p:nvPr/>
        </p:nvSpPr>
        <p:spPr>
          <a:xfrm>
            <a:off x="10275339" y="12742874"/>
            <a:ext cx="2663402" cy="4921049"/>
          </a:xfrm>
          <a:custGeom>
            <a:avLst/>
            <a:gdLst>
              <a:gd name="connsiteX0" fmla="*/ 379961 w 2663402"/>
              <a:gd name="connsiteY0" fmla="*/ 3233725 h 3620928"/>
              <a:gd name="connsiteX1" fmla="*/ 430761 w 2663402"/>
              <a:gd name="connsiteY1" fmla="*/ 3132125 h 3620928"/>
              <a:gd name="connsiteX2" fmla="*/ 11661 w 2663402"/>
              <a:gd name="connsiteY2" fmla="*/ 2154225 h 3620928"/>
              <a:gd name="connsiteX3" fmla="*/ 964161 w 2663402"/>
              <a:gd name="connsiteY3" fmla="*/ 846125 h 3620928"/>
              <a:gd name="connsiteX4" fmla="*/ 2538961 w 2663402"/>
              <a:gd name="connsiteY4" fmla="*/ 122225 h 3620928"/>
              <a:gd name="connsiteX5" fmla="*/ 2323061 w 2663402"/>
              <a:gd name="connsiteY5" fmla="*/ 3424225 h 3620928"/>
              <a:gd name="connsiteX6" fmla="*/ 379961 w 2663402"/>
              <a:gd name="connsiteY6" fmla="*/ 3233725 h 36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402" h="3620928">
                <a:moveTo>
                  <a:pt x="379961" y="3233725"/>
                </a:moveTo>
                <a:cubicBezTo>
                  <a:pt x="64578" y="3185042"/>
                  <a:pt x="492144" y="3312042"/>
                  <a:pt x="430761" y="3132125"/>
                </a:cubicBezTo>
                <a:cubicBezTo>
                  <a:pt x="369378" y="2952208"/>
                  <a:pt x="-77239" y="2535225"/>
                  <a:pt x="11661" y="2154225"/>
                </a:cubicBezTo>
                <a:cubicBezTo>
                  <a:pt x="100561" y="1773225"/>
                  <a:pt x="542944" y="1184792"/>
                  <a:pt x="964161" y="846125"/>
                </a:cubicBezTo>
                <a:cubicBezTo>
                  <a:pt x="1385378" y="507458"/>
                  <a:pt x="2312478" y="-307458"/>
                  <a:pt x="2538961" y="122225"/>
                </a:cubicBezTo>
                <a:cubicBezTo>
                  <a:pt x="2765444" y="551908"/>
                  <a:pt x="2676544" y="2907758"/>
                  <a:pt x="2323061" y="3424225"/>
                </a:cubicBezTo>
                <a:cubicBezTo>
                  <a:pt x="1969578" y="3940692"/>
                  <a:pt x="695344" y="3282408"/>
                  <a:pt x="379961" y="323372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01AE56-1351-26DE-45D1-756344BAA8F2}"/>
              </a:ext>
            </a:extLst>
          </p:cNvPr>
          <p:cNvSpPr/>
          <p:nvPr/>
        </p:nvSpPr>
        <p:spPr>
          <a:xfrm>
            <a:off x="3590989" y="8637621"/>
            <a:ext cx="567642" cy="582580"/>
          </a:xfrm>
          <a:prstGeom prst="ellips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5AC4EA-6507-9608-7C6B-BCB264EF0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73279" flipH="1">
            <a:off x="6940034" y="12915474"/>
            <a:ext cx="1983953" cy="3269025"/>
          </a:xfrm>
          <a:prstGeom prst="rect">
            <a:avLst/>
          </a:prstGeom>
        </p:spPr>
      </p:pic>
      <p:pic>
        <p:nvPicPr>
          <p:cNvPr id="9" name="Picture 8" descr="A cartoon of a chicken leg&#10;&#10;AI-generated content may be incorrect.">
            <a:extLst>
              <a:ext uri="{FF2B5EF4-FFF2-40B4-BE49-F238E27FC236}">
                <a16:creationId xmlns:a16="http://schemas.microsoft.com/office/drawing/2014/main" id="{3FC32B5B-96B1-0166-A650-C8B229E1C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2268">
            <a:off x="8836213" y="12427853"/>
            <a:ext cx="2660787" cy="27623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EFE04E-A3DA-B376-CD87-151A32AB9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102898">
            <a:off x="7719921" y="11486115"/>
            <a:ext cx="2737703" cy="1835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3626CD-DE15-DDE8-17A8-9A107523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6233">
            <a:off x="10321214" y="10620759"/>
            <a:ext cx="1410263" cy="19715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687841-BCA2-3B57-E305-8C65D4F47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66" y="10190981"/>
            <a:ext cx="971167" cy="7444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F72997-6065-B4D5-5F51-5237CFB8B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5068" y="9863784"/>
            <a:ext cx="961409" cy="7684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7FD730-EC67-B64C-2A08-D3F7674A8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0180" y="9057356"/>
            <a:ext cx="1354679" cy="10808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652EF8-50DB-C08F-1469-38133971BF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521457">
            <a:off x="1605162" y="9054279"/>
            <a:ext cx="850826" cy="11294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F07035-B180-F6E1-C360-2799B77494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85608" y="8417629"/>
            <a:ext cx="2067847" cy="18284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4768A5-E4DA-2934-6A42-57336C9AA9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9812" y="9863784"/>
            <a:ext cx="2033589" cy="139882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BC66AC3-5D0A-11FB-9AAD-84DB73C284C8}"/>
              </a:ext>
            </a:extLst>
          </p:cNvPr>
          <p:cNvSpPr/>
          <p:nvPr/>
        </p:nvSpPr>
        <p:spPr>
          <a:xfrm>
            <a:off x="-1608307" y="15878026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F6C48F-D344-3252-5A9E-152823300600}"/>
              </a:ext>
            </a:extLst>
          </p:cNvPr>
          <p:cNvSpPr/>
          <p:nvPr/>
        </p:nvSpPr>
        <p:spPr>
          <a:xfrm rot="5400000">
            <a:off x="7911978" y="12201339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20" name="Picture 19" descr="A cartoon of a pink apple with a green leaf&#10;&#10;AI-generated content may be incorrect.">
            <a:extLst>
              <a:ext uri="{FF2B5EF4-FFF2-40B4-BE49-F238E27FC236}">
                <a16:creationId xmlns:a16="http://schemas.microsoft.com/office/drawing/2014/main" id="{27F271B8-0C41-E3F1-19B5-D16C7FB890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978" y="13702326"/>
            <a:ext cx="1987587" cy="23413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0EDF3A-0145-EE18-5E72-8F51EB5388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8261957">
            <a:off x="10866957" y="12740872"/>
            <a:ext cx="1173509" cy="963648"/>
          </a:xfrm>
          <a:prstGeom prst="rect">
            <a:avLst/>
          </a:prstGeom>
        </p:spPr>
      </p:pic>
      <p:sp>
        <p:nvSpPr>
          <p:cNvPr id="22" name="Cross 21">
            <a:extLst>
              <a:ext uri="{FF2B5EF4-FFF2-40B4-BE49-F238E27FC236}">
                <a16:creationId xmlns:a16="http://schemas.microsoft.com/office/drawing/2014/main" id="{56110E85-D7A8-83B2-9EBA-96AB024192C1}"/>
              </a:ext>
            </a:extLst>
          </p:cNvPr>
          <p:cNvSpPr/>
          <p:nvPr/>
        </p:nvSpPr>
        <p:spPr>
          <a:xfrm>
            <a:off x="11518015" y="11932994"/>
            <a:ext cx="524331" cy="525025"/>
          </a:xfrm>
          <a:prstGeom prst="plus">
            <a:avLst>
              <a:gd name="adj" fmla="val 2989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C66E0314-44E9-E743-D038-C83D66BEF506}"/>
              </a:ext>
            </a:extLst>
          </p:cNvPr>
          <p:cNvSpPr/>
          <p:nvPr/>
        </p:nvSpPr>
        <p:spPr>
          <a:xfrm>
            <a:off x="9009706" y="14896152"/>
            <a:ext cx="739302" cy="758757"/>
          </a:xfrm>
          <a:prstGeom prst="don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ABF76A87-8255-7CE9-8621-8DBA46A0C343}"/>
              </a:ext>
            </a:extLst>
          </p:cNvPr>
          <p:cNvSpPr/>
          <p:nvPr/>
        </p:nvSpPr>
        <p:spPr>
          <a:xfrm>
            <a:off x="1117600" y="9501606"/>
            <a:ext cx="477072" cy="455194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37DE7C-B35D-ED88-FD0C-D6ADB4011228}"/>
              </a:ext>
            </a:extLst>
          </p:cNvPr>
          <p:cNvSpPr txBox="1"/>
          <p:nvPr/>
        </p:nvSpPr>
        <p:spPr>
          <a:xfrm>
            <a:off x="1404289" y="10226498"/>
            <a:ext cx="109934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00" b="1" dirty="0">
                <a:solidFill>
                  <a:schemeClr val="tx2"/>
                </a:solidFill>
                <a:latin typeface="Delius Swash Caps" panose="02000603000000000000" pitchFamily="2" charset="0"/>
                <a:ea typeface="Yu Gothic UI Semibold" panose="020B0700000000000000" pitchFamily="34" charset="-128"/>
                <a:cs typeface="Dreaming Outloud Script Pro" panose="03050502040304050704" pitchFamily="66" charset="0"/>
              </a:rPr>
              <a:t>Zo\n</a:t>
            </a:r>
            <a:endParaRPr lang="bg-BG" sz="19600" b="1" dirty="0">
              <a:solidFill>
                <a:schemeClr val="tx2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Dreaming Outloud Script Pro" panose="03050502040304050704" pitchFamily="66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D56432-A1B3-821E-29F2-D53D9C4E1DDC}"/>
              </a:ext>
            </a:extLst>
          </p:cNvPr>
          <p:cNvSpPr/>
          <p:nvPr/>
        </p:nvSpPr>
        <p:spPr>
          <a:xfrm>
            <a:off x="-2081719" y="8607457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1F144F-9204-7D55-7B15-23CFD679ECBE}"/>
              </a:ext>
            </a:extLst>
          </p:cNvPr>
          <p:cNvSpPr/>
          <p:nvPr/>
        </p:nvSpPr>
        <p:spPr>
          <a:xfrm rot="5400000">
            <a:off x="-4656157" y="12042454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DDDEE3-24FB-ECAB-619C-3CEDDEF5FDF8}"/>
              </a:ext>
            </a:extLst>
          </p:cNvPr>
          <p:cNvSpPr txBox="1"/>
          <p:nvPr/>
        </p:nvSpPr>
        <p:spPr>
          <a:xfrm>
            <a:off x="101193" y="13066486"/>
            <a:ext cx="101902" cy="258842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1F5B59-838E-52FB-C258-50CC46676769}"/>
              </a:ext>
            </a:extLst>
          </p:cNvPr>
          <p:cNvSpPr txBox="1"/>
          <p:nvPr/>
        </p:nvSpPr>
        <p:spPr>
          <a:xfrm>
            <a:off x="104420" y="15654909"/>
            <a:ext cx="3133690" cy="11341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E88B747-C82D-D8B6-E119-417164AF7AF6}"/>
              </a:ext>
            </a:extLst>
          </p:cNvPr>
          <p:cNvSpPr/>
          <p:nvPr/>
        </p:nvSpPr>
        <p:spPr>
          <a:xfrm>
            <a:off x="-758294" y="-842787"/>
            <a:ext cx="3133690" cy="2967688"/>
          </a:xfrm>
          <a:custGeom>
            <a:avLst/>
            <a:gdLst>
              <a:gd name="connsiteX0" fmla="*/ 271911 w 3133690"/>
              <a:gd name="connsiteY0" fmla="*/ 2399213 h 2967688"/>
              <a:gd name="connsiteX1" fmla="*/ 1244677 w 3133690"/>
              <a:gd name="connsiteY1" fmla="*/ 2943961 h 2967688"/>
              <a:gd name="connsiteX2" fmla="*/ 1964524 w 3133690"/>
              <a:gd name="connsiteY2" fmla="*/ 2768864 h 2967688"/>
              <a:gd name="connsiteX3" fmla="*/ 2022890 w 3133690"/>
              <a:gd name="connsiteY3" fmla="*/ 1873919 h 2967688"/>
              <a:gd name="connsiteX4" fmla="*/ 2353630 w 3133690"/>
              <a:gd name="connsiteY4" fmla="*/ 1737732 h 2967688"/>
              <a:gd name="connsiteX5" fmla="*/ 2878924 w 3133690"/>
              <a:gd name="connsiteY5" fmla="*/ 1718276 h 2967688"/>
              <a:gd name="connsiteX6" fmla="*/ 3092932 w 3133690"/>
              <a:gd name="connsiteY6" fmla="*/ 1115161 h 2967688"/>
              <a:gd name="connsiteX7" fmla="*/ 2820558 w 3133690"/>
              <a:gd name="connsiteY7" fmla="*/ 181306 h 2967688"/>
              <a:gd name="connsiteX8" fmla="*/ 213545 w 3133690"/>
              <a:gd name="connsiteY8" fmla="*/ 220217 h 2967688"/>
              <a:gd name="connsiteX9" fmla="*/ 271911 w 3133690"/>
              <a:gd name="connsiteY9" fmla="*/ 2399213 h 296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3690" h="2967688">
                <a:moveTo>
                  <a:pt x="271911" y="2399213"/>
                </a:moveTo>
                <a:cubicBezTo>
                  <a:pt x="443766" y="2853170"/>
                  <a:pt x="962575" y="2882353"/>
                  <a:pt x="1244677" y="2943961"/>
                </a:cubicBezTo>
                <a:cubicBezTo>
                  <a:pt x="1526779" y="3005570"/>
                  <a:pt x="1834822" y="2947204"/>
                  <a:pt x="1964524" y="2768864"/>
                </a:cubicBezTo>
                <a:cubicBezTo>
                  <a:pt x="2094226" y="2590524"/>
                  <a:pt x="1958039" y="2045774"/>
                  <a:pt x="2022890" y="1873919"/>
                </a:cubicBezTo>
                <a:cubicBezTo>
                  <a:pt x="2087741" y="1702064"/>
                  <a:pt x="2210958" y="1763672"/>
                  <a:pt x="2353630" y="1737732"/>
                </a:cubicBezTo>
                <a:cubicBezTo>
                  <a:pt x="2496302" y="1711792"/>
                  <a:pt x="2755707" y="1822038"/>
                  <a:pt x="2878924" y="1718276"/>
                </a:cubicBezTo>
                <a:cubicBezTo>
                  <a:pt x="3002141" y="1614514"/>
                  <a:pt x="3102660" y="1371323"/>
                  <a:pt x="3092932" y="1115161"/>
                </a:cubicBezTo>
                <a:cubicBezTo>
                  <a:pt x="3083204" y="858999"/>
                  <a:pt x="3300456" y="330463"/>
                  <a:pt x="2820558" y="181306"/>
                </a:cubicBezTo>
                <a:cubicBezTo>
                  <a:pt x="2340660" y="32149"/>
                  <a:pt x="638319" y="-155919"/>
                  <a:pt x="213545" y="220217"/>
                </a:cubicBezTo>
                <a:cubicBezTo>
                  <a:pt x="-211229" y="596353"/>
                  <a:pt x="100056" y="1945256"/>
                  <a:pt x="271911" y="2399213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D71B20E-2FA1-A13E-28A0-A9B3D06F3B0E}"/>
              </a:ext>
            </a:extLst>
          </p:cNvPr>
          <p:cNvSpPr/>
          <p:nvPr/>
        </p:nvSpPr>
        <p:spPr>
          <a:xfrm>
            <a:off x="6918459" y="-1095680"/>
            <a:ext cx="8992205" cy="10139600"/>
          </a:xfrm>
          <a:custGeom>
            <a:avLst/>
            <a:gdLst>
              <a:gd name="connsiteX0" fmla="*/ 1525150 w 8992205"/>
              <a:gd name="connsiteY0" fmla="*/ 8916719 h 10139600"/>
              <a:gd name="connsiteX1" fmla="*/ 299465 w 8992205"/>
              <a:gd name="connsiteY1" fmla="*/ 8294149 h 10139600"/>
              <a:gd name="connsiteX2" fmla="*/ 27091 w 8992205"/>
              <a:gd name="connsiteY2" fmla="*/ 7263017 h 10139600"/>
              <a:gd name="connsiteX3" fmla="*/ 785848 w 8992205"/>
              <a:gd name="connsiteY3" fmla="*/ 6951732 h 10139600"/>
              <a:gd name="connsiteX4" fmla="*/ 1778070 w 8992205"/>
              <a:gd name="connsiteY4" fmla="*/ 7535391 h 10139600"/>
              <a:gd name="connsiteX5" fmla="*/ 2420095 w 8992205"/>
              <a:gd name="connsiteY5" fmla="*/ 7438115 h 10139600"/>
              <a:gd name="connsiteX6" fmla="*/ 2517372 w 8992205"/>
              <a:gd name="connsiteY6" fmla="*/ 6835000 h 10139600"/>
              <a:gd name="connsiteX7" fmla="*/ 2069899 w 8992205"/>
              <a:gd name="connsiteY7" fmla="*/ 6523715 h 10139600"/>
              <a:gd name="connsiteX8" fmla="*/ 708027 w 8992205"/>
              <a:gd name="connsiteY8" fmla="*/ 6348617 h 10139600"/>
              <a:gd name="connsiteX9" fmla="*/ 455108 w 8992205"/>
              <a:gd name="connsiteY9" fmla="*/ 5142387 h 10139600"/>
              <a:gd name="connsiteX10" fmla="*/ 1038767 w 8992205"/>
              <a:gd name="connsiteY10" fmla="*/ 4500361 h 10139600"/>
              <a:gd name="connsiteX11" fmla="*/ 1447329 w 8992205"/>
              <a:gd name="connsiteY11" fmla="*/ 3838880 h 10139600"/>
              <a:gd name="connsiteX12" fmla="*/ 2517372 w 8992205"/>
              <a:gd name="connsiteY12" fmla="*/ 3741604 h 10139600"/>
              <a:gd name="connsiteX13" fmla="*/ 3101031 w 8992205"/>
              <a:gd name="connsiteY13" fmla="*/ 5084021 h 10139600"/>
              <a:gd name="connsiteX14" fmla="*/ 3859789 w 8992205"/>
              <a:gd name="connsiteY14" fmla="*/ 4792191 h 10139600"/>
              <a:gd name="connsiteX15" fmla="*/ 3353950 w 8992205"/>
              <a:gd name="connsiteY15" fmla="*/ 3333042 h 10139600"/>
              <a:gd name="connsiteX16" fmla="*/ 3509593 w 8992205"/>
              <a:gd name="connsiteY16" fmla="*/ 2301910 h 10139600"/>
              <a:gd name="connsiteX17" fmla="*/ 4443448 w 8992205"/>
              <a:gd name="connsiteY17" fmla="*/ 2048991 h 10139600"/>
              <a:gd name="connsiteX18" fmla="*/ 5552401 w 8992205"/>
              <a:gd name="connsiteY18" fmla="*/ 1309689 h 10139600"/>
              <a:gd name="connsiteX19" fmla="*/ 6700265 w 8992205"/>
              <a:gd name="connsiteY19" fmla="*/ 1309689 h 10139600"/>
              <a:gd name="connsiteX20" fmla="*/ 7089372 w 8992205"/>
              <a:gd name="connsiteY20" fmla="*/ 823306 h 10139600"/>
              <a:gd name="connsiteX21" fmla="*/ 8198325 w 8992205"/>
              <a:gd name="connsiteY21" fmla="*/ 628753 h 10139600"/>
              <a:gd name="connsiteX22" fmla="*/ 8529065 w 8992205"/>
              <a:gd name="connsiteY22" fmla="*/ 9636566 h 10139600"/>
              <a:gd name="connsiteX23" fmla="*/ 1525150 w 8992205"/>
              <a:gd name="connsiteY23" fmla="*/ 8916719 h 1013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92205" h="10139600">
                <a:moveTo>
                  <a:pt x="1525150" y="8916719"/>
                </a:moveTo>
                <a:cubicBezTo>
                  <a:pt x="153550" y="8692983"/>
                  <a:pt x="549141" y="8569766"/>
                  <a:pt x="299465" y="8294149"/>
                </a:cubicBezTo>
                <a:cubicBezTo>
                  <a:pt x="49788" y="8018532"/>
                  <a:pt x="-53973" y="7486753"/>
                  <a:pt x="27091" y="7263017"/>
                </a:cubicBezTo>
                <a:cubicBezTo>
                  <a:pt x="108155" y="7039281"/>
                  <a:pt x="494018" y="6906336"/>
                  <a:pt x="785848" y="6951732"/>
                </a:cubicBezTo>
                <a:cubicBezTo>
                  <a:pt x="1077678" y="6997128"/>
                  <a:pt x="1505695" y="7454327"/>
                  <a:pt x="1778070" y="7535391"/>
                </a:cubicBezTo>
                <a:cubicBezTo>
                  <a:pt x="2050445" y="7616455"/>
                  <a:pt x="2296878" y="7554847"/>
                  <a:pt x="2420095" y="7438115"/>
                </a:cubicBezTo>
                <a:cubicBezTo>
                  <a:pt x="2543312" y="7321383"/>
                  <a:pt x="2575738" y="6987400"/>
                  <a:pt x="2517372" y="6835000"/>
                </a:cubicBezTo>
                <a:cubicBezTo>
                  <a:pt x="2459006" y="6682600"/>
                  <a:pt x="2371457" y="6604779"/>
                  <a:pt x="2069899" y="6523715"/>
                </a:cubicBezTo>
                <a:cubicBezTo>
                  <a:pt x="1768341" y="6442651"/>
                  <a:pt x="977159" y="6578838"/>
                  <a:pt x="708027" y="6348617"/>
                </a:cubicBezTo>
                <a:cubicBezTo>
                  <a:pt x="438895" y="6118396"/>
                  <a:pt x="399985" y="5450430"/>
                  <a:pt x="455108" y="5142387"/>
                </a:cubicBezTo>
                <a:cubicBezTo>
                  <a:pt x="510231" y="4834344"/>
                  <a:pt x="873397" y="4717612"/>
                  <a:pt x="1038767" y="4500361"/>
                </a:cubicBezTo>
                <a:cubicBezTo>
                  <a:pt x="1204137" y="4283110"/>
                  <a:pt x="1200895" y="3965339"/>
                  <a:pt x="1447329" y="3838880"/>
                </a:cubicBezTo>
                <a:cubicBezTo>
                  <a:pt x="1693763" y="3712421"/>
                  <a:pt x="2241755" y="3534081"/>
                  <a:pt x="2517372" y="3741604"/>
                </a:cubicBezTo>
                <a:cubicBezTo>
                  <a:pt x="2792989" y="3949127"/>
                  <a:pt x="2877295" y="4908923"/>
                  <a:pt x="3101031" y="5084021"/>
                </a:cubicBezTo>
                <a:cubicBezTo>
                  <a:pt x="3324767" y="5259119"/>
                  <a:pt x="3817636" y="5084021"/>
                  <a:pt x="3859789" y="4792191"/>
                </a:cubicBezTo>
                <a:cubicBezTo>
                  <a:pt x="3901942" y="4500361"/>
                  <a:pt x="3412316" y="3748089"/>
                  <a:pt x="3353950" y="3333042"/>
                </a:cubicBezTo>
                <a:cubicBezTo>
                  <a:pt x="3295584" y="2917995"/>
                  <a:pt x="3328010" y="2515918"/>
                  <a:pt x="3509593" y="2301910"/>
                </a:cubicBezTo>
                <a:cubicBezTo>
                  <a:pt x="3691176" y="2087902"/>
                  <a:pt x="4102980" y="2214361"/>
                  <a:pt x="4443448" y="2048991"/>
                </a:cubicBezTo>
                <a:cubicBezTo>
                  <a:pt x="4783916" y="1883621"/>
                  <a:pt x="5176265" y="1432906"/>
                  <a:pt x="5552401" y="1309689"/>
                </a:cubicBezTo>
                <a:cubicBezTo>
                  <a:pt x="5928537" y="1186472"/>
                  <a:pt x="6444103" y="1390753"/>
                  <a:pt x="6700265" y="1309689"/>
                </a:cubicBezTo>
                <a:cubicBezTo>
                  <a:pt x="6956427" y="1228625"/>
                  <a:pt x="6839695" y="936795"/>
                  <a:pt x="7089372" y="823306"/>
                </a:cubicBezTo>
                <a:cubicBezTo>
                  <a:pt x="7339049" y="709817"/>
                  <a:pt x="7958376" y="-840123"/>
                  <a:pt x="8198325" y="628753"/>
                </a:cubicBezTo>
                <a:cubicBezTo>
                  <a:pt x="8438274" y="2097629"/>
                  <a:pt x="9638018" y="8255238"/>
                  <a:pt x="8529065" y="9636566"/>
                </a:cubicBezTo>
                <a:cubicBezTo>
                  <a:pt x="7420112" y="11017894"/>
                  <a:pt x="2896750" y="9140455"/>
                  <a:pt x="1525150" y="8916719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5604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A8F9B-C8FE-991A-AD25-4FF8D7113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8385-40A4-113F-1906-882DCFAE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60" y="407364"/>
            <a:ext cx="10515600" cy="1325563"/>
          </a:xfrm>
        </p:spPr>
        <p:txBody>
          <a:bodyPr>
            <a:normAutofit/>
          </a:bodyPr>
          <a:lstStyle/>
          <a:p>
            <a:r>
              <a:rPr lang="bg-BG" sz="4800" dirty="0">
                <a:solidFill>
                  <a:schemeClr val="tx2"/>
                </a:solidFill>
              </a:rPr>
              <a:t>Процес на работа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F6101C6-39BB-6FB3-9CE6-A4D29C8B0CE4}"/>
              </a:ext>
            </a:extLst>
          </p:cNvPr>
          <p:cNvSpPr/>
          <p:nvPr/>
        </p:nvSpPr>
        <p:spPr>
          <a:xfrm>
            <a:off x="-739791" y="4241812"/>
            <a:ext cx="4282133" cy="3269205"/>
          </a:xfrm>
          <a:custGeom>
            <a:avLst/>
            <a:gdLst>
              <a:gd name="connsiteX0" fmla="*/ 292319 w 4282133"/>
              <a:gd name="connsiteY0" fmla="*/ 719294 h 3269205"/>
              <a:gd name="connsiteX1" fmla="*/ 895434 w 4282133"/>
              <a:gd name="connsiteY1" fmla="*/ 18903 h 3269205"/>
              <a:gd name="connsiteX2" fmla="*/ 1459638 w 4282133"/>
              <a:gd name="connsiteY2" fmla="*/ 271822 h 3269205"/>
              <a:gd name="connsiteX3" fmla="*/ 1226174 w 4282133"/>
              <a:gd name="connsiteY3" fmla="*/ 1030579 h 3269205"/>
              <a:gd name="connsiteX4" fmla="*/ 1265085 w 4282133"/>
              <a:gd name="connsiteY4" fmla="*/ 1400231 h 3269205"/>
              <a:gd name="connsiteX5" fmla="*/ 1693102 w 4282133"/>
              <a:gd name="connsiteY5" fmla="*/ 1380775 h 3269205"/>
              <a:gd name="connsiteX6" fmla="*/ 2140574 w 4282133"/>
              <a:gd name="connsiteY6" fmla="*/ 1341865 h 3269205"/>
              <a:gd name="connsiteX7" fmla="*/ 2607502 w 4282133"/>
              <a:gd name="connsiteY7" fmla="*/ 1380775 h 3269205"/>
              <a:gd name="connsiteX8" fmla="*/ 3385714 w 4282133"/>
              <a:gd name="connsiteY8" fmla="*/ 1750426 h 3269205"/>
              <a:gd name="connsiteX9" fmla="*/ 3969374 w 4282133"/>
              <a:gd name="connsiteY9" fmla="*/ 2295175 h 3269205"/>
              <a:gd name="connsiteX10" fmla="*/ 3988829 w 4282133"/>
              <a:gd name="connsiteY10" fmla="*/ 3034477 h 3269205"/>
              <a:gd name="connsiteX11" fmla="*/ 253408 w 4282133"/>
              <a:gd name="connsiteY11" fmla="*/ 3073388 h 3269205"/>
              <a:gd name="connsiteX12" fmla="*/ 331229 w 4282133"/>
              <a:gd name="connsiteY12" fmla="*/ 660928 h 3269205"/>
              <a:gd name="connsiteX13" fmla="*/ 292319 w 4282133"/>
              <a:gd name="connsiteY13" fmla="*/ 719294 h 326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82133" h="3269205">
                <a:moveTo>
                  <a:pt x="292319" y="719294"/>
                </a:moveTo>
                <a:cubicBezTo>
                  <a:pt x="386353" y="612290"/>
                  <a:pt x="700881" y="93482"/>
                  <a:pt x="895434" y="18903"/>
                </a:cubicBezTo>
                <a:cubicBezTo>
                  <a:pt x="1089987" y="-55676"/>
                  <a:pt x="1404515" y="103209"/>
                  <a:pt x="1459638" y="271822"/>
                </a:cubicBezTo>
                <a:cubicBezTo>
                  <a:pt x="1514761" y="440435"/>
                  <a:pt x="1258600" y="842511"/>
                  <a:pt x="1226174" y="1030579"/>
                </a:cubicBezTo>
                <a:cubicBezTo>
                  <a:pt x="1193748" y="1218647"/>
                  <a:pt x="1187264" y="1341865"/>
                  <a:pt x="1265085" y="1400231"/>
                </a:cubicBezTo>
                <a:cubicBezTo>
                  <a:pt x="1342906" y="1458597"/>
                  <a:pt x="1547187" y="1390503"/>
                  <a:pt x="1693102" y="1380775"/>
                </a:cubicBezTo>
                <a:cubicBezTo>
                  <a:pt x="1839017" y="1371047"/>
                  <a:pt x="1988174" y="1341865"/>
                  <a:pt x="2140574" y="1341865"/>
                </a:cubicBezTo>
                <a:cubicBezTo>
                  <a:pt x="2292974" y="1341865"/>
                  <a:pt x="2399979" y="1312682"/>
                  <a:pt x="2607502" y="1380775"/>
                </a:cubicBezTo>
                <a:cubicBezTo>
                  <a:pt x="2815025" y="1448868"/>
                  <a:pt x="3158735" y="1598026"/>
                  <a:pt x="3385714" y="1750426"/>
                </a:cubicBezTo>
                <a:cubicBezTo>
                  <a:pt x="3612693" y="1902826"/>
                  <a:pt x="3868855" y="2081166"/>
                  <a:pt x="3969374" y="2295175"/>
                </a:cubicBezTo>
                <a:cubicBezTo>
                  <a:pt x="4069893" y="2509184"/>
                  <a:pt x="4608157" y="2904775"/>
                  <a:pt x="3988829" y="3034477"/>
                </a:cubicBezTo>
                <a:cubicBezTo>
                  <a:pt x="3369501" y="3164179"/>
                  <a:pt x="863008" y="3468979"/>
                  <a:pt x="253408" y="3073388"/>
                </a:cubicBezTo>
                <a:cubicBezTo>
                  <a:pt x="-356192" y="2677797"/>
                  <a:pt x="324744" y="1050034"/>
                  <a:pt x="331229" y="660928"/>
                </a:cubicBezTo>
                <a:cubicBezTo>
                  <a:pt x="337714" y="271822"/>
                  <a:pt x="198285" y="826298"/>
                  <a:pt x="292319" y="719294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7EE4932-E630-9EB0-6EC6-FE5D1495A901}"/>
              </a:ext>
            </a:extLst>
          </p:cNvPr>
          <p:cNvSpPr/>
          <p:nvPr/>
        </p:nvSpPr>
        <p:spPr>
          <a:xfrm>
            <a:off x="8341289" y="-895183"/>
            <a:ext cx="4997722" cy="3882853"/>
          </a:xfrm>
          <a:custGeom>
            <a:avLst/>
            <a:gdLst>
              <a:gd name="connsiteX0" fmla="*/ 666524 w 4997722"/>
              <a:gd name="connsiteY0" fmla="*/ 525532 h 3882853"/>
              <a:gd name="connsiteX1" fmla="*/ 5043 w 4997722"/>
              <a:gd name="connsiteY1" fmla="*/ 1187013 h 3882853"/>
              <a:gd name="connsiteX2" fmla="*/ 744345 w 4997722"/>
              <a:gd name="connsiteY2" fmla="*/ 1751217 h 3882853"/>
              <a:gd name="connsiteX3" fmla="*/ 1269639 w 4997722"/>
              <a:gd name="connsiteY3" fmla="*/ 1109192 h 3882853"/>
              <a:gd name="connsiteX4" fmla="*/ 1931120 w 4997722"/>
              <a:gd name="connsiteY4" fmla="*/ 1712306 h 3882853"/>
              <a:gd name="connsiteX5" fmla="*/ 1444737 w 4997722"/>
              <a:gd name="connsiteY5" fmla="*/ 2471064 h 3882853"/>
              <a:gd name="connsiteX6" fmla="*/ 2826064 w 4997722"/>
              <a:gd name="connsiteY6" fmla="*/ 3871847 h 3882853"/>
              <a:gd name="connsiteX7" fmla="*/ 4888328 w 4997722"/>
              <a:gd name="connsiteY7" fmla="*/ 2957447 h 3882853"/>
              <a:gd name="connsiteX8" fmla="*/ 4285213 w 4997722"/>
              <a:gd name="connsiteY8" fmla="*/ 136426 h 3882853"/>
              <a:gd name="connsiteX9" fmla="*/ 666524 w 4997722"/>
              <a:gd name="connsiteY9" fmla="*/ 525532 h 388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7722" h="3882853">
                <a:moveTo>
                  <a:pt x="666524" y="525532"/>
                </a:moveTo>
                <a:cubicBezTo>
                  <a:pt x="-46838" y="700630"/>
                  <a:pt x="-7927" y="982732"/>
                  <a:pt x="5043" y="1187013"/>
                </a:cubicBezTo>
                <a:cubicBezTo>
                  <a:pt x="18013" y="1391294"/>
                  <a:pt x="533579" y="1764187"/>
                  <a:pt x="744345" y="1751217"/>
                </a:cubicBezTo>
                <a:cubicBezTo>
                  <a:pt x="955111" y="1738247"/>
                  <a:pt x="1071843" y="1115677"/>
                  <a:pt x="1269639" y="1109192"/>
                </a:cubicBezTo>
                <a:cubicBezTo>
                  <a:pt x="1467435" y="1102707"/>
                  <a:pt x="1901937" y="1485327"/>
                  <a:pt x="1931120" y="1712306"/>
                </a:cubicBezTo>
                <a:cubicBezTo>
                  <a:pt x="1960303" y="1939285"/>
                  <a:pt x="1295580" y="2111141"/>
                  <a:pt x="1444737" y="2471064"/>
                </a:cubicBezTo>
                <a:cubicBezTo>
                  <a:pt x="1593894" y="2830988"/>
                  <a:pt x="2252132" y="3790783"/>
                  <a:pt x="2826064" y="3871847"/>
                </a:cubicBezTo>
                <a:cubicBezTo>
                  <a:pt x="3399996" y="3952911"/>
                  <a:pt x="4645136" y="3580017"/>
                  <a:pt x="4888328" y="2957447"/>
                </a:cubicBezTo>
                <a:cubicBezTo>
                  <a:pt x="5131520" y="2334877"/>
                  <a:pt x="4985605" y="544988"/>
                  <a:pt x="4285213" y="136426"/>
                </a:cubicBezTo>
                <a:cubicBezTo>
                  <a:pt x="3584822" y="-272136"/>
                  <a:pt x="1379886" y="350434"/>
                  <a:pt x="666524" y="525532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1A2AF9-5D69-F1C6-F26D-FB2ACFC427A7}"/>
              </a:ext>
            </a:extLst>
          </p:cNvPr>
          <p:cNvSpPr/>
          <p:nvPr/>
        </p:nvSpPr>
        <p:spPr>
          <a:xfrm>
            <a:off x="-1608307" y="6861026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D2B588-40C0-EB12-5832-4A7E0481079A}"/>
              </a:ext>
            </a:extLst>
          </p:cNvPr>
          <p:cNvSpPr/>
          <p:nvPr/>
        </p:nvSpPr>
        <p:spPr>
          <a:xfrm rot="5400000">
            <a:off x="7911978" y="3184339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CDB93B-18FB-BE79-049C-1FB285DBF836}"/>
              </a:ext>
            </a:extLst>
          </p:cNvPr>
          <p:cNvSpPr/>
          <p:nvPr/>
        </p:nvSpPr>
        <p:spPr>
          <a:xfrm>
            <a:off x="-2081719" y="-409543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DF9FCC-E30A-D2CA-94F6-3D7BE1FA556D}"/>
              </a:ext>
            </a:extLst>
          </p:cNvPr>
          <p:cNvSpPr/>
          <p:nvPr/>
        </p:nvSpPr>
        <p:spPr>
          <a:xfrm rot="5400000">
            <a:off x="-4656157" y="3025454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2748C8C5-D9BD-FF12-38F8-2699BBCD4537}"/>
              </a:ext>
            </a:extLst>
          </p:cNvPr>
          <p:cNvSpPr/>
          <p:nvPr/>
        </p:nvSpPr>
        <p:spPr>
          <a:xfrm>
            <a:off x="2236361" y="5641453"/>
            <a:ext cx="739302" cy="758757"/>
          </a:xfrm>
          <a:prstGeom prst="don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AAC61375-F8F7-E3A1-0F68-1F7EC5D393CB}"/>
              </a:ext>
            </a:extLst>
          </p:cNvPr>
          <p:cNvSpPr/>
          <p:nvPr/>
        </p:nvSpPr>
        <p:spPr>
          <a:xfrm>
            <a:off x="2835780" y="6403711"/>
            <a:ext cx="1233464" cy="34034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613581FB-9313-6A49-0311-7F4370A1D8D6}"/>
              </a:ext>
            </a:extLst>
          </p:cNvPr>
          <p:cNvSpPr/>
          <p:nvPr/>
        </p:nvSpPr>
        <p:spPr>
          <a:xfrm>
            <a:off x="7985861" y="170604"/>
            <a:ext cx="674713" cy="673482"/>
          </a:xfrm>
          <a:prstGeom prst="blockArc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AB7815-74E4-83F9-B04A-2AF864B614AE}"/>
              </a:ext>
            </a:extLst>
          </p:cNvPr>
          <p:cNvSpPr txBox="1"/>
          <p:nvPr/>
        </p:nvSpPr>
        <p:spPr>
          <a:xfrm>
            <a:off x="8912888" y="6533308"/>
            <a:ext cx="3115687" cy="11341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863255-1D76-A2C6-B5D0-628196464501}"/>
              </a:ext>
            </a:extLst>
          </p:cNvPr>
          <p:cNvSpPr txBox="1"/>
          <p:nvPr/>
        </p:nvSpPr>
        <p:spPr>
          <a:xfrm>
            <a:off x="11926673" y="3956220"/>
            <a:ext cx="101902" cy="258842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 descr="A blue circle with a pink center&#10;&#10;AI-generated content may be incorrect.">
            <a:extLst>
              <a:ext uri="{FF2B5EF4-FFF2-40B4-BE49-F238E27FC236}">
                <a16:creationId xmlns:a16="http://schemas.microsoft.com/office/drawing/2014/main" id="{C58E27B7-4DF9-7DDC-1163-E83101654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86" y="1591773"/>
            <a:ext cx="2155304" cy="2099503"/>
          </a:xfrm>
          <a:prstGeom prst="rect">
            <a:avLst/>
          </a:prstGeom>
        </p:spPr>
      </p:pic>
      <p:pic>
        <p:nvPicPr>
          <p:cNvPr id="23" name="Picture 22" descr="A blue and pink circle&#10;&#10;AI-generated content may be incorrect.">
            <a:extLst>
              <a:ext uri="{FF2B5EF4-FFF2-40B4-BE49-F238E27FC236}">
                <a16:creationId xmlns:a16="http://schemas.microsoft.com/office/drawing/2014/main" id="{6332D0B2-A72C-9810-FBA0-4C631914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69" y="1629411"/>
            <a:ext cx="2155304" cy="1568169"/>
          </a:xfrm>
          <a:prstGeom prst="rect">
            <a:avLst/>
          </a:prstGeom>
        </p:spPr>
      </p:pic>
      <p:pic>
        <p:nvPicPr>
          <p:cNvPr id="25" name="Picture 24" descr="A blue and pink circle&#10;&#10;AI-generated content may be incorrect.">
            <a:extLst>
              <a:ext uri="{FF2B5EF4-FFF2-40B4-BE49-F238E27FC236}">
                <a16:creationId xmlns:a16="http://schemas.microsoft.com/office/drawing/2014/main" id="{0C412751-3205-C54F-B512-4D7970218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552" y="1339444"/>
            <a:ext cx="1962251" cy="20329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1DC94ED-717A-B388-4495-FEB34950DE75}"/>
              </a:ext>
            </a:extLst>
          </p:cNvPr>
          <p:cNvSpPr txBox="1"/>
          <p:nvPr/>
        </p:nvSpPr>
        <p:spPr>
          <a:xfrm>
            <a:off x="8121481" y="2186929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Delius Swash Caps" panose="02000603000000000000" pitchFamily="2" charset="0"/>
              </a:rPr>
              <a:t>22.03</a:t>
            </a:r>
            <a:endParaRPr lang="bg-BG" sz="2800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EC6A0B-18DC-6245-CC78-E8556A3ECE84}"/>
              </a:ext>
            </a:extLst>
          </p:cNvPr>
          <p:cNvSpPr txBox="1"/>
          <p:nvPr/>
        </p:nvSpPr>
        <p:spPr>
          <a:xfrm>
            <a:off x="4645880" y="2186929"/>
            <a:ext cx="1037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Delius Swash Caps" panose="02000603000000000000" pitchFamily="2" charset="0"/>
              </a:rPr>
              <a:t>21.03</a:t>
            </a:r>
            <a:endParaRPr lang="bg-BG" sz="2800" dirty="0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CABEE-3346-61FC-9D18-C954DC0DE494}"/>
              </a:ext>
            </a:extLst>
          </p:cNvPr>
          <p:cNvSpPr txBox="1"/>
          <p:nvPr/>
        </p:nvSpPr>
        <p:spPr>
          <a:xfrm>
            <a:off x="1153325" y="2186929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Delius Swash Caps" panose="02000603000000000000" pitchFamily="2" charset="0"/>
              </a:rPr>
              <a:t>20.03</a:t>
            </a:r>
            <a:endParaRPr lang="bg-BG" sz="2800" dirty="0">
              <a:solidFill>
                <a:schemeClr val="tx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D47430-2584-D31F-DC0F-1B99A0E18B99}"/>
              </a:ext>
            </a:extLst>
          </p:cNvPr>
          <p:cNvSpPr txBox="1"/>
          <p:nvPr/>
        </p:nvSpPr>
        <p:spPr>
          <a:xfrm>
            <a:off x="489226" y="3351351"/>
            <a:ext cx="32825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bg-BG" sz="2000" dirty="0">
                <a:solidFill>
                  <a:schemeClr val="tx2"/>
                </a:solidFill>
              </a:rPr>
              <a:t>мислене на идеи</a:t>
            </a:r>
          </a:p>
          <a:p>
            <a:pPr marL="285750" indent="-285750">
              <a:buBlip>
                <a:blip r:embed="rId5"/>
              </a:buBlip>
            </a:pPr>
            <a:r>
              <a:rPr lang="bg-BG" sz="2000" dirty="0">
                <a:solidFill>
                  <a:schemeClr val="tx2"/>
                </a:solidFill>
              </a:rPr>
              <a:t>разпределение на задачите</a:t>
            </a:r>
          </a:p>
          <a:p>
            <a:pPr marL="285750" indent="-285750">
              <a:buBlip>
                <a:blip r:embed="rId5"/>
              </a:buBlip>
            </a:pPr>
            <a:r>
              <a:rPr lang="bg-BG" sz="2000" dirty="0">
                <a:solidFill>
                  <a:schemeClr val="tx2"/>
                </a:solidFill>
              </a:rPr>
              <a:t>начална страница</a:t>
            </a:r>
            <a:r>
              <a:rPr lang="en-US" sz="2000" dirty="0">
                <a:solidFill>
                  <a:schemeClr val="tx2"/>
                </a:solidFill>
              </a:rPr>
              <a:t> html &amp; </a:t>
            </a:r>
            <a:r>
              <a:rPr lang="en-US" sz="2000" dirty="0" err="1">
                <a:solidFill>
                  <a:schemeClr val="tx2"/>
                </a:solidFill>
              </a:rPr>
              <a:t>css</a:t>
            </a: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Blip>
                <a:blip r:embed="rId5"/>
              </a:buBlip>
            </a:pPr>
            <a:r>
              <a:rPr lang="en-US" sz="2000" dirty="0">
                <a:solidFill>
                  <a:schemeClr val="tx2"/>
                </a:solidFill>
              </a:rPr>
              <a:t>backend</a:t>
            </a:r>
            <a:endParaRPr lang="bg-BG" sz="2000" dirty="0">
              <a:solidFill>
                <a:schemeClr val="tx2"/>
              </a:solidFill>
            </a:endParaRPr>
          </a:p>
          <a:p>
            <a:pPr marL="285750" indent="-285750">
              <a:buBlip>
                <a:blip r:embed="rId5"/>
              </a:buBlip>
            </a:pPr>
            <a:r>
              <a:rPr lang="bg-BG" sz="2000" dirty="0">
                <a:solidFill>
                  <a:schemeClr val="tx2"/>
                </a:solidFill>
              </a:rPr>
              <a:t>подбиране на информация на рецептите</a:t>
            </a:r>
          </a:p>
          <a:p>
            <a:pPr marL="285750" indent="-285750">
              <a:buBlip>
                <a:blip r:embed="rId5"/>
              </a:buBlip>
            </a:pPr>
            <a:endParaRPr lang="bg-BG" sz="2000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DED92E-49C0-B9F9-E274-531D59C61AFF}"/>
              </a:ext>
            </a:extLst>
          </p:cNvPr>
          <p:cNvSpPr txBox="1"/>
          <p:nvPr/>
        </p:nvSpPr>
        <p:spPr>
          <a:xfrm>
            <a:off x="3965384" y="3434236"/>
            <a:ext cx="32825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bg-BG" sz="2000" dirty="0">
                <a:solidFill>
                  <a:schemeClr val="tx2"/>
                </a:solidFill>
              </a:rPr>
              <a:t>графичен дизайн на елементи</a:t>
            </a:r>
          </a:p>
          <a:p>
            <a:pPr marL="285750" indent="-285750">
              <a:buBlip>
                <a:blip r:embed="rId5"/>
              </a:buBlip>
            </a:pPr>
            <a:r>
              <a:rPr lang="bg-BG" sz="2000" dirty="0">
                <a:solidFill>
                  <a:schemeClr val="tx2"/>
                </a:solidFill>
              </a:rPr>
              <a:t>презентация</a:t>
            </a:r>
          </a:p>
          <a:p>
            <a:pPr marL="285750" indent="-285750">
              <a:buBlip>
                <a:blip r:embed="rId5"/>
              </a:buBlip>
            </a:pPr>
            <a:r>
              <a:rPr lang="bg-BG" sz="2000" dirty="0">
                <a:solidFill>
                  <a:schemeClr val="tx2"/>
                </a:solidFill>
              </a:rPr>
              <a:t>още </a:t>
            </a:r>
            <a:r>
              <a:rPr lang="en-US" sz="2000" dirty="0">
                <a:solidFill>
                  <a:schemeClr val="tx2"/>
                </a:solidFill>
              </a:rPr>
              <a:t>html &amp; </a:t>
            </a:r>
            <a:r>
              <a:rPr lang="en-US" sz="2000" dirty="0" err="1">
                <a:solidFill>
                  <a:schemeClr val="tx2"/>
                </a:solidFill>
              </a:rPr>
              <a:t>css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bg-BG" sz="2000" dirty="0">
                <a:solidFill>
                  <a:schemeClr val="tx2"/>
                </a:solidFill>
              </a:rPr>
              <a:t>страници</a:t>
            </a: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Blip>
                <a:blip r:embed="rId5"/>
              </a:buBlip>
            </a:pPr>
            <a:r>
              <a:rPr lang="en-US" sz="2000" dirty="0">
                <a:solidFill>
                  <a:schemeClr val="tx2"/>
                </a:solidFill>
              </a:rPr>
              <a:t>backend ai</a:t>
            </a:r>
          </a:p>
          <a:p>
            <a:pPr marL="285750" indent="-285750">
              <a:buBlip>
                <a:blip r:embed="rId5"/>
              </a:buBlip>
            </a:pPr>
            <a:r>
              <a:rPr lang="bg-BG" sz="2000" dirty="0">
                <a:solidFill>
                  <a:schemeClr val="tx2"/>
                </a:solidFill>
              </a:rPr>
              <a:t>редактиране на информацията в сайта</a:t>
            </a:r>
          </a:p>
          <a:p>
            <a:pPr marL="285750" indent="-285750">
              <a:buBlip>
                <a:blip r:embed="rId5"/>
              </a:buBlip>
            </a:pPr>
            <a:endParaRPr lang="bg-BG" sz="2000" dirty="0">
              <a:solidFill>
                <a:schemeClr val="tx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047314-D1D5-2A0E-4F02-B64A3F299A44}"/>
              </a:ext>
            </a:extLst>
          </p:cNvPr>
          <p:cNvSpPr txBox="1"/>
          <p:nvPr/>
        </p:nvSpPr>
        <p:spPr>
          <a:xfrm>
            <a:off x="7574130" y="3488618"/>
            <a:ext cx="3282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bg-BG" sz="2000" dirty="0">
                <a:solidFill>
                  <a:schemeClr val="tx2"/>
                </a:solidFill>
              </a:rPr>
              <a:t>Довършване на презентацията</a:t>
            </a:r>
          </a:p>
          <a:p>
            <a:pPr marL="285750" indent="-285750">
              <a:buBlip>
                <a:blip r:embed="rId5"/>
              </a:buBlip>
            </a:pPr>
            <a:r>
              <a:rPr lang="bg-BG" sz="2000" dirty="0">
                <a:solidFill>
                  <a:schemeClr val="tx2"/>
                </a:solidFill>
              </a:rPr>
              <a:t>Още два </a:t>
            </a:r>
            <a:r>
              <a:rPr lang="en-US" sz="2000" dirty="0">
                <a:solidFill>
                  <a:schemeClr val="tx2"/>
                </a:solidFill>
              </a:rPr>
              <a:t>html &amp; </a:t>
            </a:r>
            <a:r>
              <a:rPr lang="en-US" sz="2000" dirty="0" err="1">
                <a:solidFill>
                  <a:schemeClr val="tx2"/>
                </a:solidFill>
              </a:rPr>
              <a:t>css</a:t>
            </a:r>
            <a:r>
              <a:rPr lang="bg-BG" sz="2000" dirty="0">
                <a:solidFill>
                  <a:schemeClr val="tx2"/>
                </a:solidFill>
              </a:rPr>
              <a:t> страници</a:t>
            </a:r>
          </a:p>
        </p:txBody>
      </p:sp>
      <p:pic>
        <p:nvPicPr>
          <p:cNvPr id="41" name="Picture 40" descr="A group of colored objects on a black background&#10;&#10;AI-generated content may be incorrect.">
            <a:extLst>
              <a:ext uri="{FF2B5EF4-FFF2-40B4-BE49-F238E27FC236}">
                <a16:creationId xmlns:a16="http://schemas.microsoft.com/office/drawing/2014/main" id="{D53B025D-29A5-882C-483B-531CC25742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82" y="3331187"/>
            <a:ext cx="2853354" cy="323182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08CDC69-1B8F-BDAA-B649-ABB95FC51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3145" y="-23050"/>
            <a:ext cx="1516801" cy="179004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CDC8B5D-59ED-3EA2-383F-AB2A4238F7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27847" y="42164"/>
            <a:ext cx="1219191" cy="183287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B437F91-0A00-3617-29D3-856FE7F21C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71303" y="18805"/>
            <a:ext cx="776348" cy="1790049"/>
          </a:xfrm>
          <a:prstGeom prst="rect">
            <a:avLst/>
          </a:prstGeom>
        </p:spPr>
      </p:pic>
      <p:pic>
        <p:nvPicPr>
          <p:cNvPr id="49" name="Picture 48" descr="A green leaf with black background&#10;&#10;AI-generated content may be incorrect.">
            <a:extLst>
              <a:ext uri="{FF2B5EF4-FFF2-40B4-BE49-F238E27FC236}">
                <a16:creationId xmlns:a16="http://schemas.microsoft.com/office/drawing/2014/main" id="{C5ACC8C7-4692-84D7-13D7-BAF27ECB08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69895">
            <a:off x="10796891" y="1767557"/>
            <a:ext cx="1339908" cy="2099688"/>
          </a:xfrm>
          <a:prstGeom prst="rect">
            <a:avLst/>
          </a:prstGeom>
        </p:spPr>
      </p:pic>
      <p:pic>
        <p:nvPicPr>
          <p:cNvPr id="51" name="Picture 50" descr="A cartoon of an egg&#10;&#10;AI-generated content may be incorrect.">
            <a:extLst>
              <a:ext uri="{FF2B5EF4-FFF2-40B4-BE49-F238E27FC236}">
                <a16:creationId xmlns:a16="http://schemas.microsoft.com/office/drawing/2014/main" id="{9077F3A2-7F60-2B58-38DC-C72B16C3D8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08652">
            <a:off x="8884689" y="1751798"/>
            <a:ext cx="2895301" cy="1723992"/>
          </a:xfrm>
          <a:prstGeom prst="rect">
            <a:avLst/>
          </a:prstGeom>
        </p:spPr>
      </p:pic>
      <p:pic>
        <p:nvPicPr>
          <p:cNvPr id="54" name="Picture 53" descr="A cartoon of a strawberry&#10;&#10;AI-generated content may be incorrect.">
            <a:extLst>
              <a:ext uri="{FF2B5EF4-FFF2-40B4-BE49-F238E27FC236}">
                <a16:creationId xmlns:a16="http://schemas.microsoft.com/office/drawing/2014/main" id="{284C9BB2-7C6A-7F8C-198C-57492F091B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6613" y="5726581"/>
            <a:ext cx="2321802" cy="1314915"/>
          </a:xfrm>
          <a:prstGeom prst="rect">
            <a:avLst/>
          </a:prstGeom>
        </p:spPr>
      </p:pic>
      <p:pic>
        <p:nvPicPr>
          <p:cNvPr id="61" name="Picture 60" descr="A blue circle with a pink center&#10;&#10;AI-generated content may be incorrect.">
            <a:extLst>
              <a:ext uri="{FF2B5EF4-FFF2-40B4-BE49-F238E27FC236}">
                <a16:creationId xmlns:a16="http://schemas.microsoft.com/office/drawing/2014/main" id="{8C18E5BC-040E-4482-D073-B64E7FBB3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" y="-2919838"/>
            <a:ext cx="2155304" cy="2099503"/>
          </a:xfrm>
          <a:prstGeom prst="rect">
            <a:avLst/>
          </a:prstGeom>
        </p:spPr>
      </p:pic>
      <p:pic>
        <p:nvPicPr>
          <p:cNvPr id="62" name="Picture 61" descr="A blue and pink circle&#10;&#10;AI-generated content may be incorrect.">
            <a:extLst>
              <a:ext uri="{FF2B5EF4-FFF2-40B4-BE49-F238E27FC236}">
                <a16:creationId xmlns:a16="http://schemas.microsoft.com/office/drawing/2014/main" id="{41BE1562-D96D-000D-9CF2-F68121A62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55" y="-2877077"/>
            <a:ext cx="2155304" cy="1568169"/>
          </a:xfrm>
          <a:prstGeom prst="rect">
            <a:avLst/>
          </a:prstGeom>
        </p:spPr>
      </p:pic>
      <p:pic>
        <p:nvPicPr>
          <p:cNvPr id="63" name="Picture 62" descr="A blue circle with a pink center&#10;&#10;AI-generated content may be incorrect.">
            <a:extLst>
              <a:ext uri="{FF2B5EF4-FFF2-40B4-BE49-F238E27FC236}">
                <a16:creationId xmlns:a16="http://schemas.microsoft.com/office/drawing/2014/main" id="{FCAA40A6-7E63-067F-E429-C80FC30F8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134" y="-2914524"/>
            <a:ext cx="2155304" cy="2099503"/>
          </a:xfrm>
          <a:prstGeom prst="rect">
            <a:avLst/>
          </a:prstGeom>
        </p:spPr>
      </p:pic>
      <p:pic>
        <p:nvPicPr>
          <p:cNvPr id="64" name="Picture 63" descr="A blue and pink circle&#10;&#10;AI-generated content may be incorrect.">
            <a:extLst>
              <a:ext uri="{FF2B5EF4-FFF2-40B4-BE49-F238E27FC236}">
                <a16:creationId xmlns:a16="http://schemas.microsoft.com/office/drawing/2014/main" id="{90AA7C24-0598-AAE5-408C-632F1F84E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185" y="-2874635"/>
            <a:ext cx="2155304" cy="15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34851"/>
      </p:ext>
    </p:extLst>
  </p:cSld>
  <p:clrMapOvr>
    <a:masterClrMapping/>
  </p:clrMapOvr>
  <p:transition spd="med"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B2652-EF8B-2F23-7F00-7E72C8379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D46E-97BA-CACE-AD98-B17192E0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60" y="407364"/>
            <a:ext cx="10515600" cy="1325563"/>
          </a:xfrm>
        </p:spPr>
        <p:txBody>
          <a:bodyPr>
            <a:normAutofit/>
          </a:bodyPr>
          <a:lstStyle/>
          <a:p>
            <a:r>
              <a:rPr lang="bg-BG" sz="4800" dirty="0">
                <a:solidFill>
                  <a:schemeClr val="tx2"/>
                </a:solidFill>
              </a:rPr>
              <a:t>Разпределение на задачите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62F9CD1-198F-F01E-835A-5A71E0EEB612}"/>
              </a:ext>
            </a:extLst>
          </p:cNvPr>
          <p:cNvSpPr/>
          <p:nvPr/>
        </p:nvSpPr>
        <p:spPr>
          <a:xfrm>
            <a:off x="-739791" y="4241812"/>
            <a:ext cx="4282133" cy="3269205"/>
          </a:xfrm>
          <a:custGeom>
            <a:avLst/>
            <a:gdLst>
              <a:gd name="connsiteX0" fmla="*/ 292319 w 4282133"/>
              <a:gd name="connsiteY0" fmla="*/ 719294 h 3269205"/>
              <a:gd name="connsiteX1" fmla="*/ 895434 w 4282133"/>
              <a:gd name="connsiteY1" fmla="*/ 18903 h 3269205"/>
              <a:gd name="connsiteX2" fmla="*/ 1459638 w 4282133"/>
              <a:gd name="connsiteY2" fmla="*/ 271822 h 3269205"/>
              <a:gd name="connsiteX3" fmla="*/ 1226174 w 4282133"/>
              <a:gd name="connsiteY3" fmla="*/ 1030579 h 3269205"/>
              <a:gd name="connsiteX4" fmla="*/ 1265085 w 4282133"/>
              <a:gd name="connsiteY4" fmla="*/ 1400231 h 3269205"/>
              <a:gd name="connsiteX5" fmla="*/ 1693102 w 4282133"/>
              <a:gd name="connsiteY5" fmla="*/ 1380775 h 3269205"/>
              <a:gd name="connsiteX6" fmla="*/ 2140574 w 4282133"/>
              <a:gd name="connsiteY6" fmla="*/ 1341865 h 3269205"/>
              <a:gd name="connsiteX7" fmla="*/ 2607502 w 4282133"/>
              <a:gd name="connsiteY7" fmla="*/ 1380775 h 3269205"/>
              <a:gd name="connsiteX8" fmla="*/ 3385714 w 4282133"/>
              <a:gd name="connsiteY8" fmla="*/ 1750426 h 3269205"/>
              <a:gd name="connsiteX9" fmla="*/ 3969374 w 4282133"/>
              <a:gd name="connsiteY9" fmla="*/ 2295175 h 3269205"/>
              <a:gd name="connsiteX10" fmla="*/ 3988829 w 4282133"/>
              <a:gd name="connsiteY10" fmla="*/ 3034477 h 3269205"/>
              <a:gd name="connsiteX11" fmla="*/ 253408 w 4282133"/>
              <a:gd name="connsiteY11" fmla="*/ 3073388 h 3269205"/>
              <a:gd name="connsiteX12" fmla="*/ 331229 w 4282133"/>
              <a:gd name="connsiteY12" fmla="*/ 660928 h 3269205"/>
              <a:gd name="connsiteX13" fmla="*/ 292319 w 4282133"/>
              <a:gd name="connsiteY13" fmla="*/ 719294 h 326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82133" h="3269205">
                <a:moveTo>
                  <a:pt x="292319" y="719294"/>
                </a:moveTo>
                <a:cubicBezTo>
                  <a:pt x="386353" y="612290"/>
                  <a:pt x="700881" y="93482"/>
                  <a:pt x="895434" y="18903"/>
                </a:cubicBezTo>
                <a:cubicBezTo>
                  <a:pt x="1089987" y="-55676"/>
                  <a:pt x="1404515" y="103209"/>
                  <a:pt x="1459638" y="271822"/>
                </a:cubicBezTo>
                <a:cubicBezTo>
                  <a:pt x="1514761" y="440435"/>
                  <a:pt x="1258600" y="842511"/>
                  <a:pt x="1226174" y="1030579"/>
                </a:cubicBezTo>
                <a:cubicBezTo>
                  <a:pt x="1193748" y="1218647"/>
                  <a:pt x="1187264" y="1341865"/>
                  <a:pt x="1265085" y="1400231"/>
                </a:cubicBezTo>
                <a:cubicBezTo>
                  <a:pt x="1342906" y="1458597"/>
                  <a:pt x="1547187" y="1390503"/>
                  <a:pt x="1693102" y="1380775"/>
                </a:cubicBezTo>
                <a:cubicBezTo>
                  <a:pt x="1839017" y="1371047"/>
                  <a:pt x="1988174" y="1341865"/>
                  <a:pt x="2140574" y="1341865"/>
                </a:cubicBezTo>
                <a:cubicBezTo>
                  <a:pt x="2292974" y="1341865"/>
                  <a:pt x="2399979" y="1312682"/>
                  <a:pt x="2607502" y="1380775"/>
                </a:cubicBezTo>
                <a:cubicBezTo>
                  <a:pt x="2815025" y="1448868"/>
                  <a:pt x="3158735" y="1598026"/>
                  <a:pt x="3385714" y="1750426"/>
                </a:cubicBezTo>
                <a:cubicBezTo>
                  <a:pt x="3612693" y="1902826"/>
                  <a:pt x="3868855" y="2081166"/>
                  <a:pt x="3969374" y="2295175"/>
                </a:cubicBezTo>
                <a:cubicBezTo>
                  <a:pt x="4069893" y="2509184"/>
                  <a:pt x="4608157" y="2904775"/>
                  <a:pt x="3988829" y="3034477"/>
                </a:cubicBezTo>
                <a:cubicBezTo>
                  <a:pt x="3369501" y="3164179"/>
                  <a:pt x="863008" y="3468979"/>
                  <a:pt x="253408" y="3073388"/>
                </a:cubicBezTo>
                <a:cubicBezTo>
                  <a:pt x="-356192" y="2677797"/>
                  <a:pt x="324744" y="1050034"/>
                  <a:pt x="331229" y="660928"/>
                </a:cubicBezTo>
                <a:cubicBezTo>
                  <a:pt x="337714" y="271822"/>
                  <a:pt x="198285" y="826298"/>
                  <a:pt x="292319" y="719294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4FCDFB2-CD6E-B0A7-D9DE-FC9AC9F80E1C}"/>
              </a:ext>
            </a:extLst>
          </p:cNvPr>
          <p:cNvSpPr/>
          <p:nvPr/>
        </p:nvSpPr>
        <p:spPr>
          <a:xfrm>
            <a:off x="8341289" y="-895183"/>
            <a:ext cx="4997722" cy="3882853"/>
          </a:xfrm>
          <a:custGeom>
            <a:avLst/>
            <a:gdLst>
              <a:gd name="connsiteX0" fmla="*/ 666524 w 4997722"/>
              <a:gd name="connsiteY0" fmla="*/ 525532 h 3882853"/>
              <a:gd name="connsiteX1" fmla="*/ 5043 w 4997722"/>
              <a:gd name="connsiteY1" fmla="*/ 1187013 h 3882853"/>
              <a:gd name="connsiteX2" fmla="*/ 744345 w 4997722"/>
              <a:gd name="connsiteY2" fmla="*/ 1751217 h 3882853"/>
              <a:gd name="connsiteX3" fmla="*/ 1269639 w 4997722"/>
              <a:gd name="connsiteY3" fmla="*/ 1109192 h 3882853"/>
              <a:gd name="connsiteX4" fmla="*/ 1931120 w 4997722"/>
              <a:gd name="connsiteY4" fmla="*/ 1712306 h 3882853"/>
              <a:gd name="connsiteX5" fmla="*/ 1444737 w 4997722"/>
              <a:gd name="connsiteY5" fmla="*/ 2471064 h 3882853"/>
              <a:gd name="connsiteX6" fmla="*/ 2826064 w 4997722"/>
              <a:gd name="connsiteY6" fmla="*/ 3871847 h 3882853"/>
              <a:gd name="connsiteX7" fmla="*/ 4888328 w 4997722"/>
              <a:gd name="connsiteY7" fmla="*/ 2957447 h 3882853"/>
              <a:gd name="connsiteX8" fmla="*/ 4285213 w 4997722"/>
              <a:gd name="connsiteY8" fmla="*/ 136426 h 3882853"/>
              <a:gd name="connsiteX9" fmla="*/ 666524 w 4997722"/>
              <a:gd name="connsiteY9" fmla="*/ 525532 h 388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7722" h="3882853">
                <a:moveTo>
                  <a:pt x="666524" y="525532"/>
                </a:moveTo>
                <a:cubicBezTo>
                  <a:pt x="-46838" y="700630"/>
                  <a:pt x="-7927" y="982732"/>
                  <a:pt x="5043" y="1187013"/>
                </a:cubicBezTo>
                <a:cubicBezTo>
                  <a:pt x="18013" y="1391294"/>
                  <a:pt x="533579" y="1764187"/>
                  <a:pt x="744345" y="1751217"/>
                </a:cubicBezTo>
                <a:cubicBezTo>
                  <a:pt x="955111" y="1738247"/>
                  <a:pt x="1071843" y="1115677"/>
                  <a:pt x="1269639" y="1109192"/>
                </a:cubicBezTo>
                <a:cubicBezTo>
                  <a:pt x="1467435" y="1102707"/>
                  <a:pt x="1901937" y="1485327"/>
                  <a:pt x="1931120" y="1712306"/>
                </a:cubicBezTo>
                <a:cubicBezTo>
                  <a:pt x="1960303" y="1939285"/>
                  <a:pt x="1295580" y="2111141"/>
                  <a:pt x="1444737" y="2471064"/>
                </a:cubicBezTo>
                <a:cubicBezTo>
                  <a:pt x="1593894" y="2830988"/>
                  <a:pt x="2252132" y="3790783"/>
                  <a:pt x="2826064" y="3871847"/>
                </a:cubicBezTo>
                <a:cubicBezTo>
                  <a:pt x="3399996" y="3952911"/>
                  <a:pt x="4645136" y="3580017"/>
                  <a:pt x="4888328" y="2957447"/>
                </a:cubicBezTo>
                <a:cubicBezTo>
                  <a:pt x="5131520" y="2334877"/>
                  <a:pt x="4985605" y="544988"/>
                  <a:pt x="4285213" y="136426"/>
                </a:cubicBezTo>
                <a:cubicBezTo>
                  <a:pt x="3584822" y="-272136"/>
                  <a:pt x="1379886" y="350434"/>
                  <a:pt x="666524" y="525532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E3754F-FFB8-D359-9488-9B8B2CAA9839}"/>
              </a:ext>
            </a:extLst>
          </p:cNvPr>
          <p:cNvSpPr/>
          <p:nvPr/>
        </p:nvSpPr>
        <p:spPr>
          <a:xfrm>
            <a:off x="-1608307" y="6861026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2E3540-F1A3-3374-7351-09B2FDF22469}"/>
              </a:ext>
            </a:extLst>
          </p:cNvPr>
          <p:cNvSpPr/>
          <p:nvPr/>
        </p:nvSpPr>
        <p:spPr>
          <a:xfrm rot="5400000">
            <a:off x="7911978" y="3184339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6665CF-391D-B430-7C6D-BAD5A8FC6CF7}"/>
              </a:ext>
            </a:extLst>
          </p:cNvPr>
          <p:cNvSpPr/>
          <p:nvPr/>
        </p:nvSpPr>
        <p:spPr>
          <a:xfrm>
            <a:off x="-2081719" y="-409543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55758B-893B-238F-9E88-5FABC0A8C8F0}"/>
              </a:ext>
            </a:extLst>
          </p:cNvPr>
          <p:cNvSpPr/>
          <p:nvPr/>
        </p:nvSpPr>
        <p:spPr>
          <a:xfrm rot="5400000">
            <a:off x="-4656157" y="3025454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00E09DFD-0B17-5AEA-8362-55ECE609BACA}"/>
              </a:ext>
            </a:extLst>
          </p:cNvPr>
          <p:cNvSpPr/>
          <p:nvPr/>
        </p:nvSpPr>
        <p:spPr>
          <a:xfrm>
            <a:off x="2236361" y="5641453"/>
            <a:ext cx="739302" cy="758757"/>
          </a:xfrm>
          <a:prstGeom prst="don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35E04370-C4D5-959D-B67A-18106BCB0FFF}"/>
              </a:ext>
            </a:extLst>
          </p:cNvPr>
          <p:cNvSpPr/>
          <p:nvPr/>
        </p:nvSpPr>
        <p:spPr>
          <a:xfrm>
            <a:off x="2835780" y="6403711"/>
            <a:ext cx="1233464" cy="34034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308C7672-E524-0B62-884F-3D2A3C6E516A}"/>
              </a:ext>
            </a:extLst>
          </p:cNvPr>
          <p:cNvSpPr/>
          <p:nvPr/>
        </p:nvSpPr>
        <p:spPr>
          <a:xfrm>
            <a:off x="7985861" y="170604"/>
            <a:ext cx="674713" cy="673482"/>
          </a:xfrm>
          <a:prstGeom prst="blockArc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6B38EC-BF16-4A1E-9217-9DF83ED3F329}"/>
              </a:ext>
            </a:extLst>
          </p:cNvPr>
          <p:cNvSpPr txBox="1"/>
          <p:nvPr/>
        </p:nvSpPr>
        <p:spPr>
          <a:xfrm>
            <a:off x="8912888" y="6533308"/>
            <a:ext cx="3115687" cy="11341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2887F5-21E9-3504-FF67-6D60F1B13860}"/>
              </a:ext>
            </a:extLst>
          </p:cNvPr>
          <p:cNvSpPr txBox="1"/>
          <p:nvPr/>
        </p:nvSpPr>
        <p:spPr>
          <a:xfrm>
            <a:off x="11926673" y="3956220"/>
            <a:ext cx="101902" cy="258842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 descr="A blue circle with a pink center&#10;&#10;AI-generated content may be incorrect.">
            <a:extLst>
              <a:ext uri="{FF2B5EF4-FFF2-40B4-BE49-F238E27FC236}">
                <a16:creationId xmlns:a16="http://schemas.microsoft.com/office/drawing/2014/main" id="{17821164-E087-7FE5-512B-14856F7DA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" y="1477064"/>
            <a:ext cx="2155304" cy="209950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CC057FB-2F8E-0CA8-2CD0-4624D83F1D93}"/>
              </a:ext>
            </a:extLst>
          </p:cNvPr>
          <p:cNvSpPr txBox="1"/>
          <p:nvPr/>
        </p:nvSpPr>
        <p:spPr>
          <a:xfrm>
            <a:off x="457601" y="2137828"/>
            <a:ext cx="154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2"/>
                </a:solidFill>
              </a:rPr>
              <a:t>Преслава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A8B00A-E3BA-EF6A-E939-B47B742D60A0}"/>
              </a:ext>
            </a:extLst>
          </p:cNvPr>
          <p:cNvSpPr txBox="1"/>
          <p:nvPr/>
        </p:nvSpPr>
        <p:spPr>
          <a:xfrm>
            <a:off x="297015" y="3307921"/>
            <a:ext cx="3282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000" dirty="0"/>
              <a:t>ai bot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/>
              <a:t>backend</a:t>
            </a:r>
            <a:endParaRPr lang="bg-BG" sz="2000" dirty="0"/>
          </a:p>
          <a:p>
            <a:pPr marL="285750" indent="-285750">
              <a:buBlip>
                <a:blip r:embed="rId3"/>
              </a:buBlip>
            </a:pPr>
            <a:r>
              <a:rPr lang="bg-BG" sz="2000" dirty="0"/>
              <a:t>частично </a:t>
            </a:r>
            <a:r>
              <a:rPr lang="en-US" sz="2000" dirty="0"/>
              <a:t>frontend</a:t>
            </a:r>
          </a:p>
        </p:txBody>
      </p:sp>
      <p:pic>
        <p:nvPicPr>
          <p:cNvPr id="41" name="Picture 40" descr="A group of colored objects on a black background&#10;&#10;AI-generated content may be incorrect.">
            <a:extLst>
              <a:ext uri="{FF2B5EF4-FFF2-40B4-BE49-F238E27FC236}">
                <a16:creationId xmlns:a16="http://schemas.microsoft.com/office/drawing/2014/main" id="{3268D218-B9F6-46D2-1C82-601FE5FF9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82" y="3331187"/>
            <a:ext cx="2853354" cy="323182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6453EBA-687C-2281-3F5D-DDE5AD453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3145" y="-23050"/>
            <a:ext cx="1516801" cy="179004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0A40559-B684-F38C-053D-021395F01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7847" y="42164"/>
            <a:ext cx="1219191" cy="183287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B93FD86-A4C9-8D5E-3C3E-BF1EBA0702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1303" y="18805"/>
            <a:ext cx="776348" cy="1790049"/>
          </a:xfrm>
          <a:prstGeom prst="rect">
            <a:avLst/>
          </a:prstGeom>
        </p:spPr>
      </p:pic>
      <p:pic>
        <p:nvPicPr>
          <p:cNvPr id="49" name="Picture 48" descr="A green leaf with black background&#10;&#10;AI-generated content may be incorrect.">
            <a:extLst>
              <a:ext uri="{FF2B5EF4-FFF2-40B4-BE49-F238E27FC236}">
                <a16:creationId xmlns:a16="http://schemas.microsoft.com/office/drawing/2014/main" id="{F7E01CF9-BA31-A5A0-FBD1-DC7A12764B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69895">
            <a:off x="10796891" y="1767557"/>
            <a:ext cx="1339908" cy="2099688"/>
          </a:xfrm>
          <a:prstGeom prst="rect">
            <a:avLst/>
          </a:prstGeom>
        </p:spPr>
      </p:pic>
      <p:pic>
        <p:nvPicPr>
          <p:cNvPr id="51" name="Picture 50" descr="A cartoon of an egg&#10;&#10;AI-generated content may be incorrect.">
            <a:extLst>
              <a:ext uri="{FF2B5EF4-FFF2-40B4-BE49-F238E27FC236}">
                <a16:creationId xmlns:a16="http://schemas.microsoft.com/office/drawing/2014/main" id="{62888AF9-18AF-A818-8160-999F391085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08652">
            <a:off x="8884689" y="1751798"/>
            <a:ext cx="2895301" cy="1723992"/>
          </a:xfrm>
          <a:prstGeom prst="rect">
            <a:avLst/>
          </a:prstGeom>
        </p:spPr>
      </p:pic>
      <p:pic>
        <p:nvPicPr>
          <p:cNvPr id="54" name="Picture 53" descr="A cartoon of a strawberry&#10;&#10;AI-generated content may be incorrect.">
            <a:extLst>
              <a:ext uri="{FF2B5EF4-FFF2-40B4-BE49-F238E27FC236}">
                <a16:creationId xmlns:a16="http://schemas.microsoft.com/office/drawing/2014/main" id="{8B6DE8B1-5B2D-3D4C-482C-DCF2BC7482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6613" y="5726581"/>
            <a:ext cx="2321802" cy="1314915"/>
          </a:xfrm>
          <a:prstGeom prst="rect">
            <a:avLst/>
          </a:prstGeom>
        </p:spPr>
      </p:pic>
      <p:pic>
        <p:nvPicPr>
          <p:cNvPr id="3" name="Picture 2" descr="A blue and pink circle&#10;&#10;AI-generated content may be incorrect.">
            <a:extLst>
              <a:ext uri="{FF2B5EF4-FFF2-40B4-BE49-F238E27FC236}">
                <a16:creationId xmlns:a16="http://schemas.microsoft.com/office/drawing/2014/main" id="{D079F492-ABB4-5B12-51E0-FBF42D4E00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55" y="1519825"/>
            <a:ext cx="2155304" cy="15681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C09E54-6A53-9B09-0F25-A4E3E3182825}"/>
              </a:ext>
            </a:extLst>
          </p:cNvPr>
          <p:cNvSpPr txBox="1"/>
          <p:nvPr/>
        </p:nvSpPr>
        <p:spPr>
          <a:xfrm>
            <a:off x="5689664" y="3304071"/>
            <a:ext cx="3282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bg-BG" sz="2000" dirty="0"/>
              <a:t>презентация</a:t>
            </a:r>
            <a:endParaRPr lang="en-US" sz="2000" dirty="0"/>
          </a:p>
          <a:p>
            <a:pPr marL="285750" indent="-285750">
              <a:buBlip>
                <a:blip r:embed="rId3"/>
              </a:buBlip>
            </a:pPr>
            <a:r>
              <a:rPr lang="en-US" sz="2000" dirty="0"/>
              <a:t>backend</a:t>
            </a:r>
            <a:endParaRPr lang="bg-BG" sz="2000" dirty="0"/>
          </a:p>
          <a:p>
            <a:pPr marL="285750" indent="-285750">
              <a:buBlip>
                <a:blip r:embed="rId3"/>
              </a:buBlip>
            </a:pPr>
            <a:r>
              <a:rPr lang="bg-BG" sz="2000" dirty="0"/>
              <a:t>частично </a:t>
            </a:r>
            <a:r>
              <a:rPr lang="en-US" sz="2000" dirty="0"/>
              <a:t>frontend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47A61-A917-93B7-F39B-3581A14938C0}"/>
              </a:ext>
            </a:extLst>
          </p:cNvPr>
          <p:cNvSpPr txBox="1"/>
          <p:nvPr/>
        </p:nvSpPr>
        <p:spPr>
          <a:xfrm>
            <a:off x="3079339" y="3363262"/>
            <a:ext cx="2786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2000" dirty="0"/>
              <a:t>full frontend</a:t>
            </a:r>
          </a:p>
          <a:p>
            <a:pPr marL="285750" indent="-285750">
              <a:buBlip>
                <a:blip r:embed="rId3"/>
              </a:buBlip>
            </a:pPr>
            <a:r>
              <a:rPr lang="bg-BG" sz="2000" dirty="0"/>
              <a:t>частично информация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63E7D-8441-B598-42DD-338FAA416532}"/>
              </a:ext>
            </a:extLst>
          </p:cNvPr>
          <p:cNvSpPr txBox="1"/>
          <p:nvPr/>
        </p:nvSpPr>
        <p:spPr>
          <a:xfrm>
            <a:off x="3652557" y="2129139"/>
            <a:ext cx="70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2"/>
                </a:solidFill>
              </a:rPr>
              <a:t>Яна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A6A77D-9790-FF76-D2B7-C2AC3B8F8FA3}"/>
              </a:ext>
            </a:extLst>
          </p:cNvPr>
          <p:cNvSpPr txBox="1"/>
          <p:nvPr/>
        </p:nvSpPr>
        <p:spPr>
          <a:xfrm>
            <a:off x="6084728" y="2108617"/>
            <a:ext cx="1061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tx2"/>
                </a:solidFill>
              </a:rPr>
              <a:t>Никол</a:t>
            </a:r>
          </a:p>
        </p:txBody>
      </p:sp>
      <p:pic>
        <p:nvPicPr>
          <p:cNvPr id="16" name="Picture 15" descr="A blue circle with a pink center&#10;&#10;AI-generated content may be incorrect.">
            <a:extLst>
              <a:ext uri="{FF2B5EF4-FFF2-40B4-BE49-F238E27FC236}">
                <a16:creationId xmlns:a16="http://schemas.microsoft.com/office/drawing/2014/main" id="{8E3A46E8-E824-DB8B-52AF-A5753E249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134" y="1482378"/>
            <a:ext cx="2155304" cy="2099503"/>
          </a:xfrm>
          <a:prstGeom prst="rect">
            <a:avLst/>
          </a:prstGeom>
        </p:spPr>
      </p:pic>
      <p:pic>
        <p:nvPicPr>
          <p:cNvPr id="18" name="Picture 17" descr="A blue and pink circle&#10;&#10;AI-generated content may be incorrect.">
            <a:extLst>
              <a:ext uri="{FF2B5EF4-FFF2-40B4-BE49-F238E27FC236}">
                <a16:creationId xmlns:a16="http://schemas.microsoft.com/office/drawing/2014/main" id="{C38143C4-890A-8E03-B50A-3B3D6268F4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185" y="1522267"/>
            <a:ext cx="2155304" cy="15681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2C6D5D5-FEBE-84DD-3968-55F303269E8C}"/>
              </a:ext>
            </a:extLst>
          </p:cNvPr>
          <p:cNvSpPr txBox="1"/>
          <p:nvPr/>
        </p:nvSpPr>
        <p:spPr>
          <a:xfrm>
            <a:off x="8499079" y="3239581"/>
            <a:ext cx="2287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GB" sz="2000" dirty="0"/>
              <a:t>full </a:t>
            </a:r>
            <a:r>
              <a:rPr lang="bg-BG" sz="2000" dirty="0"/>
              <a:t>информация</a:t>
            </a:r>
          </a:p>
          <a:p>
            <a:pPr marL="285750" indent="-285750">
              <a:buBlip>
                <a:blip r:embed="rId3"/>
              </a:buBlip>
            </a:pPr>
            <a:r>
              <a:rPr lang="bg-BG" sz="2000" dirty="0"/>
              <a:t>презентация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3FC60D-78FD-D200-95B9-7FD76940A87B}"/>
              </a:ext>
            </a:extLst>
          </p:cNvPr>
          <p:cNvSpPr txBox="1"/>
          <p:nvPr/>
        </p:nvSpPr>
        <p:spPr>
          <a:xfrm>
            <a:off x="8669577" y="2143520"/>
            <a:ext cx="1266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err="1">
                <a:solidFill>
                  <a:schemeClr val="tx2"/>
                </a:solidFill>
              </a:rPr>
              <a:t>Мелани</a:t>
            </a:r>
            <a:endParaRPr lang="bg-BG" sz="2400" dirty="0">
              <a:solidFill>
                <a:schemeClr val="tx2"/>
              </a:solidFill>
            </a:endParaRPr>
          </a:p>
        </p:txBody>
      </p:sp>
      <p:pic>
        <p:nvPicPr>
          <p:cNvPr id="30" name="Picture 29" descr="A blue circle with a pink center&#10;&#10;AI-generated content may be incorrect.">
            <a:extLst>
              <a:ext uri="{FF2B5EF4-FFF2-40B4-BE49-F238E27FC236}">
                <a16:creationId xmlns:a16="http://schemas.microsoft.com/office/drawing/2014/main" id="{86A75F13-7335-5EC5-267B-2EB122CF9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86" y="-9250399"/>
            <a:ext cx="2155304" cy="2099503"/>
          </a:xfrm>
          <a:prstGeom prst="rect">
            <a:avLst/>
          </a:prstGeom>
        </p:spPr>
      </p:pic>
      <p:pic>
        <p:nvPicPr>
          <p:cNvPr id="31" name="Picture 30" descr="A blue and pink circle&#10;&#10;AI-generated content may be incorrect.">
            <a:extLst>
              <a:ext uri="{FF2B5EF4-FFF2-40B4-BE49-F238E27FC236}">
                <a16:creationId xmlns:a16="http://schemas.microsoft.com/office/drawing/2014/main" id="{C01A367B-F1D2-E8AA-C789-6822EF1370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69" y="-9212761"/>
            <a:ext cx="2155304" cy="1568169"/>
          </a:xfrm>
          <a:prstGeom prst="rect">
            <a:avLst/>
          </a:prstGeom>
        </p:spPr>
      </p:pic>
      <p:pic>
        <p:nvPicPr>
          <p:cNvPr id="33" name="Picture 32" descr="A blue and pink circle&#10;&#10;AI-generated content may be incorrect.">
            <a:extLst>
              <a:ext uri="{FF2B5EF4-FFF2-40B4-BE49-F238E27FC236}">
                <a16:creationId xmlns:a16="http://schemas.microsoft.com/office/drawing/2014/main" id="{E4E03DD4-877D-5F37-E5D2-0573B980F9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552" y="-9502728"/>
            <a:ext cx="1962251" cy="203296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4C8A433-DEFD-AE4F-508B-4793DCBA929D}"/>
              </a:ext>
            </a:extLst>
          </p:cNvPr>
          <p:cNvSpPr txBox="1"/>
          <p:nvPr/>
        </p:nvSpPr>
        <p:spPr>
          <a:xfrm>
            <a:off x="8121481" y="-8655243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Delius Swash Caps" panose="02000603000000000000" pitchFamily="2" charset="0"/>
              </a:rPr>
              <a:t>22.03</a:t>
            </a:r>
            <a:endParaRPr lang="bg-BG" sz="2800" dirty="0">
              <a:solidFill>
                <a:schemeClr val="tx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D8B3BA-5A04-15B5-EF27-7799A9B3329A}"/>
              </a:ext>
            </a:extLst>
          </p:cNvPr>
          <p:cNvSpPr txBox="1"/>
          <p:nvPr/>
        </p:nvSpPr>
        <p:spPr>
          <a:xfrm>
            <a:off x="4645880" y="-8655243"/>
            <a:ext cx="1037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Delius Swash Caps" panose="02000603000000000000" pitchFamily="2" charset="0"/>
              </a:rPr>
              <a:t>21.03</a:t>
            </a:r>
            <a:endParaRPr lang="bg-BG" sz="2800" dirty="0">
              <a:solidFill>
                <a:schemeClr val="tx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5F7712-9D66-CDD9-DB99-49A48B2A2FA6}"/>
              </a:ext>
            </a:extLst>
          </p:cNvPr>
          <p:cNvSpPr txBox="1"/>
          <p:nvPr/>
        </p:nvSpPr>
        <p:spPr>
          <a:xfrm>
            <a:off x="1153325" y="-8655243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Delius Swash Caps" panose="02000603000000000000" pitchFamily="2" charset="0"/>
              </a:rPr>
              <a:t>20.03</a:t>
            </a:r>
            <a:endParaRPr lang="bg-BG" sz="2800" dirty="0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EF77A9-E853-CF66-9BD5-843BAA59559C}"/>
              </a:ext>
            </a:extLst>
          </p:cNvPr>
          <p:cNvSpPr txBox="1"/>
          <p:nvPr/>
        </p:nvSpPr>
        <p:spPr>
          <a:xfrm>
            <a:off x="489226" y="-7490821"/>
            <a:ext cx="32825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bg-BG" sz="2000" dirty="0">
                <a:solidFill>
                  <a:schemeClr val="tx2"/>
                </a:solidFill>
              </a:rPr>
              <a:t>мислене на идеи</a:t>
            </a:r>
          </a:p>
          <a:p>
            <a:pPr marL="285750" indent="-285750">
              <a:buBlip>
                <a:blip r:embed="rId3"/>
              </a:buBlip>
            </a:pPr>
            <a:r>
              <a:rPr lang="bg-BG" sz="2000" dirty="0">
                <a:solidFill>
                  <a:schemeClr val="tx2"/>
                </a:solidFill>
              </a:rPr>
              <a:t>разпределение на задачите</a:t>
            </a:r>
          </a:p>
          <a:p>
            <a:pPr marL="285750" indent="-285750">
              <a:buBlip>
                <a:blip r:embed="rId3"/>
              </a:buBlip>
            </a:pPr>
            <a:r>
              <a:rPr lang="bg-BG" sz="2000" dirty="0">
                <a:solidFill>
                  <a:schemeClr val="tx2"/>
                </a:solidFill>
              </a:rPr>
              <a:t>начална страница</a:t>
            </a:r>
            <a:r>
              <a:rPr lang="en-US" sz="2000" dirty="0">
                <a:solidFill>
                  <a:schemeClr val="tx2"/>
                </a:solidFill>
              </a:rPr>
              <a:t> html &amp; </a:t>
            </a:r>
            <a:r>
              <a:rPr lang="en-US" sz="2000" dirty="0" err="1">
                <a:solidFill>
                  <a:schemeClr val="tx2"/>
                </a:solidFill>
              </a:rPr>
              <a:t>css</a:t>
            </a: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solidFill>
                  <a:schemeClr val="tx2"/>
                </a:solidFill>
              </a:rPr>
              <a:t>backend</a:t>
            </a:r>
            <a:endParaRPr lang="bg-BG" sz="2000" dirty="0">
              <a:solidFill>
                <a:schemeClr val="tx2"/>
              </a:solidFill>
            </a:endParaRPr>
          </a:p>
          <a:p>
            <a:pPr marL="285750" indent="-285750">
              <a:buBlip>
                <a:blip r:embed="rId3"/>
              </a:buBlip>
            </a:pPr>
            <a:r>
              <a:rPr lang="bg-BG" sz="2000" dirty="0">
                <a:solidFill>
                  <a:schemeClr val="tx2"/>
                </a:solidFill>
              </a:rPr>
              <a:t>подбиране на информация на рецептите</a:t>
            </a:r>
          </a:p>
          <a:p>
            <a:pPr marL="285750" indent="-285750">
              <a:buBlip>
                <a:blip r:embed="rId3"/>
              </a:buBlip>
            </a:pPr>
            <a:endParaRPr lang="bg-BG" sz="2000" dirty="0">
              <a:solidFill>
                <a:schemeClr val="tx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FAA3BA-2BD2-4345-B137-828084B6F188}"/>
              </a:ext>
            </a:extLst>
          </p:cNvPr>
          <p:cNvSpPr txBox="1"/>
          <p:nvPr/>
        </p:nvSpPr>
        <p:spPr>
          <a:xfrm>
            <a:off x="3965384" y="-7407936"/>
            <a:ext cx="32825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bg-BG" sz="2000" dirty="0">
                <a:solidFill>
                  <a:schemeClr val="tx2"/>
                </a:solidFill>
              </a:rPr>
              <a:t>графичен дизайн на елементи</a:t>
            </a:r>
          </a:p>
          <a:p>
            <a:pPr marL="285750" indent="-285750">
              <a:buBlip>
                <a:blip r:embed="rId3"/>
              </a:buBlip>
            </a:pPr>
            <a:r>
              <a:rPr lang="bg-BG" sz="2000" dirty="0">
                <a:solidFill>
                  <a:schemeClr val="tx2"/>
                </a:solidFill>
              </a:rPr>
              <a:t>презентация</a:t>
            </a:r>
          </a:p>
          <a:p>
            <a:pPr marL="285750" indent="-285750">
              <a:buBlip>
                <a:blip r:embed="rId3"/>
              </a:buBlip>
            </a:pPr>
            <a:r>
              <a:rPr lang="bg-BG" sz="2000" dirty="0">
                <a:solidFill>
                  <a:schemeClr val="tx2"/>
                </a:solidFill>
              </a:rPr>
              <a:t>още </a:t>
            </a:r>
            <a:r>
              <a:rPr lang="en-US" sz="2000" dirty="0">
                <a:solidFill>
                  <a:schemeClr val="tx2"/>
                </a:solidFill>
              </a:rPr>
              <a:t>html &amp; </a:t>
            </a:r>
            <a:r>
              <a:rPr lang="en-US" sz="2000" dirty="0" err="1">
                <a:solidFill>
                  <a:schemeClr val="tx2"/>
                </a:solidFill>
              </a:rPr>
              <a:t>css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bg-BG" sz="2000" dirty="0">
                <a:solidFill>
                  <a:schemeClr val="tx2"/>
                </a:solidFill>
              </a:rPr>
              <a:t>страници</a:t>
            </a: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solidFill>
                  <a:schemeClr val="tx2"/>
                </a:solidFill>
              </a:rPr>
              <a:t>backend ai</a:t>
            </a:r>
          </a:p>
          <a:p>
            <a:pPr marL="285750" indent="-285750">
              <a:buBlip>
                <a:blip r:embed="rId3"/>
              </a:buBlip>
            </a:pPr>
            <a:r>
              <a:rPr lang="bg-BG" sz="2000" dirty="0">
                <a:solidFill>
                  <a:schemeClr val="tx2"/>
                </a:solidFill>
              </a:rPr>
              <a:t>редактиране на информацията в сайта</a:t>
            </a:r>
          </a:p>
          <a:p>
            <a:pPr marL="285750" indent="-285750">
              <a:buBlip>
                <a:blip r:embed="rId3"/>
              </a:buBlip>
            </a:pPr>
            <a:endParaRPr lang="bg-BG" sz="2000" dirty="0">
              <a:solidFill>
                <a:schemeClr val="tx2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A07258-882E-C7C7-04E9-27259C0F9BD8}"/>
              </a:ext>
            </a:extLst>
          </p:cNvPr>
          <p:cNvSpPr txBox="1"/>
          <p:nvPr/>
        </p:nvSpPr>
        <p:spPr>
          <a:xfrm>
            <a:off x="7574130" y="-7353554"/>
            <a:ext cx="3282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bg-BG" sz="2000" dirty="0">
                <a:solidFill>
                  <a:schemeClr val="tx2"/>
                </a:solidFill>
              </a:rPr>
              <a:t>Довършване на презентацията</a:t>
            </a:r>
          </a:p>
          <a:p>
            <a:pPr marL="285750" indent="-285750">
              <a:buBlip>
                <a:blip r:embed="rId3"/>
              </a:buBlip>
            </a:pPr>
            <a:r>
              <a:rPr lang="bg-BG" sz="2000" dirty="0">
                <a:solidFill>
                  <a:schemeClr val="tx2"/>
                </a:solidFill>
              </a:rPr>
              <a:t>Още два </a:t>
            </a:r>
            <a:r>
              <a:rPr lang="en-US" sz="2000" dirty="0">
                <a:solidFill>
                  <a:schemeClr val="tx2"/>
                </a:solidFill>
              </a:rPr>
              <a:t>html &amp; </a:t>
            </a:r>
            <a:r>
              <a:rPr lang="en-US" sz="2000" dirty="0" err="1">
                <a:solidFill>
                  <a:schemeClr val="tx2"/>
                </a:solidFill>
              </a:rPr>
              <a:t>css</a:t>
            </a:r>
            <a:r>
              <a:rPr lang="bg-BG" sz="2000" dirty="0">
                <a:solidFill>
                  <a:schemeClr val="tx2"/>
                </a:solidFill>
              </a:rPr>
              <a:t> страници</a:t>
            </a:r>
          </a:p>
        </p:txBody>
      </p:sp>
    </p:spTree>
    <p:extLst>
      <p:ext uri="{BB962C8B-B14F-4D97-AF65-F5344CB8AC3E}">
        <p14:creationId xmlns:p14="http://schemas.microsoft.com/office/powerpoint/2010/main" val="3842877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49D4C-7136-53FE-EC6B-CC43778F9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12D0-28D5-124E-F377-E586112E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60" y="407364"/>
            <a:ext cx="10515600" cy="1325563"/>
          </a:xfrm>
        </p:spPr>
        <p:txBody>
          <a:bodyPr>
            <a:normAutofit/>
          </a:bodyPr>
          <a:lstStyle/>
          <a:p>
            <a:r>
              <a:rPr lang="bg-BG" sz="4800" dirty="0">
                <a:solidFill>
                  <a:schemeClr val="tx2"/>
                </a:solidFill>
              </a:rPr>
              <a:t>Предизвикателства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53113D7-054F-2570-47F6-80B008AFCF52}"/>
              </a:ext>
            </a:extLst>
          </p:cNvPr>
          <p:cNvSpPr/>
          <p:nvPr/>
        </p:nvSpPr>
        <p:spPr>
          <a:xfrm>
            <a:off x="-739791" y="4241812"/>
            <a:ext cx="4282133" cy="3269205"/>
          </a:xfrm>
          <a:custGeom>
            <a:avLst/>
            <a:gdLst>
              <a:gd name="connsiteX0" fmla="*/ 292319 w 4282133"/>
              <a:gd name="connsiteY0" fmla="*/ 719294 h 3269205"/>
              <a:gd name="connsiteX1" fmla="*/ 895434 w 4282133"/>
              <a:gd name="connsiteY1" fmla="*/ 18903 h 3269205"/>
              <a:gd name="connsiteX2" fmla="*/ 1459638 w 4282133"/>
              <a:gd name="connsiteY2" fmla="*/ 271822 h 3269205"/>
              <a:gd name="connsiteX3" fmla="*/ 1226174 w 4282133"/>
              <a:gd name="connsiteY3" fmla="*/ 1030579 h 3269205"/>
              <a:gd name="connsiteX4" fmla="*/ 1265085 w 4282133"/>
              <a:gd name="connsiteY4" fmla="*/ 1400231 h 3269205"/>
              <a:gd name="connsiteX5" fmla="*/ 1693102 w 4282133"/>
              <a:gd name="connsiteY5" fmla="*/ 1380775 h 3269205"/>
              <a:gd name="connsiteX6" fmla="*/ 2140574 w 4282133"/>
              <a:gd name="connsiteY6" fmla="*/ 1341865 h 3269205"/>
              <a:gd name="connsiteX7" fmla="*/ 2607502 w 4282133"/>
              <a:gd name="connsiteY7" fmla="*/ 1380775 h 3269205"/>
              <a:gd name="connsiteX8" fmla="*/ 3385714 w 4282133"/>
              <a:gd name="connsiteY8" fmla="*/ 1750426 h 3269205"/>
              <a:gd name="connsiteX9" fmla="*/ 3969374 w 4282133"/>
              <a:gd name="connsiteY9" fmla="*/ 2295175 h 3269205"/>
              <a:gd name="connsiteX10" fmla="*/ 3988829 w 4282133"/>
              <a:gd name="connsiteY10" fmla="*/ 3034477 h 3269205"/>
              <a:gd name="connsiteX11" fmla="*/ 253408 w 4282133"/>
              <a:gd name="connsiteY11" fmla="*/ 3073388 h 3269205"/>
              <a:gd name="connsiteX12" fmla="*/ 331229 w 4282133"/>
              <a:gd name="connsiteY12" fmla="*/ 660928 h 3269205"/>
              <a:gd name="connsiteX13" fmla="*/ 292319 w 4282133"/>
              <a:gd name="connsiteY13" fmla="*/ 719294 h 326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82133" h="3269205">
                <a:moveTo>
                  <a:pt x="292319" y="719294"/>
                </a:moveTo>
                <a:cubicBezTo>
                  <a:pt x="386353" y="612290"/>
                  <a:pt x="700881" y="93482"/>
                  <a:pt x="895434" y="18903"/>
                </a:cubicBezTo>
                <a:cubicBezTo>
                  <a:pt x="1089987" y="-55676"/>
                  <a:pt x="1404515" y="103209"/>
                  <a:pt x="1459638" y="271822"/>
                </a:cubicBezTo>
                <a:cubicBezTo>
                  <a:pt x="1514761" y="440435"/>
                  <a:pt x="1258600" y="842511"/>
                  <a:pt x="1226174" y="1030579"/>
                </a:cubicBezTo>
                <a:cubicBezTo>
                  <a:pt x="1193748" y="1218647"/>
                  <a:pt x="1187264" y="1341865"/>
                  <a:pt x="1265085" y="1400231"/>
                </a:cubicBezTo>
                <a:cubicBezTo>
                  <a:pt x="1342906" y="1458597"/>
                  <a:pt x="1547187" y="1390503"/>
                  <a:pt x="1693102" y="1380775"/>
                </a:cubicBezTo>
                <a:cubicBezTo>
                  <a:pt x="1839017" y="1371047"/>
                  <a:pt x="1988174" y="1341865"/>
                  <a:pt x="2140574" y="1341865"/>
                </a:cubicBezTo>
                <a:cubicBezTo>
                  <a:pt x="2292974" y="1341865"/>
                  <a:pt x="2399979" y="1312682"/>
                  <a:pt x="2607502" y="1380775"/>
                </a:cubicBezTo>
                <a:cubicBezTo>
                  <a:pt x="2815025" y="1448868"/>
                  <a:pt x="3158735" y="1598026"/>
                  <a:pt x="3385714" y="1750426"/>
                </a:cubicBezTo>
                <a:cubicBezTo>
                  <a:pt x="3612693" y="1902826"/>
                  <a:pt x="3868855" y="2081166"/>
                  <a:pt x="3969374" y="2295175"/>
                </a:cubicBezTo>
                <a:cubicBezTo>
                  <a:pt x="4069893" y="2509184"/>
                  <a:pt x="4608157" y="2904775"/>
                  <a:pt x="3988829" y="3034477"/>
                </a:cubicBezTo>
                <a:cubicBezTo>
                  <a:pt x="3369501" y="3164179"/>
                  <a:pt x="863008" y="3468979"/>
                  <a:pt x="253408" y="3073388"/>
                </a:cubicBezTo>
                <a:cubicBezTo>
                  <a:pt x="-356192" y="2677797"/>
                  <a:pt x="324744" y="1050034"/>
                  <a:pt x="331229" y="660928"/>
                </a:cubicBezTo>
                <a:cubicBezTo>
                  <a:pt x="337714" y="271822"/>
                  <a:pt x="198285" y="826298"/>
                  <a:pt x="292319" y="719294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CF0A986-925E-1ACD-CF5F-3D0439FAB0C3}"/>
              </a:ext>
            </a:extLst>
          </p:cNvPr>
          <p:cNvSpPr/>
          <p:nvPr/>
        </p:nvSpPr>
        <p:spPr>
          <a:xfrm>
            <a:off x="8323217" y="-893581"/>
            <a:ext cx="4997722" cy="3882853"/>
          </a:xfrm>
          <a:custGeom>
            <a:avLst/>
            <a:gdLst>
              <a:gd name="connsiteX0" fmla="*/ 666524 w 4997722"/>
              <a:gd name="connsiteY0" fmla="*/ 525532 h 3882853"/>
              <a:gd name="connsiteX1" fmla="*/ 5043 w 4997722"/>
              <a:gd name="connsiteY1" fmla="*/ 1187013 h 3882853"/>
              <a:gd name="connsiteX2" fmla="*/ 744345 w 4997722"/>
              <a:gd name="connsiteY2" fmla="*/ 1751217 h 3882853"/>
              <a:gd name="connsiteX3" fmla="*/ 1269639 w 4997722"/>
              <a:gd name="connsiteY3" fmla="*/ 1109192 h 3882853"/>
              <a:gd name="connsiteX4" fmla="*/ 1931120 w 4997722"/>
              <a:gd name="connsiteY4" fmla="*/ 1712306 h 3882853"/>
              <a:gd name="connsiteX5" fmla="*/ 1444737 w 4997722"/>
              <a:gd name="connsiteY5" fmla="*/ 2471064 h 3882853"/>
              <a:gd name="connsiteX6" fmla="*/ 2826064 w 4997722"/>
              <a:gd name="connsiteY6" fmla="*/ 3871847 h 3882853"/>
              <a:gd name="connsiteX7" fmla="*/ 4888328 w 4997722"/>
              <a:gd name="connsiteY7" fmla="*/ 2957447 h 3882853"/>
              <a:gd name="connsiteX8" fmla="*/ 4285213 w 4997722"/>
              <a:gd name="connsiteY8" fmla="*/ 136426 h 3882853"/>
              <a:gd name="connsiteX9" fmla="*/ 666524 w 4997722"/>
              <a:gd name="connsiteY9" fmla="*/ 525532 h 388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7722" h="3882853">
                <a:moveTo>
                  <a:pt x="666524" y="525532"/>
                </a:moveTo>
                <a:cubicBezTo>
                  <a:pt x="-46838" y="700630"/>
                  <a:pt x="-7927" y="982732"/>
                  <a:pt x="5043" y="1187013"/>
                </a:cubicBezTo>
                <a:cubicBezTo>
                  <a:pt x="18013" y="1391294"/>
                  <a:pt x="533579" y="1764187"/>
                  <a:pt x="744345" y="1751217"/>
                </a:cubicBezTo>
                <a:cubicBezTo>
                  <a:pt x="955111" y="1738247"/>
                  <a:pt x="1071843" y="1115677"/>
                  <a:pt x="1269639" y="1109192"/>
                </a:cubicBezTo>
                <a:cubicBezTo>
                  <a:pt x="1467435" y="1102707"/>
                  <a:pt x="1901937" y="1485327"/>
                  <a:pt x="1931120" y="1712306"/>
                </a:cubicBezTo>
                <a:cubicBezTo>
                  <a:pt x="1960303" y="1939285"/>
                  <a:pt x="1295580" y="2111141"/>
                  <a:pt x="1444737" y="2471064"/>
                </a:cubicBezTo>
                <a:cubicBezTo>
                  <a:pt x="1593894" y="2830988"/>
                  <a:pt x="2252132" y="3790783"/>
                  <a:pt x="2826064" y="3871847"/>
                </a:cubicBezTo>
                <a:cubicBezTo>
                  <a:pt x="3399996" y="3952911"/>
                  <a:pt x="4645136" y="3580017"/>
                  <a:pt x="4888328" y="2957447"/>
                </a:cubicBezTo>
                <a:cubicBezTo>
                  <a:pt x="5131520" y="2334877"/>
                  <a:pt x="4985605" y="544988"/>
                  <a:pt x="4285213" y="136426"/>
                </a:cubicBezTo>
                <a:cubicBezTo>
                  <a:pt x="3584822" y="-272136"/>
                  <a:pt x="1379886" y="350434"/>
                  <a:pt x="666524" y="525532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735974-3B91-DD9C-D13C-D1D6E2FDFC10}"/>
              </a:ext>
            </a:extLst>
          </p:cNvPr>
          <p:cNvSpPr/>
          <p:nvPr/>
        </p:nvSpPr>
        <p:spPr>
          <a:xfrm>
            <a:off x="-1608307" y="6861026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3844D-FD27-7FE5-56B7-95E5C3A15AAC}"/>
              </a:ext>
            </a:extLst>
          </p:cNvPr>
          <p:cNvSpPr/>
          <p:nvPr/>
        </p:nvSpPr>
        <p:spPr>
          <a:xfrm rot="5400000">
            <a:off x="7911978" y="3184339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5B744E-235A-C538-26F0-E8E85222ECCF}"/>
              </a:ext>
            </a:extLst>
          </p:cNvPr>
          <p:cNvSpPr/>
          <p:nvPr/>
        </p:nvSpPr>
        <p:spPr>
          <a:xfrm>
            <a:off x="-2081719" y="-409543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94D931-14F2-3BBB-8B6B-AAC4EDB8EBE9}"/>
              </a:ext>
            </a:extLst>
          </p:cNvPr>
          <p:cNvSpPr/>
          <p:nvPr/>
        </p:nvSpPr>
        <p:spPr>
          <a:xfrm rot="5400000">
            <a:off x="-4656157" y="3025454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FAB0934F-FD38-8FDB-3B59-466642D91D98}"/>
              </a:ext>
            </a:extLst>
          </p:cNvPr>
          <p:cNvSpPr/>
          <p:nvPr/>
        </p:nvSpPr>
        <p:spPr>
          <a:xfrm>
            <a:off x="2236361" y="5641453"/>
            <a:ext cx="739302" cy="758757"/>
          </a:xfrm>
          <a:prstGeom prst="don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9269E002-3CEA-97C3-CF79-26F2ABC9CAB0}"/>
              </a:ext>
            </a:extLst>
          </p:cNvPr>
          <p:cNvSpPr/>
          <p:nvPr/>
        </p:nvSpPr>
        <p:spPr>
          <a:xfrm>
            <a:off x="10744003" y="261152"/>
            <a:ext cx="1233464" cy="34034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590A91BC-DE35-C3A8-3FBC-836C2E804798}"/>
              </a:ext>
            </a:extLst>
          </p:cNvPr>
          <p:cNvSpPr/>
          <p:nvPr/>
        </p:nvSpPr>
        <p:spPr>
          <a:xfrm>
            <a:off x="278730" y="4647456"/>
            <a:ext cx="674713" cy="673482"/>
          </a:xfrm>
          <a:prstGeom prst="blockArc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E735BD-D1C3-D035-0A85-5901ED616385}"/>
              </a:ext>
            </a:extLst>
          </p:cNvPr>
          <p:cNvSpPr txBox="1"/>
          <p:nvPr/>
        </p:nvSpPr>
        <p:spPr>
          <a:xfrm>
            <a:off x="8912888" y="6533308"/>
            <a:ext cx="3115687" cy="11341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A8C6FF-9D2C-47BD-2EA2-9ED174E23146}"/>
              </a:ext>
            </a:extLst>
          </p:cNvPr>
          <p:cNvSpPr txBox="1"/>
          <p:nvPr/>
        </p:nvSpPr>
        <p:spPr>
          <a:xfrm>
            <a:off x="11926673" y="3956220"/>
            <a:ext cx="101902" cy="258842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9" name="Picture 48" descr="A green leaf with black background&#10;&#10;AI-generated content may be incorrect.">
            <a:extLst>
              <a:ext uri="{FF2B5EF4-FFF2-40B4-BE49-F238E27FC236}">
                <a16:creationId xmlns:a16="http://schemas.microsoft.com/office/drawing/2014/main" id="{B5462B4A-2303-5BBD-8C78-0205765F9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7065">
            <a:off x="999728" y="4970988"/>
            <a:ext cx="1339908" cy="20996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85D192-24DA-5231-54C9-06C99A0E8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925" y="750504"/>
            <a:ext cx="2724530" cy="2886478"/>
          </a:xfrm>
          <a:prstGeom prst="rect">
            <a:avLst/>
          </a:prstGeom>
        </p:spPr>
      </p:pic>
      <p:pic>
        <p:nvPicPr>
          <p:cNvPr id="16" name="Picture 15" descr="A group of white clouds&#10;&#10;AI-generated content may be incorrect.">
            <a:extLst>
              <a:ext uri="{FF2B5EF4-FFF2-40B4-BE49-F238E27FC236}">
                <a16:creationId xmlns:a16="http://schemas.microsoft.com/office/drawing/2014/main" id="{5E90E863-26C2-5F99-E144-FBD83870D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4" y="3637355"/>
            <a:ext cx="2225755" cy="15713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F94B80-2199-4516-84E0-417E4C7F498B}"/>
              </a:ext>
            </a:extLst>
          </p:cNvPr>
          <p:cNvSpPr txBox="1"/>
          <p:nvPr/>
        </p:nvSpPr>
        <p:spPr>
          <a:xfrm>
            <a:off x="329360" y="1596733"/>
            <a:ext cx="7647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chemeClr val="tx2"/>
                </a:solidFill>
              </a:rPr>
              <a:t>За нас беше най-сложно да се съберем като екип, да бъдем съобразителни една с друга и да се изслушваме. Радваме се, че успяхме да го преодолеем, преди да е твърде късно.</a:t>
            </a:r>
          </a:p>
        </p:txBody>
      </p:sp>
      <p:pic>
        <p:nvPicPr>
          <p:cNvPr id="24" name="Picture 23" descr="A group of colorful drops&#10;&#10;AI-generated content may be incorrect.">
            <a:extLst>
              <a:ext uri="{FF2B5EF4-FFF2-40B4-BE49-F238E27FC236}">
                <a16:creationId xmlns:a16="http://schemas.microsoft.com/office/drawing/2014/main" id="{54D6E941-FDB6-B0CE-F8C6-121D5F774A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697" y="-392384"/>
            <a:ext cx="2235315" cy="3822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612095-2D29-22BF-F32D-DF61225BF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9812" y="839575"/>
            <a:ext cx="2377795" cy="1617286"/>
          </a:xfrm>
          <a:prstGeom prst="rect">
            <a:avLst/>
          </a:prstGeom>
        </p:spPr>
      </p:pic>
      <p:pic>
        <p:nvPicPr>
          <p:cNvPr id="31" name="Picture 30" descr="A green leaf with black background&#10;&#10;AI-generated content may be incorrect.">
            <a:extLst>
              <a:ext uri="{FF2B5EF4-FFF2-40B4-BE49-F238E27FC236}">
                <a16:creationId xmlns:a16="http://schemas.microsoft.com/office/drawing/2014/main" id="{A7341D02-A621-71E0-5E67-CCA9E20C0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6" y="5581140"/>
            <a:ext cx="745154" cy="11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0376"/>
      </p:ext>
    </p:extLst>
  </p:cSld>
  <p:clrMapOvr>
    <a:masterClrMapping/>
  </p:clrMapOvr>
  <p:transition spd="med"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D2BF-FA51-33B6-8E6B-EA07AD028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32D0-E5CB-AB24-3C7A-80FE9773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60" y="407364"/>
            <a:ext cx="10515600" cy="1325563"/>
          </a:xfrm>
        </p:spPr>
        <p:txBody>
          <a:bodyPr>
            <a:normAutofit/>
          </a:bodyPr>
          <a:lstStyle/>
          <a:p>
            <a:r>
              <a:rPr lang="bg-BG" sz="4800" dirty="0">
                <a:solidFill>
                  <a:schemeClr val="tx2"/>
                </a:solidFill>
              </a:rPr>
              <a:t>Преживяване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1DDCA1D-E331-7A2E-B1D1-169BD5565D10}"/>
              </a:ext>
            </a:extLst>
          </p:cNvPr>
          <p:cNvSpPr/>
          <p:nvPr/>
        </p:nvSpPr>
        <p:spPr>
          <a:xfrm>
            <a:off x="-739791" y="4241812"/>
            <a:ext cx="4282133" cy="3269205"/>
          </a:xfrm>
          <a:custGeom>
            <a:avLst/>
            <a:gdLst>
              <a:gd name="connsiteX0" fmla="*/ 292319 w 4282133"/>
              <a:gd name="connsiteY0" fmla="*/ 719294 h 3269205"/>
              <a:gd name="connsiteX1" fmla="*/ 895434 w 4282133"/>
              <a:gd name="connsiteY1" fmla="*/ 18903 h 3269205"/>
              <a:gd name="connsiteX2" fmla="*/ 1459638 w 4282133"/>
              <a:gd name="connsiteY2" fmla="*/ 271822 h 3269205"/>
              <a:gd name="connsiteX3" fmla="*/ 1226174 w 4282133"/>
              <a:gd name="connsiteY3" fmla="*/ 1030579 h 3269205"/>
              <a:gd name="connsiteX4" fmla="*/ 1265085 w 4282133"/>
              <a:gd name="connsiteY4" fmla="*/ 1400231 h 3269205"/>
              <a:gd name="connsiteX5" fmla="*/ 1693102 w 4282133"/>
              <a:gd name="connsiteY5" fmla="*/ 1380775 h 3269205"/>
              <a:gd name="connsiteX6" fmla="*/ 2140574 w 4282133"/>
              <a:gd name="connsiteY6" fmla="*/ 1341865 h 3269205"/>
              <a:gd name="connsiteX7" fmla="*/ 2607502 w 4282133"/>
              <a:gd name="connsiteY7" fmla="*/ 1380775 h 3269205"/>
              <a:gd name="connsiteX8" fmla="*/ 3385714 w 4282133"/>
              <a:gd name="connsiteY8" fmla="*/ 1750426 h 3269205"/>
              <a:gd name="connsiteX9" fmla="*/ 3969374 w 4282133"/>
              <a:gd name="connsiteY9" fmla="*/ 2295175 h 3269205"/>
              <a:gd name="connsiteX10" fmla="*/ 3988829 w 4282133"/>
              <a:gd name="connsiteY10" fmla="*/ 3034477 h 3269205"/>
              <a:gd name="connsiteX11" fmla="*/ 253408 w 4282133"/>
              <a:gd name="connsiteY11" fmla="*/ 3073388 h 3269205"/>
              <a:gd name="connsiteX12" fmla="*/ 331229 w 4282133"/>
              <a:gd name="connsiteY12" fmla="*/ 660928 h 3269205"/>
              <a:gd name="connsiteX13" fmla="*/ 292319 w 4282133"/>
              <a:gd name="connsiteY13" fmla="*/ 719294 h 326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82133" h="3269205">
                <a:moveTo>
                  <a:pt x="292319" y="719294"/>
                </a:moveTo>
                <a:cubicBezTo>
                  <a:pt x="386353" y="612290"/>
                  <a:pt x="700881" y="93482"/>
                  <a:pt x="895434" y="18903"/>
                </a:cubicBezTo>
                <a:cubicBezTo>
                  <a:pt x="1089987" y="-55676"/>
                  <a:pt x="1404515" y="103209"/>
                  <a:pt x="1459638" y="271822"/>
                </a:cubicBezTo>
                <a:cubicBezTo>
                  <a:pt x="1514761" y="440435"/>
                  <a:pt x="1258600" y="842511"/>
                  <a:pt x="1226174" y="1030579"/>
                </a:cubicBezTo>
                <a:cubicBezTo>
                  <a:pt x="1193748" y="1218647"/>
                  <a:pt x="1187264" y="1341865"/>
                  <a:pt x="1265085" y="1400231"/>
                </a:cubicBezTo>
                <a:cubicBezTo>
                  <a:pt x="1342906" y="1458597"/>
                  <a:pt x="1547187" y="1390503"/>
                  <a:pt x="1693102" y="1380775"/>
                </a:cubicBezTo>
                <a:cubicBezTo>
                  <a:pt x="1839017" y="1371047"/>
                  <a:pt x="1988174" y="1341865"/>
                  <a:pt x="2140574" y="1341865"/>
                </a:cubicBezTo>
                <a:cubicBezTo>
                  <a:pt x="2292974" y="1341865"/>
                  <a:pt x="2399979" y="1312682"/>
                  <a:pt x="2607502" y="1380775"/>
                </a:cubicBezTo>
                <a:cubicBezTo>
                  <a:pt x="2815025" y="1448868"/>
                  <a:pt x="3158735" y="1598026"/>
                  <a:pt x="3385714" y="1750426"/>
                </a:cubicBezTo>
                <a:cubicBezTo>
                  <a:pt x="3612693" y="1902826"/>
                  <a:pt x="3868855" y="2081166"/>
                  <a:pt x="3969374" y="2295175"/>
                </a:cubicBezTo>
                <a:cubicBezTo>
                  <a:pt x="4069893" y="2509184"/>
                  <a:pt x="4608157" y="2904775"/>
                  <a:pt x="3988829" y="3034477"/>
                </a:cubicBezTo>
                <a:cubicBezTo>
                  <a:pt x="3369501" y="3164179"/>
                  <a:pt x="863008" y="3468979"/>
                  <a:pt x="253408" y="3073388"/>
                </a:cubicBezTo>
                <a:cubicBezTo>
                  <a:pt x="-356192" y="2677797"/>
                  <a:pt x="324744" y="1050034"/>
                  <a:pt x="331229" y="660928"/>
                </a:cubicBezTo>
                <a:cubicBezTo>
                  <a:pt x="337714" y="271822"/>
                  <a:pt x="198285" y="826298"/>
                  <a:pt x="292319" y="719294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9D02B23-D0E1-F6D2-6298-CE2506B62E86}"/>
              </a:ext>
            </a:extLst>
          </p:cNvPr>
          <p:cNvSpPr/>
          <p:nvPr/>
        </p:nvSpPr>
        <p:spPr>
          <a:xfrm>
            <a:off x="8323217" y="-893581"/>
            <a:ext cx="4997722" cy="3882853"/>
          </a:xfrm>
          <a:custGeom>
            <a:avLst/>
            <a:gdLst>
              <a:gd name="connsiteX0" fmla="*/ 666524 w 4997722"/>
              <a:gd name="connsiteY0" fmla="*/ 525532 h 3882853"/>
              <a:gd name="connsiteX1" fmla="*/ 5043 w 4997722"/>
              <a:gd name="connsiteY1" fmla="*/ 1187013 h 3882853"/>
              <a:gd name="connsiteX2" fmla="*/ 744345 w 4997722"/>
              <a:gd name="connsiteY2" fmla="*/ 1751217 h 3882853"/>
              <a:gd name="connsiteX3" fmla="*/ 1269639 w 4997722"/>
              <a:gd name="connsiteY3" fmla="*/ 1109192 h 3882853"/>
              <a:gd name="connsiteX4" fmla="*/ 1931120 w 4997722"/>
              <a:gd name="connsiteY4" fmla="*/ 1712306 h 3882853"/>
              <a:gd name="connsiteX5" fmla="*/ 1444737 w 4997722"/>
              <a:gd name="connsiteY5" fmla="*/ 2471064 h 3882853"/>
              <a:gd name="connsiteX6" fmla="*/ 2826064 w 4997722"/>
              <a:gd name="connsiteY6" fmla="*/ 3871847 h 3882853"/>
              <a:gd name="connsiteX7" fmla="*/ 4888328 w 4997722"/>
              <a:gd name="connsiteY7" fmla="*/ 2957447 h 3882853"/>
              <a:gd name="connsiteX8" fmla="*/ 4285213 w 4997722"/>
              <a:gd name="connsiteY8" fmla="*/ 136426 h 3882853"/>
              <a:gd name="connsiteX9" fmla="*/ 666524 w 4997722"/>
              <a:gd name="connsiteY9" fmla="*/ 525532 h 388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7722" h="3882853">
                <a:moveTo>
                  <a:pt x="666524" y="525532"/>
                </a:moveTo>
                <a:cubicBezTo>
                  <a:pt x="-46838" y="700630"/>
                  <a:pt x="-7927" y="982732"/>
                  <a:pt x="5043" y="1187013"/>
                </a:cubicBezTo>
                <a:cubicBezTo>
                  <a:pt x="18013" y="1391294"/>
                  <a:pt x="533579" y="1764187"/>
                  <a:pt x="744345" y="1751217"/>
                </a:cubicBezTo>
                <a:cubicBezTo>
                  <a:pt x="955111" y="1738247"/>
                  <a:pt x="1071843" y="1115677"/>
                  <a:pt x="1269639" y="1109192"/>
                </a:cubicBezTo>
                <a:cubicBezTo>
                  <a:pt x="1467435" y="1102707"/>
                  <a:pt x="1901937" y="1485327"/>
                  <a:pt x="1931120" y="1712306"/>
                </a:cubicBezTo>
                <a:cubicBezTo>
                  <a:pt x="1960303" y="1939285"/>
                  <a:pt x="1295580" y="2111141"/>
                  <a:pt x="1444737" y="2471064"/>
                </a:cubicBezTo>
                <a:cubicBezTo>
                  <a:pt x="1593894" y="2830988"/>
                  <a:pt x="2252132" y="3790783"/>
                  <a:pt x="2826064" y="3871847"/>
                </a:cubicBezTo>
                <a:cubicBezTo>
                  <a:pt x="3399996" y="3952911"/>
                  <a:pt x="4645136" y="3580017"/>
                  <a:pt x="4888328" y="2957447"/>
                </a:cubicBezTo>
                <a:cubicBezTo>
                  <a:pt x="5131520" y="2334877"/>
                  <a:pt x="4985605" y="544988"/>
                  <a:pt x="4285213" y="136426"/>
                </a:cubicBezTo>
                <a:cubicBezTo>
                  <a:pt x="3584822" y="-272136"/>
                  <a:pt x="1379886" y="350434"/>
                  <a:pt x="666524" y="525532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A754E-C801-65DD-196A-7CF78846C359}"/>
              </a:ext>
            </a:extLst>
          </p:cNvPr>
          <p:cNvSpPr/>
          <p:nvPr/>
        </p:nvSpPr>
        <p:spPr>
          <a:xfrm>
            <a:off x="-1608307" y="6861026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4895E-8AB6-8CF4-D330-3483FF50F907}"/>
              </a:ext>
            </a:extLst>
          </p:cNvPr>
          <p:cNvSpPr/>
          <p:nvPr/>
        </p:nvSpPr>
        <p:spPr>
          <a:xfrm rot="5400000">
            <a:off x="7911978" y="3184339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9560E6-9EA5-959D-0AA5-93818358BAB6}"/>
              </a:ext>
            </a:extLst>
          </p:cNvPr>
          <p:cNvSpPr/>
          <p:nvPr/>
        </p:nvSpPr>
        <p:spPr>
          <a:xfrm>
            <a:off x="-2081719" y="-409543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DF6722-6046-A37E-D9D1-A18F53A3AFB7}"/>
              </a:ext>
            </a:extLst>
          </p:cNvPr>
          <p:cNvSpPr/>
          <p:nvPr/>
        </p:nvSpPr>
        <p:spPr>
          <a:xfrm rot="5400000">
            <a:off x="-4656157" y="3025454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A119C23B-1C65-7097-3705-CF4A3D2D1AF6}"/>
              </a:ext>
            </a:extLst>
          </p:cNvPr>
          <p:cNvSpPr/>
          <p:nvPr/>
        </p:nvSpPr>
        <p:spPr>
          <a:xfrm>
            <a:off x="2236361" y="5641453"/>
            <a:ext cx="739302" cy="758757"/>
          </a:xfrm>
          <a:prstGeom prst="don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92BC0B1-718B-3506-BE37-CA4BEB270BA7}"/>
              </a:ext>
            </a:extLst>
          </p:cNvPr>
          <p:cNvSpPr/>
          <p:nvPr/>
        </p:nvSpPr>
        <p:spPr>
          <a:xfrm>
            <a:off x="10744003" y="261152"/>
            <a:ext cx="1233464" cy="34034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7C3631DA-4320-CA7F-7B44-7BBE55213721}"/>
              </a:ext>
            </a:extLst>
          </p:cNvPr>
          <p:cNvSpPr/>
          <p:nvPr/>
        </p:nvSpPr>
        <p:spPr>
          <a:xfrm>
            <a:off x="10606083" y="2841848"/>
            <a:ext cx="674713" cy="673482"/>
          </a:xfrm>
          <a:prstGeom prst="blockArc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9B4EDE-AE46-A749-9D27-95638185EF40}"/>
              </a:ext>
            </a:extLst>
          </p:cNvPr>
          <p:cNvSpPr txBox="1"/>
          <p:nvPr/>
        </p:nvSpPr>
        <p:spPr>
          <a:xfrm>
            <a:off x="8912888" y="6533308"/>
            <a:ext cx="3115687" cy="11341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AD3369-1312-1AA9-BBDF-4012ABF27A0D}"/>
              </a:ext>
            </a:extLst>
          </p:cNvPr>
          <p:cNvSpPr txBox="1"/>
          <p:nvPr/>
        </p:nvSpPr>
        <p:spPr>
          <a:xfrm>
            <a:off x="11926673" y="3956220"/>
            <a:ext cx="101902" cy="258842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87AD2E-85F6-2CC7-8453-45CD413F5DD5}"/>
              </a:ext>
            </a:extLst>
          </p:cNvPr>
          <p:cNvSpPr txBox="1"/>
          <p:nvPr/>
        </p:nvSpPr>
        <p:spPr>
          <a:xfrm>
            <a:off x="329360" y="1596733"/>
            <a:ext cx="8870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chemeClr val="tx2"/>
                </a:solidFill>
              </a:rPr>
              <a:t>Първоначално ни беше трудно да свикнем да работим като група, а не индивидуално, както бяхме свикнали. Освен това на моменти не се чувствахме подготвени уверени в нашите знания.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42812-7879-AE6D-1894-A0C884D9F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13990">
            <a:off x="379049" y="4254011"/>
            <a:ext cx="2651233" cy="28244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03C4CA-7B16-BCDB-3763-114722223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68706">
            <a:off x="-16087" y="3686912"/>
            <a:ext cx="1562631" cy="16647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4C7B0B5-21D7-5626-C22A-042DF621B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334563">
            <a:off x="10928314" y="567093"/>
            <a:ext cx="1251743" cy="19571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815950-D0F2-A871-E9AF-E56CA80B2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0046" y="1609990"/>
            <a:ext cx="1835129" cy="16107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31DD2E-C653-946C-679D-363910CF3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8858" y="2157029"/>
            <a:ext cx="1053142" cy="883281"/>
          </a:xfrm>
          <a:prstGeom prst="rect">
            <a:avLst/>
          </a:prstGeom>
        </p:spPr>
      </p:pic>
      <p:pic>
        <p:nvPicPr>
          <p:cNvPr id="30" name="Picture 29" descr="A group of blue exclamation marks&#10;&#10;AI-generated content may be incorrect.">
            <a:extLst>
              <a:ext uri="{FF2B5EF4-FFF2-40B4-BE49-F238E27FC236}">
                <a16:creationId xmlns:a16="http://schemas.microsoft.com/office/drawing/2014/main" id="{88482F4A-8A64-E947-828A-78259AA9F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932" y="4053751"/>
            <a:ext cx="2495678" cy="2463927"/>
          </a:xfrm>
          <a:prstGeom prst="rect">
            <a:avLst/>
          </a:prstGeom>
        </p:spPr>
      </p:pic>
      <p:pic>
        <p:nvPicPr>
          <p:cNvPr id="34" name="Picture 33" descr="A group of colored objects on a black background&#10;&#10;AI-generated content may be incorrect.">
            <a:extLst>
              <a:ext uri="{FF2B5EF4-FFF2-40B4-BE49-F238E27FC236}">
                <a16:creationId xmlns:a16="http://schemas.microsoft.com/office/drawing/2014/main" id="{63B9133C-6BD3-79AC-4BCE-CB640A811B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4" t="42386"/>
          <a:stretch/>
        </p:blipFill>
        <p:spPr>
          <a:xfrm>
            <a:off x="7931400" y="-40041"/>
            <a:ext cx="3192120" cy="318669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DA42C45-3783-1B9E-4EB4-327B360F5345}"/>
              </a:ext>
            </a:extLst>
          </p:cNvPr>
          <p:cNvSpPr txBox="1"/>
          <p:nvPr/>
        </p:nvSpPr>
        <p:spPr>
          <a:xfrm>
            <a:off x="3636586" y="3091186"/>
            <a:ext cx="560297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sz="1800" dirty="0">
              <a:solidFill>
                <a:schemeClr val="tx2"/>
              </a:solidFill>
            </a:endParaRPr>
          </a:p>
          <a:p>
            <a:r>
              <a:rPr lang="bg-BG" sz="2800" dirty="0">
                <a:solidFill>
                  <a:schemeClr val="tx2"/>
                </a:solidFill>
              </a:rPr>
              <a:t>Нашият ментор – Ирина </a:t>
            </a:r>
            <a:r>
              <a:rPr lang="bg-BG" sz="2800" dirty="0" err="1">
                <a:solidFill>
                  <a:schemeClr val="tx2"/>
                </a:solidFill>
              </a:rPr>
              <a:t>Ахамад</a:t>
            </a:r>
            <a:r>
              <a:rPr lang="bg-BG" sz="2800" dirty="0">
                <a:solidFill>
                  <a:schemeClr val="tx2"/>
                </a:solidFill>
              </a:rPr>
              <a:t>, много ни помогна, като ни обясняваше неща, които не разбираме. От събитието </a:t>
            </a:r>
            <a:r>
              <a:rPr lang="en-US" sz="2800" dirty="0" err="1">
                <a:solidFill>
                  <a:schemeClr val="tx2"/>
                </a:solidFill>
                <a:latin typeface="Delius Swash Caps" panose="02000603000000000000" pitchFamily="2" charset="0"/>
              </a:rPr>
              <a:t>HackTUES</a:t>
            </a:r>
            <a:r>
              <a:rPr lang="bg-BG" sz="2800" dirty="0">
                <a:solidFill>
                  <a:schemeClr val="tx2"/>
                </a:solidFill>
                <a:latin typeface="Delius Swash Caps" panose="02000603000000000000" pitchFamily="2" charset="0"/>
              </a:rPr>
              <a:t> </a:t>
            </a:r>
            <a:r>
              <a:rPr lang="bg-BG" sz="2800" dirty="0">
                <a:solidFill>
                  <a:schemeClr val="tx2"/>
                </a:solidFill>
              </a:rPr>
              <a:t>научихме </a:t>
            </a:r>
            <a:r>
              <a:rPr lang="en-US" sz="2800" dirty="0">
                <a:solidFill>
                  <a:schemeClr val="tx2"/>
                </a:solidFill>
                <a:latin typeface="Delius Swash Caps" panose="02000603000000000000" pitchFamily="2" charset="0"/>
              </a:rPr>
              <a:t>git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bg-BG" sz="2800" dirty="0">
                <a:solidFill>
                  <a:schemeClr val="tx2"/>
                </a:solidFill>
              </a:rPr>
              <a:t>нови начини за решение на проблемите ни и екипна работа.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397818-6810-9640-C76E-5EF65F5E4E84}"/>
              </a:ext>
            </a:extLst>
          </p:cNvPr>
          <p:cNvSpPr txBox="1"/>
          <p:nvPr/>
        </p:nvSpPr>
        <p:spPr>
          <a:xfrm>
            <a:off x="542738" y="3515625"/>
            <a:ext cx="3115687" cy="11341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81A6F8-477F-0DD4-5F43-F23E03B42BCE}"/>
              </a:ext>
            </a:extLst>
          </p:cNvPr>
          <p:cNvSpPr txBox="1"/>
          <p:nvPr/>
        </p:nvSpPr>
        <p:spPr>
          <a:xfrm>
            <a:off x="3556523" y="3514529"/>
            <a:ext cx="101902" cy="258842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01294"/>
      </p:ext>
    </p:extLst>
  </p:cSld>
  <p:clrMapOvr>
    <a:masterClrMapping/>
  </p:clrMapOvr>
  <p:transition spd="med">
    <p:cover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BA3A9-B063-532A-03C6-5244FBD59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0AA97-313A-6B33-D654-B79A8FC4F922}"/>
              </a:ext>
            </a:extLst>
          </p:cNvPr>
          <p:cNvSpPr/>
          <p:nvPr/>
        </p:nvSpPr>
        <p:spPr>
          <a:xfrm>
            <a:off x="-758294" y="-842787"/>
            <a:ext cx="3133690" cy="2967688"/>
          </a:xfrm>
          <a:custGeom>
            <a:avLst/>
            <a:gdLst>
              <a:gd name="connsiteX0" fmla="*/ 271911 w 3133690"/>
              <a:gd name="connsiteY0" fmla="*/ 2399213 h 2967688"/>
              <a:gd name="connsiteX1" fmla="*/ 1244677 w 3133690"/>
              <a:gd name="connsiteY1" fmla="*/ 2943961 h 2967688"/>
              <a:gd name="connsiteX2" fmla="*/ 1964524 w 3133690"/>
              <a:gd name="connsiteY2" fmla="*/ 2768864 h 2967688"/>
              <a:gd name="connsiteX3" fmla="*/ 2022890 w 3133690"/>
              <a:gd name="connsiteY3" fmla="*/ 1873919 h 2967688"/>
              <a:gd name="connsiteX4" fmla="*/ 2353630 w 3133690"/>
              <a:gd name="connsiteY4" fmla="*/ 1737732 h 2967688"/>
              <a:gd name="connsiteX5" fmla="*/ 2878924 w 3133690"/>
              <a:gd name="connsiteY5" fmla="*/ 1718276 h 2967688"/>
              <a:gd name="connsiteX6" fmla="*/ 3092932 w 3133690"/>
              <a:gd name="connsiteY6" fmla="*/ 1115161 h 2967688"/>
              <a:gd name="connsiteX7" fmla="*/ 2820558 w 3133690"/>
              <a:gd name="connsiteY7" fmla="*/ 181306 h 2967688"/>
              <a:gd name="connsiteX8" fmla="*/ 213545 w 3133690"/>
              <a:gd name="connsiteY8" fmla="*/ 220217 h 2967688"/>
              <a:gd name="connsiteX9" fmla="*/ 271911 w 3133690"/>
              <a:gd name="connsiteY9" fmla="*/ 2399213 h 296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3690" h="2967688">
                <a:moveTo>
                  <a:pt x="271911" y="2399213"/>
                </a:moveTo>
                <a:cubicBezTo>
                  <a:pt x="443766" y="2853170"/>
                  <a:pt x="962575" y="2882353"/>
                  <a:pt x="1244677" y="2943961"/>
                </a:cubicBezTo>
                <a:cubicBezTo>
                  <a:pt x="1526779" y="3005570"/>
                  <a:pt x="1834822" y="2947204"/>
                  <a:pt x="1964524" y="2768864"/>
                </a:cubicBezTo>
                <a:cubicBezTo>
                  <a:pt x="2094226" y="2590524"/>
                  <a:pt x="1958039" y="2045774"/>
                  <a:pt x="2022890" y="1873919"/>
                </a:cubicBezTo>
                <a:cubicBezTo>
                  <a:pt x="2087741" y="1702064"/>
                  <a:pt x="2210958" y="1763672"/>
                  <a:pt x="2353630" y="1737732"/>
                </a:cubicBezTo>
                <a:cubicBezTo>
                  <a:pt x="2496302" y="1711792"/>
                  <a:pt x="2755707" y="1822038"/>
                  <a:pt x="2878924" y="1718276"/>
                </a:cubicBezTo>
                <a:cubicBezTo>
                  <a:pt x="3002141" y="1614514"/>
                  <a:pt x="3102660" y="1371323"/>
                  <a:pt x="3092932" y="1115161"/>
                </a:cubicBezTo>
                <a:cubicBezTo>
                  <a:pt x="3083204" y="858999"/>
                  <a:pt x="3300456" y="330463"/>
                  <a:pt x="2820558" y="181306"/>
                </a:cubicBezTo>
                <a:cubicBezTo>
                  <a:pt x="2340660" y="32149"/>
                  <a:pt x="638319" y="-155919"/>
                  <a:pt x="213545" y="220217"/>
                </a:cubicBezTo>
                <a:cubicBezTo>
                  <a:pt x="-211229" y="596353"/>
                  <a:pt x="100056" y="1945256"/>
                  <a:pt x="271911" y="2399213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F63F675-43B8-7075-F06C-786EEEFFC57D}"/>
              </a:ext>
            </a:extLst>
          </p:cNvPr>
          <p:cNvSpPr/>
          <p:nvPr/>
        </p:nvSpPr>
        <p:spPr>
          <a:xfrm>
            <a:off x="6918459" y="-1095680"/>
            <a:ext cx="8992205" cy="10139600"/>
          </a:xfrm>
          <a:custGeom>
            <a:avLst/>
            <a:gdLst>
              <a:gd name="connsiteX0" fmla="*/ 1525150 w 8992205"/>
              <a:gd name="connsiteY0" fmla="*/ 8916719 h 10139600"/>
              <a:gd name="connsiteX1" fmla="*/ 299465 w 8992205"/>
              <a:gd name="connsiteY1" fmla="*/ 8294149 h 10139600"/>
              <a:gd name="connsiteX2" fmla="*/ 27091 w 8992205"/>
              <a:gd name="connsiteY2" fmla="*/ 7263017 h 10139600"/>
              <a:gd name="connsiteX3" fmla="*/ 785848 w 8992205"/>
              <a:gd name="connsiteY3" fmla="*/ 6951732 h 10139600"/>
              <a:gd name="connsiteX4" fmla="*/ 1778070 w 8992205"/>
              <a:gd name="connsiteY4" fmla="*/ 7535391 h 10139600"/>
              <a:gd name="connsiteX5" fmla="*/ 2420095 w 8992205"/>
              <a:gd name="connsiteY5" fmla="*/ 7438115 h 10139600"/>
              <a:gd name="connsiteX6" fmla="*/ 2517372 w 8992205"/>
              <a:gd name="connsiteY6" fmla="*/ 6835000 h 10139600"/>
              <a:gd name="connsiteX7" fmla="*/ 2069899 w 8992205"/>
              <a:gd name="connsiteY7" fmla="*/ 6523715 h 10139600"/>
              <a:gd name="connsiteX8" fmla="*/ 708027 w 8992205"/>
              <a:gd name="connsiteY8" fmla="*/ 6348617 h 10139600"/>
              <a:gd name="connsiteX9" fmla="*/ 455108 w 8992205"/>
              <a:gd name="connsiteY9" fmla="*/ 5142387 h 10139600"/>
              <a:gd name="connsiteX10" fmla="*/ 1038767 w 8992205"/>
              <a:gd name="connsiteY10" fmla="*/ 4500361 h 10139600"/>
              <a:gd name="connsiteX11" fmla="*/ 1447329 w 8992205"/>
              <a:gd name="connsiteY11" fmla="*/ 3838880 h 10139600"/>
              <a:gd name="connsiteX12" fmla="*/ 2517372 w 8992205"/>
              <a:gd name="connsiteY12" fmla="*/ 3741604 h 10139600"/>
              <a:gd name="connsiteX13" fmla="*/ 3101031 w 8992205"/>
              <a:gd name="connsiteY13" fmla="*/ 5084021 h 10139600"/>
              <a:gd name="connsiteX14" fmla="*/ 3859789 w 8992205"/>
              <a:gd name="connsiteY14" fmla="*/ 4792191 h 10139600"/>
              <a:gd name="connsiteX15" fmla="*/ 3353950 w 8992205"/>
              <a:gd name="connsiteY15" fmla="*/ 3333042 h 10139600"/>
              <a:gd name="connsiteX16" fmla="*/ 3509593 w 8992205"/>
              <a:gd name="connsiteY16" fmla="*/ 2301910 h 10139600"/>
              <a:gd name="connsiteX17" fmla="*/ 4443448 w 8992205"/>
              <a:gd name="connsiteY17" fmla="*/ 2048991 h 10139600"/>
              <a:gd name="connsiteX18" fmla="*/ 5552401 w 8992205"/>
              <a:gd name="connsiteY18" fmla="*/ 1309689 h 10139600"/>
              <a:gd name="connsiteX19" fmla="*/ 6700265 w 8992205"/>
              <a:gd name="connsiteY19" fmla="*/ 1309689 h 10139600"/>
              <a:gd name="connsiteX20" fmla="*/ 7089372 w 8992205"/>
              <a:gd name="connsiteY20" fmla="*/ 823306 h 10139600"/>
              <a:gd name="connsiteX21" fmla="*/ 8198325 w 8992205"/>
              <a:gd name="connsiteY21" fmla="*/ 628753 h 10139600"/>
              <a:gd name="connsiteX22" fmla="*/ 8529065 w 8992205"/>
              <a:gd name="connsiteY22" fmla="*/ 9636566 h 10139600"/>
              <a:gd name="connsiteX23" fmla="*/ 1525150 w 8992205"/>
              <a:gd name="connsiteY23" fmla="*/ 8916719 h 1013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92205" h="10139600">
                <a:moveTo>
                  <a:pt x="1525150" y="8916719"/>
                </a:moveTo>
                <a:cubicBezTo>
                  <a:pt x="153550" y="8692983"/>
                  <a:pt x="549141" y="8569766"/>
                  <a:pt x="299465" y="8294149"/>
                </a:cubicBezTo>
                <a:cubicBezTo>
                  <a:pt x="49788" y="8018532"/>
                  <a:pt x="-53973" y="7486753"/>
                  <a:pt x="27091" y="7263017"/>
                </a:cubicBezTo>
                <a:cubicBezTo>
                  <a:pt x="108155" y="7039281"/>
                  <a:pt x="494018" y="6906336"/>
                  <a:pt x="785848" y="6951732"/>
                </a:cubicBezTo>
                <a:cubicBezTo>
                  <a:pt x="1077678" y="6997128"/>
                  <a:pt x="1505695" y="7454327"/>
                  <a:pt x="1778070" y="7535391"/>
                </a:cubicBezTo>
                <a:cubicBezTo>
                  <a:pt x="2050445" y="7616455"/>
                  <a:pt x="2296878" y="7554847"/>
                  <a:pt x="2420095" y="7438115"/>
                </a:cubicBezTo>
                <a:cubicBezTo>
                  <a:pt x="2543312" y="7321383"/>
                  <a:pt x="2575738" y="6987400"/>
                  <a:pt x="2517372" y="6835000"/>
                </a:cubicBezTo>
                <a:cubicBezTo>
                  <a:pt x="2459006" y="6682600"/>
                  <a:pt x="2371457" y="6604779"/>
                  <a:pt x="2069899" y="6523715"/>
                </a:cubicBezTo>
                <a:cubicBezTo>
                  <a:pt x="1768341" y="6442651"/>
                  <a:pt x="977159" y="6578838"/>
                  <a:pt x="708027" y="6348617"/>
                </a:cubicBezTo>
                <a:cubicBezTo>
                  <a:pt x="438895" y="6118396"/>
                  <a:pt x="399985" y="5450430"/>
                  <a:pt x="455108" y="5142387"/>
                </a:cubicBezTo>
                <a:cubicBezTo>
                  <a:pt x="510231" y="4834344"/>
                  <a:pt x="873397" y="4717612"/>
                  <a:pt x="1038767" y="4500361"/>
                </a:cubicBezTo>
                <a:cubicBezTo>
                  <a:pt x="1204137" y="4283110"/>
                  <a:pt x="1200895" y="3965339"/>
                  <a:pt x="1447329" y="3838880"/>
                </a:cubicBezTo>
                <a:cubicBezTo>
                  <a:pt x="1693763" y="3712421"/>
                  <a:pt x="2241755" y="3534081"/>
                  <a:pt x="2517372" y="3741604"/>
                </a:cubicBezTo>
                <a:cubicBezTo>
                  <a:pt x="2792989" y="3949127"/>
                  <a:pt x="2877295" y="4908923"/>
                  <a:pt x="3101031" y="5084021"/>
                </a:cubicBezTo>
                <a:cubicBezTo>
                  <a:pt x="3324767" y="5259119"/>
                  <a:pt x="3817636" y="5084021"/>
                  <a:pt x="3859789" y="4792191"/>
                </a:cubicBezTo>
                <a:cubicBezTo>
                  <a:pt x="3901942" y="4500361"/>
                  <a:pt x="3412316" y="3748089"/>
                  <a:pt x="3353950" y="3333042"/>
                </a:cubicBezTo>
                <a:cubicBezTo>
                  <a:pt x="3295584" y="2917995"/>
                  <a:pt x="3328010" y="2515918"/>
                  <a:pt x="3509593" y="2301910"/>
                </a:cubicBezTo>
                <a:cubicBezTo>
                  <a:pt x="3691176" y="2087902"/>
                  <a:pt x="4102980" y="2214361"/>
                  <a:pt x="4443448" y="2048991"/>
                </a:cubicBezTo>
                <a:cubicBezTo>
                  <a:pt x="4783916" y="1883621"/>
                  <a:pt x="5176265" y="1432906"/>
                  <a:pt x="5552401" y="1309689"/>
                </a:cubicBezTo>
                <a:cubicBezTo>
                  <a:pt x="5928537" y="1186472"/>
                  <a:pt x="6444103" y="1390753"/>
                  <a:pt x="6700265" y="1309689"/>
                </a:cubicBezTo>
                <a:cubicBezTo>
                  <a:pt x="6956427" y="1228625"/>
                  <a:pt x="6839695" y="936795"/>
                  <a:pt x="7089372" y="823306"/>
                </a:cubicBezTo>
                <a:cubicBezTo>
                  <a:pt x="7339049" y="709817"/>
                  <a:pt x="7958376" y="-840123"/>
                  <a:pt x="8198325" y="628753"/>
                </a:cubicBezTo>
                <a:cubicBezTo>
                  <a:pt x="8438274" y="2097629"/>
                  <a:pt x="9638018" y="8255238"/>
                  <a:pt x="8529065" y="9636566"/>
                </a:cubicBezTo>
                <a:cubicBezTo>
                  <a:pt x="7420112" y="11017894"/>
                  <a:pt x="2896750" y="9140455"/>
                  <a:pt x="1525150" y="8916719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655EF1-1A14-43F7-99A0-9AB7D299BC32}"/>
              </a:ext>
            </a:extLst>
          </p:cNvPr>
          <p:cNvSpPr/>
          <p:nvPr/>
        </p:nvSpPr>
        <p:spPr>
          <a:xfrm>
            <a:off x="2612687" y="-379379"/>
            <a:ext cx="739302" cy="758757"/>
          </a:xfrm>
          <a:prstGeom prst="ellips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9174230-9D76-DDED-EDF8-8496D18D17B7}"/>
              </a:ext>
            </a:extLst>
          </p:cNvPr>
          <p:cNvSpPr/>
          <p:nvPr/>
        </p:nvSpPr>
        <p:spPr>
          <a:xfrm>
            <a:off x="10275339" y="3725874"/>
            <a:ext cx="2663402" cy="4921049"/>
          </a:xfrm>
          <a:custGeom>
            <a:avLst/>
            <a:gdLst>
              <a:gd name="connsiteX0" fmla="*/ 379961 w 2663402"/>
              <a:gd name="connsiteY0" fmla="*/ 3233725 h 3620928"/>
              <a:gd name="connsiteX1" fmla="*/ 430761 w 2663402"/>
              <a:gd name="connsiteY1" fmla="*/ 3132125 h 3620928"/>
              <a:gd name="connsiteX2" fmla="*/ 11661 w 2663402"/>
              <a:gd name="connsiteY2" fmla="*/ 2154225 h 3620928"/>
              <a:gd name="connsiteX3" fmla="*/ 964161 w 2663402"/>
              <a:gd name="connsiteY3" fmla="*/ 846125 h 3620928"/>
              <a:gd name="connsiteX4" fmla="*/ 2538961 w 2663402"/>
              <a:gd name="connsiteY4" fmla="*/ 122225 h 3620928"/>
              <a:gd name="connsiteX5" fmla="*/ 2323061 w 2663402"/>
              <a:gd name="connsiteY5" fmla="*/ 3424225 h 3620928"/>
              <a:gd name="connsiteX6" fmla="*/ 379961 w 2663402"/>
              <a:gd name="connsiteY6" fmla="*/ 3233725 h 36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402" h="3620928">
                <a:moveTo>
                  <a:pt x="379961" y="3233725"/>
                </a:moveTo>
                <a:cubicBezTo>
                  <a:pt x="64578" y="3185042"/>
                  <a:pt x="492144" y="3312042"/>
                  <a:pt x="430761" y="3132125"/>
                </a:cubicBezTo>
                <a:cubicBezTo>
                  <a:pt x="369378" y="2952208"/>
                  <a:pt x="-77239" y="2535225"/>
                  <a:pt x="11661" y="2154225"/>
                </a:cubicBezTo>
                <a:cubicBezTo>
                  <a:pt x="100561" y="1773225"/>
                  <a:pt x="542944" y="1184792"/>
                  <a:pt x="964161" y="846125"/>
                </a:cubicBezTo>
                <a:cubicBezTo>
                  <a:pt x="1385378" y="507458"/>
                  <a:pt x="2312478" y="-307458"/>
                  <a:pt x="2538961" y="122225"/>
                </a:cubicBezTo>
                <a:cubicBezTo>
                  <a:pt x="2765444" y="551908"/>
                  <a:pt x="2676544" y="2907758"/>
                  <a:pt x="2323061" y="3424225"/>
                </a:cubicBezTo>
                <a:cubicBezTo>
                  <a:pt x="1969578" y="3940692"/>
                  <a:pt x="695344" y="3282408"/>
                  <a:pt x="379961" y="323372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BCE3E4-16CF-3025-B41C-1572202AB13E}"/>
              </a:ext>
            </a:extLst>
          </p:cNvPr>
          <p:cNvSpPr/>
          <p:nvPr/>
        </p:nvSpPr>
        <p:spPr>
          <a:xfrm>
            <a:off x="3590989" y="-379379"/>
            <a:ext cx="567642" cy="582580"/>
          </a:xfrm>
          <a:prstGeom prst="ellips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91D0B-4A54-A5C0-1FA9-D9DAF73B5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73279" flipH="1">
            <a:off x="6940034" y="3898474"/>
            <a:ext cx="1983953" cy="3269025"/>
          </a:xfrm>
          <a:prstGeom prst="rect">
            <a:avLst/>
          </a:prstGeom>
        </p:spPr>
      </p:pic>
      <p:pic>
        <p:nvPicPr>
          <p:cNvPr id="21" name="Picture 20" descr="A cartoon of a chicken leg&#10;&#10;AI-generated content may be incorrect.">
            <a:extLst>
              <a:ext uri="{FF2B5EF4-FFF2-40B4-BE49-F238E27FC236}">
                <a16:creationId xmlns:a16="http://schemas.microsoft.com/office/drawing/2014/main" id="{94E46DBB-6D14-49C2-7F2E-06FC68195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2268">
            <a:off x="8836213" y="3410853"/>
            <a:ext cx="2660787" cy="27623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E977DFD-3D8A-C9EC-7039-55C11EC18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102898">
            <a:off x="7719921" y="2469115"/>
            <a:ext cx="2737703" cy="18355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345578-9FC5-5C79-114A-C6007CF8D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6233">
            <a:off x="10321214" y="1603759"/>
            <a:ext cx="1410263" cy="19715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D155BC5-82C3-C072-4A0F-DC8652447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66" y="1173981"/>
            <a:ext cx="971167" cy="74443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76EC159-265A-56EA-B198-E04119EBA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5068" y="846784"/>
            <a:ext cx="961409" cy="7684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5235344-1D9F-6A03-EB0C-AE0F472BDE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0180" y="40356"/>
            <a:ext cx="1354679" cy="108080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0CD14C1-BD81-69AE-C855-7DA2581E7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521457">
            <a:off x="1605162" y="37279"/>
            <a:ext cx="850826" cy="112948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271C0C3-BC1C-A3A4-FEBC-B4668C6B3B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85608" y="-599371"/>
            <a:ext cx="2067847" cy="182841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6FA994F-12E2-1662-275B-3AA95B1652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9812" y="846784"/>
            <a:ext cx="2033589" cy="13988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C3E1C1E-65A7-3035-8F48-F370E556D6CD}"/>
              </a:ext>
            </a:extLst>
          </p:cNvPr>
          <p:cNvSpPr/>
          <p:nvPr/>
        </p:nvSpPr>
        <p:spPr>
          <a:xfrm>
            <a:off x="-1608307" y="6861026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DD405-5184-A416-375E-7B3E08441470}"/>
              </a:ext>
            </a:extLst>
          </p:cNvPr>
          <p:cNvSpPr/>
          <p:nvPr/>
        </p:nvSpPr>
        <p:spPr>
          <a:xfrm rot="5400000">
            <a:off x="7911978" y="3184339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8" name="Picture 7" descr="A cartoon of a pink apple with a green leaf&#10;&#10;AI-generated content may be incorrect.">
            <a:extLst>
              <a:ext uri="{FF2B5EF4-FFF2-40B4-BE49-F238E27FC236}">
                <a16:creationId xmlns:a16="http://schemas.microsoft.com/office/drawing/2014/main" id="{FC981539-FECD-5A96-B353-218FC105AA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978" y="4685326"/>
            <a:ext cx="1987587" cy="234139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A53652F-418C-1041-7D37-E733418C87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8261957">
            <a:off x="10866957" y="3723872"/>
            <a:ext cx="1173509" cy="963648"/>
          </a:xfrm>
          <a:prstGeom prst="rect">
            <a:avLst/>
          </a:prstGeom>
        </p:spPr>
      </p:pic>
      <p:sp>
        <p:nvSpPr>
          <p:cNvPr id="50" name="Cross 49">
            <a:extLst>
              <a:ext uri="{FF2B5EF4-FFF2-40B4-BE49-F238E27FC236}">
                <a16:creationId xmlns:a16="http://schemas.microsoft.com/office/drawing/2014/main" id="{1C77D6A0-F457-DE23-D905-F8FFCA6294DF}"/>
              </a:ext>
            </a:extLst>
          </p:cNvPr>
          <p:cNvSpPr/>
          <p:nvPr/>
        </p:nvSpPr>
        <p:spPr>
          <a:xfrm>
            <a:off x="11518015" y="2915994"/>
            <a:ext cx="524331" cy="525025"/>
          </a:xfrm>
          <a:prstGeom prst="plus">
            <a:avLst>
              <a:gd name="adj" fmla="val 2989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9C8835CA-2B90-FDF9-7E38-81648F322EE9}"/>
              </a:ext>
            </a:extLst>
          </p:cNvPr>
          <p:cNvSpPr/>
          <p:nvPr/>
        </p:nvSpPr>
        <p:spPr>
          <a:xfrm>
            <a:off x="9009706" y="5879152"/>
            <a:ext cx="739302" cy="758757"/>
          </a:xfrm>
          <a:prstGeom prst="don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A7018EFA-6FBA-D7EF-F2FC-6FA33C14AE8F}"/>
              </a:ext>
            </a:extLst>
          </p:cNvPr>
          <p:cNvSpPr/>
          <p:nvPr/>
        </p:nvSpPr>
        <p:spPr>
          <a:xfrm>
            <a:off x="1117600" y="484606"/>
            <a:ext cx="477072" cy="455194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2F7C5F-A26F-3C84-4230-87CDE2AB4840}"/>
              </a:ext>
            </a:extLst>
          </p:cNvPr>
          <p:cNvSpPr/>
          <p:nvPr/>
        </p:nvSpPr>
        <p:spPr>
          <a:xfrm>
            <a:off x="-2081719" y="-409543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D15964-66DE-E72C-DED9-D7F2F33841E9}"/>
              </a:ext>
            </a:extLst>
          </p:cNvPr>
          <p:cNvSpPr/>
          <p:nvPr/>
        </p:nvSpPr>
        <p:spPr>
          <a:xfrm rot="5400000">
            <a:off x="-4656157" y="3025454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524C2-E15E-34DE-D16E-E99DFAB0664D}"/>
              </a:ext>
            </a:extLst>
          </p:cNvPr>
          <p:cNvSpPr txBox="1"/>
          <p:nvPr/>
        </p:nvSpPr>
        <p:spPr>
          <a:xfrm>
            <a:off x="101193" y="4049486"/>
            <a:ext cx="101902" cy="258842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2E0C0-69ED-CDA9-7EAF-6498350E65E2}"/>
              </a:ext>
            </a:extLst>
          </p:cNvPr>
          <p:cNvSpPr txBox="1"/>
          <p:nvPr/>
        </p:nvSpPr>
        <p:spPr>
          <a:xfrm>
            <a:off x="104420" y="6637909"/>
            <a:ext cx="3133690" cy="11341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CF9EA-0C8C-B462-AD3E-A89BE735CA27}"/>
              </a:ext>
            </a:extLst>
          </p:cNvPr>
          <p:cNvSpPr txBox="1"/>
          <p:nvPr/>
        </p:nvSpPr>
        <p:spPr>
          <a:xfrm>
            <a:off x="1536978" y="1673289"/>
            <a:ext cx="79108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tx2"/>
                </a:solidFill>
                <a:latin typeface="Delius Swash Caps" panose="02000603000000000000" pitchFamily="2" charset="0"/>
                <a:ea typeface="Yu Gothic UI Semibold" panose="020B0700000000000000" pitchFamily="34" charset="-128"/>
                <a:cs typeface="Dreaming Outloud Script Pro" panose="03050502040304050704" pitchFamily="66" charset="0"/>
              </a:rPr>
              <a:t>Thank you for your time!</a:t>
            </a:r>
            <a:endParaRPr lang="bg-BG" sz="10000" b="1" dirty="0">
              <a:solidFill>
                <a:schemeClr val="tx2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Dreaming Outloud Script Pro" panose="030505020403040507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49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94031-1419-4794-70BD-53D7C13FF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AFEA74-EB2A-5514-BBF3-56EAEC0C0866}"/>
              </a:ext>
            </a:extLst>
          </p:cNvPr>
          <p:cNvSpPr/>
          <p:nvPr/>
        </p:nvSpPr>
        <p:spPr>
          <a:xfrm>
            <a:off x="-758294" y="-842787"/>
            <a:ext cx="3133690" cy="2967688"/>
          </a:xfrm>
          <a:custGeom>
            <a:avLst/>
            <a:gdLst>
              <a:gd name="connsiteX0" fmla="*/ 271911 w 3133690"/>
              <a:gd name="connsiteY0" fmla="*/ 2399213 h 2967688"/>
              <a:gd name="connsiteX1" fmla="*/ 1244677 w 3133690"/>
              <a:gd name="connsiteY1" fmla="*/ 2943961 h 2967688"/>
              <a:gd name="connsiteX2" fmla="*/ 1964524 w 3133690"/>
              <a:gd name="connsiteY2" fmla="*/ 2768864 h 2967688"/>
              <a:gd name="connsiteX3" fmla="*/ 2022890 w 3133690"/>
              <a:gd name="connsiteY3" fmla="*/ 1873919 h 2967688"/>
              <a:gd name="connsiteX4" fmla="*/ 2353630 w 3133690"/>
              <a:gd name="connsiteY4" fmla="*/ 1737732 h 2967688"/>
              <a:gd name="connsiteX5" fmla="*/ 2878924 w 3133690"/>
              <a:gd name="connsiteY5" fmla="*/ 1718276 h 2967688"/>
              <a:gd name="connsiteX6" fmla="*/ 3092932 w 3133690"/>
              <a:gd name="connsiteY6" fmla="*/ 1115161 h 2967688"/>
              <a:gd name="connsiteX7" fmla="*/ 2820558 w 3133690"/>
              <a:gd name="connsiteY7" fmla="*/ 181306 h 2967688"/>
              <a:gd name="connsiteX8" fmla="*/ 213545 w 3133690"/>
              <a:gd name="connsiteY8" fmla="*/ 220217 h 2967688"/>
              <a:gd name="connsiteX9" fmla="*/ 271911 w 3133690"/>
              <a:gd name="connsiteY9" fmla="*/ 2399213 h 296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3690" h="2967688">
                <a:moveTo>
                  <a:pt x="271911" y="2399213"/>
                </a:moveTo>
                <a:cubicBezTo>
                  <a:pt x="443766" y="2853170"/>
                  <a:pt x="962575" y="2882353"/>
                  <a:pt x="1244677" y="2943961"/>
                </a:cubicBezTo>
                <a:cubicBezTo>
                  <a:pt x="1526779" y="3005570"/>
                  <a:pt x="1834822" y="2947204"/>
                  <a:pt x="1964524" y="2768864"/>
                </a:cubicBezTo>
                <a:cubicBezTo>
                  <a:pt x="2094226" y="2590524"/>
                  <a:pt x="1958039" y="2045774"/>
                  <a:pt x="2022890" y="1873919"/>
                </a:cubicBezTo>
                <a:cubicBezTo>
                  <a:pt x="2087741" y="1702064"/>
                  <a:pt x="2210958" y="1763672"/>
                  <a:pt x="2353630" y="1737732"/>
                </a:cubicBezTo>
                <a:cubicBezTo>
                  <a:pt x="2496302" y="1711792"/>
                  <a:pt x="2755707" y="1822038"/>
                  <a:pt x="2878924" y="1718276"/>
                </a:cubicBezTo>
                <a:cubicBezTo>
                  <a:pt x="3002141" y="1614514"/>
                  <a:pt x="3102660" y="1371323"/>
                  <a:pt x="3092932" y="1115161"/>
                </a:cubicBezTo>
                <a:cubicBezTo>
                  <a:pt x="3083204" y="858999"/>
                  <a:pt x="3300456" y="330463"/>
                  <a:pt x="2820558" y="181306"/>
                </a:cubicBezTo>
                <a:cubicBezTo>
                  <a:pt x="2340660" y="32149"/>
                  <a:pt x="638319" y="-155919"/>
                  <a:pt x="213545" y="220217"/>
                </a:cubicBezTo>
                <a:cubicBezTo>
                  <a:pt x="-211229" y="596353"/>
                  <a:pt x="100056" y="1945256"/>
                  <a:pt x="271911" y="2399213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4894AD-EF34-CABC-111D-A906F29AD138}"/>
              </a:ext>
            </a:extLst>
          </p:cNvPr>
          <p:cNvSpPr/>
          <p:nvPr/>
        </p:nvSpPr>
        <p:spPr>
          <a:xfrm>
            <a:off x="6918459" y="-1095680"/>
            <a:ext cx="8992205" cy="10139600"/>
          </a:xfrm>
          <a:custGeom>
            <a:avLst/>
            <a:gdLst>
              <a:gd name="connsiteX0" fmla="*/ 1525150 w 8992205"/>
              <a:gd name="connsiteY0" fmla="*/ 8916719 h 10139600"/>
              <a:gd name="connsiteX1" fmla="*/ 299465 w 8992205"/>
              <a:gd name="connsiteY1" fmla="*/ 8294149 h 10139600"/>
              <a:gd name="connsiteX2" fmla="*/ 27091 w 8992205"/>
              <a:gd name="connsiteY2" fmla="*/ 7263017 h 10139600"/>
              <a:gd name="connsiteX3" fmla="*/ 785848 w 8992205"/>
              <a:gd name="connsiteY3" fmla="*/ 6951732 h 10139600"/>
              <a:gd name="connsiteX4" fmla="*/ 1778070 w 8992205"/>
              <a:gd name="connsiteY4" fmla="*/ 7535391 h 10139600"/>
              <a:gd name="connsiteX5" fmla="*/ 2420095 w 8992205"/>
              <a:gd name="connsiteY5" fmla="*/ 7438115 h 10139600"/>
              <a:gd name="connsiteX6" fmla="*/ 2517372 w 8992205"/>
              <a:gd name="connsiteY6" fmla="*/ 6835000 h 10139600"/>
              <a:gd name="connsiteX7" fmla="*/ 2069899 w 8992205"/>
              <a:gd name="connsiteY7" fmla="*/ 6523715 h 10139600"/>
              <a:gd name="connsiteX8" fmla="*/ 708027 w 8992205"/>
              <a:gd name="connsiteY8" fmla="*/ 6348617 h 10139600"/>
              <a:gd name="connsiteX9" fmla="*/ 455108 w 8992205"/>
              <a:gd name="connsiteY9" fmla="*/ 5142387 h 10139600"/>
              <a:gd name="connsiteX10" fmla="*/ 1038767 w 8992205"/>
              <a:gd name="connsiteY10" fmla="*/ 4500361 h 10139600"/>
              <a:gd name="connsiteX11" fmla="*/ 1447329 w 8992205"/>
              <a:gd name="connsiteY11" fmla="*/ 3838880 h 10139600"/>
              <a:gd name="connsiteX12" fmla="*/ 2517372 w 8992205"/>
              <a:gd name="connsiteY12" fmla="*/ 3741604 h 10139600"/>
              <a:gd name="connsiteX13" fmla="*/ 3101031 w 8992205"/>
              <a:gd name="connsiteY13" fmla="*/ 5084021 h 10139600"/>
              <a:gd name="connsiteX14" fmla="*/ 3859789 w 8992205"/>
              <a:gd name="connsiteY14" fmla="*/ 4792191 h 10139600"/>
              <a:gd name="connsiteX15" fmla="*/ 3353950 w 8992205"/>
              <a:gd name="connsiteY15" fmla="*/ 3333042 h 10139600"/>
              <a:gd name="connsiteX16" fmla="*/ 3509593 w 8992205"/>
              <a:gd name="connsiteY16" fmla="*/ 2301910 h 10139600"/>
              <a:gd name="connsiteX17" fmla="*/ 4443448 w 8992205"/>
              <a:gd name="connsiteY17" fmla="*/ 2048991 h 10139600"/>
              <a:gd name="connsiteX18" fmla="*/ 5552401 w 8992205"/>
              <a:gd name="connsiteY18" fmla="*/ 1309689 h 10139600"/>
              <a:gd name="connsiteX19" fmla="*/ 6700265 w 8992205"/>
              <a:gd name="connsiteY19" fmla="*/ 1309689 h 10139600"/>
              <a:gd name="connsiteX20" fmla="*/ 7089372 w 8992205"/>
              <a:gd name="connsiteY20" fmla="*/ 823306 h 10139600"/>
              <a:gd name="connsiteX21" fmla="*/ 8198325 w 8992205"/>
              <a:gd name="connsiteY21" fmla="*/ 628753 h 10139600"/>
              <a:gd name="connsiteX22" fmla="*/ 8529065 w 8992205"/>
              <a:gd name="connsiteY22" fmla="*/ 9636566 h 10139600"/>
              <a:gd name="connsiteX23" fmla="*/ 1525150 w 8992205"/>
              <a:gd name="connsiteY23" fmla="*/ 8916719 h 1013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92205" h="10139600">
                <a:moveTo>
                  <a:pt x="1525150" y="8916719"/>
                </a:moveTo>
                <a:cubicBezTo>
                  <a:pt x="153550" y="8692983"/>
                  <a:pt x="549141" y="8569766"/>
                  <a:pt x="299465" y="8294149"/>
                </a:cubicBezTo>
                <a:cubicBezTo>
                  <a:pt x="49788" y="8018532"/>
                  <a:pt x="-53973" y="7486753"/>
                  <a:pt x="27091" y="7263017"/>
                </a:cubicBezTo>
                <a:cubicBezTo>
                  <a:pt x="108155" y="7039281"/>
                  <a:pt x="494018" y="6906336"/>
                  <a:pt x="785848" y="6951732"/>
                </a:cubicBezTo>
                <a:cubicBezTo>
                  <a:pt x="1077678" y="6997128"/>
                  <a:pt x="1505695" y="7454327"/>
                  <a:pt x="1778070" y="7535391"/>
                </a:cubicBezTo>
                <a:cubicBezTo>
                  <a:pt x="2050445" y="7616455"/>
                  <a:pt x="2296878" y="7554847"/>
                  <a:pt x="2420095" y="7438115"/>
                </a:cubicBezTo>
                <a:cubicBezTo>
                  <a:pt x="2543312" y="7321383"/>
                  <a:pt x="2575738" y="6987400"/>
                  <a:pt x="2517372" y="6835000"/>
                </a:cubicBezTo>
                <a:cubicBezTo>
                  <a:pt x="2459006" y="6682600"/>
                  <a:pt x="2371457" y="6604779"/>
                  <a:pt x="2069899" y="6523715"/>
                </a:cubicBezTo>
                <a:cubicBezTo>
                  <a:pt x="1768341" y="6442651"/>
                  <a:pt x="977159" y="6578838"/>
                  <a:pt x="708027" y="6348617"/>
                </a:cubicBezTo>
                <a:cubicBezTo>
                  <a:pt x="438895" y="6118396"/>
                  <a:pt x="399985" y="5450430"/>
                  <a:pt x="455108" y="5142387"/>
                </a:cubicBezTo>
                <a:cubicBezTo>
                  <a:pt x="510231" y="4834344"/>
                  <a:pt x="873397" y="4717612"/>
                  <a:pt x="1038767" y="4500361"/>
                </a:cubicBezTo>
                <a:cubicBezTo>
                  <a:pt x="1204137" y="4283110"/>
                  <a:pt x="1200895" y="3965339"/>
                  <a:pt x="1447329" y="3838880"/>
                </a:cubicBezTo>
                <a:cubicBezTo>
                  <a:pt x="1693763" y="3712421"/>
                  <a:pt x="2241755" y="3534081"/>
                  <a:pt x="2517372" y="3741604"/>
                </a:cubicBezTo>
                <a:cubicBezTo>
                  <a:pt x="2792989" y="3949127"/>
                  <a:pt x="2877295" y="4908923"/>
                  <a:pt x="3101031" y="5084021"/>
                </a:cubicBezTo>
                <a:cubicBezTo>
                  <a:pt x="3324767" y="5259119"/>
                  <a:pt x="3817636" y="5084021"/>
                  <a:pt x="3859789" y="4792191"/>
                </a:cubicBezTo>
                <a:cubicBezTo>
                  <a:pt x="3901942" y="4500361"/>
                  <a:pt x="3412316" y="3748089"/>
                  <a:pt x="3353950" y="3333042"/>
                </a:cubicBezTo>
                <a:cubicBezTo>
                  <a:pt x="3295584" y="2917995"/>
                  <a:pt x="3328010" y="2515918"/>
                  <a:pt x="3509593" y="2301910"/>
                </a:cubicBezTo>
                <a:cubicBezTo>
                  <a:pt x="3691176" y="2087902"/>
                  <a:pt x="4102980" y="2214361"/>
                  <a:pt x="4443448" y="2048991"/>
                </a:cubicBezTo>
                <a:cubicBezTo>
                  <a:pt x="4783916" y="1883621"/>
                  <a:pt x="5176265" y="1432906"/>
                  <a:pt x="5552401" y="1309689"/>
                </a:cubicBezTo>
                <a:cubicBezTo>
                  <a:pt x="5928537" y="1186472"/>
                  <a:pt x="6444103" y="1390753"/>
                  <a:pt x="6700265" y="1309689"/>
                </a:cubicBezTo>
                <a:cubicBezTo>
                  <a:pt x="6956427" y="1228625"/>
                  <a:pt x="6839695" y="936795"/>
                  <a:pt x="7089372" y="823306"/>
                </a:cubicBezTo>
                <a:cubicBezTo>
                  <a:pt x="7339049" y="709817"/>
                  <a:pt x="7958376" y="-840123"/>
                  <a:pt x="8198325" y="628753"/>
                </a:cubicBezTo>
                <a:cubicBezTo>
                  <a:pt x="8438274" y="2097629"/>
                  <a:pt x="9638018" y="8255238"/>
                  <a:pt x="8529065" y="9636566"/>
                </a:cubicBezTo>
                <a:cubicBezTo>
                  <a:pt x="7420112" y="11017894"/>
                  <a:pt x="2896750" y="9140455"/>
                  <a:pt x="1525150" y="8916719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8C2E5E-884F-AA6A-379C-3F8FCF92C999}"/>
              </a:ext>
            </a:extLst>
          </p:cNvPr>
          <p:cNvSpPr/>
          <p:nvPr/>
        </p:nvSpPr>
        <p:spPr>
          <a:xfrm>
            <a:off x="2612687" y="-379379"/>
            <a:ext cx="739302" cy="758757"/>
          </a:xfrm>
          <a:prstGeom prst="ellips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5B8B714-10A8-BE47-878E-DE0E2078D58B}"/>
              </a:ext>
            </a:extLst>
          </p:cNvPr>
          <p:cNvSpPr/>
          <p:nvPr/>
        </p:nvSpPr>
        <p:spPr>
          <a:xfrm>
            <a:off x="10275339" y="3725874"/>
            <a:ext cx="2663402" cy="4921049"/>
          </a:xfrm>
          <a:custGeom>
            <a:avLst/>
            <a:gdLst>
              <a:gd name="connsiteX0" fmla="*/ 379961 w 2663402"/>
              <a:gd name="connsiteY0" fmla="*/ 3233725 h 3620928"/>
              <a:gd name="connsiteX1" fmla="*/ 430761 w 2663402"/>
              <a:gd name="connsiteY1" fmla="*/ 3132125 h 3620928"/>
              <a:gd name="connsiteX2" fmla="*/ 11661 w 2663402"/>
              <a:gd name="connsiteY2" fmla="*/ 2154225 h 3620928"/>
              <a:gd name="connsiteX3" fmla="*/ 964161 w 2663402"/>
              <a:gd name="connsiteY3" fmla="*/ 846125 h 3620928"/>
              <a:gd name="connsiteX4" fmla="*/ 2538961 w 2663402"/>
              <a:gd name="connsiteY4" fmla="*/ 122225 h 3620928"/>
              <a:gd name="connsiteX5" fmla="*/ 2323061 w 2663402"/>
              <a:gd name="connsiteY5" fmla="*/ 3424225 h 3620928"/>
              <a:gd name="connsiteX6" fmla="*/ 379961 w 2663402"/>
              <a:gd name="connsiteY6" fmla="*/ 3233725 h 36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402" h="3620928">
                <a:moveTo>
                  <a:pt x="379961" y="3233725"/>
                </a:moveTo>
                <a:cubicBezTo>
                  <a:pt x="64578" y="3185042"/>
                  <a:pt x="492144" y="3312042"/>
                  <a:pt x="430761" y="3132125"/>
                </a:cubicBezTo>
                <a:cubicBezTo>
                  <a:pt x="369378" y="2952208"/>
                  <a:pt x="-77239" y="2535225"/>
                  <a:pt x="11661" y="2154225"/>
                </a:cubicBezTo>
                <a:cubicBezTo>
                  <a:pt x="100561" y="1773225"/>
                  <a:pt x="542944" y="1184792"/>
                  <a:pt x="964161" y="846125"/>
                </a:cubicBezTo>
                <a:cubicBezTo>
                  <a:pt x="1385378" y="507458"/>
                  <a:pt x="2312478" y="-307458"/>
                  <a:pt x="2538961" y="122225"/>
                </a:cubicBezTo>
                <a:cubicBezTo>
                  <a:pt x="2765444" y="551908"/>
                  <a:pt x="2676544" y="2907758"/>
                  <a:pt x="2323061" y="3424225"/>
                </a:cubicBezTo>
                <a:cubicBezTo>
                  <a:pt x="1969578" y="3940692"/>
                  <a:pt x="695344" y="3282408"/>
                  <a:pt x="379961" y="323372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460A60-574A-05E1-AA72-BBC3EDD08494}"/>
              </a:ext>
            </a:extLst>
          </p:cNvPr>
          <p:cNvSpPr/>
          <p:nvPr/>
        </p:nvSpPr>
        <p:spPr>
          <a:xfrm>
            <a:off x="3590989" y="-379379"/>
            <a:ext cx="567642" cy="582580"/>
          </a:xfrm>
          <a:prstGeom prst="ellips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CC8BD-AB8E-D879-054C-A0E62101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73279" flipH="1">
            <a:off x="6940034" y="3898474"/>
            <a:ext cx="1983953" cy="3269025"/>
          </a:xfrm>
          <a:prstGeom prst="rect">
            <a:avLst/>
          </a:prstGeom>
        </p:spPr>
      </p:pic>
      <p:pic>
        <p:nvPicPr>
          <p:cNvPr id="21" name="Picture 20" descr="A cartoon of a chicken leg&#10;&#10;AI-generated content may be incorrect.">
            <a:extLst>
              <a:ext uri="{FF2B5EF4-FFF2-40B4-BE49-F238E27FC236}">
                <a16:creationId xmlns:a16="http://schemas.microsoft.com/office/drawing/2014/main" id="{D3EFCCCB-4C1C-A3D3-DDF4-6ADD6E47B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2268">
            <a:off x="8836213" y="3410853"/>
            <a:ext cx="2660787" cy="27623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65E3970-48EA-155A-1331-C63BB7C4B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102898">
            <a:off x="7719921" y="2469115"/>
            <a:ext cx="2737703" cy="18355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ADF42EB-AE9F-00CA-7068-A16E93F70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6233">
            <a:off x="10321214" y="1603759"/>
            <a:ext cx="1410263" cy="19715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3C1B944-0158-3F5B-065A-739F04EDC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66" y="1173981"/>
            <a:ext cx="971167" cy="74443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C4B95D6-C555-A25F-F217-C844CBABDD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5068" y="846784"/>
            <a:ext cx="961409" cy="7684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8D56732-E856-1B75-80B1-C998C3104F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0180" y="40356"/>
            <a:ext cx="1354679" cy="108080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AC48C97-5CBC-F8BA-6EA8-F27E7B40A9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521457">
            <a:off x="1605162" y="37279"/>
            <a:ext cx="850826" cy="112948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BCA3FEF-38C4-EE46-5E70-DAAD50AF34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85608" y="-599371"/>
            <a:ext cx="2067847" cy="182841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500F10C-F94C-7374-D8B7-2CF7C7950B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9812" y="846784"/>
            <a:ext cx="2033589" cy="13988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F01DE04-D8DF-F538-6C2A-AA98E400EA6F}"/>
              </a:ext>
            </a:extLst>
          </p:cNvPr>
          <p:cNvSpPr/>
          <p:nvPr/>
        </p:nvSpPr>
        <p:spPr>
          <a:xfrm>
            <a:off x="-1608307" y="6861026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BAEC50-7184-A7E7-13F0-8DA66746516F}"/>
              </a:ext>
            </a:extLst>
          </p:cNvPr>
          <p:cNvSpPr/>
          <p:nvPr/>
        </p:nvSpPr>
        <p:spPr>
          <a:xfrm rot="5400000">
            <a:off x="7911978" y="3184339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8" name="Picture 7" descr="A cartoon of a pink apple with a green leaf&#10;&#10;AI-generated content may be incorrect.">
            <a:extLst>
              <a:ext uri="{FF2B5EF4-FFF2-40B4-BE49-F238E27FC236}">
                <a16:creationId xmlns:a16="http://schemas.microsoft.com/office/drawing/2014/main" id="{00B80EC5-1321-0A51-62B4-3697099AF3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978" y="4685326"/>
            <a:ext cx="1987587" cy="234139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FA396F3-FB22-4F8F-CD6F-D0AA9542A4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8261957">
            <a:off x="10866957" y="3723872"/>
            <a:ext cx="1173509" cy="963648"/>
          </a:xfrm>
          <a:prstGeom prst="rect">
            <a:avLst/>
          </a:prstGeom>
        </p:spPr>
      </p:pic>
      <p:sp>
        <p:nvSpPr>
          <p:cNvPr id="50" name="Cross 49">
            <a:extLst>
              <a:ext uri="{FF2B5EF4-FFF2-40B4-BE49-F238E27FC236}">
                <a16:creationId xmlns:a16="http://schemas.microsoft.com/office/drawing/2014/main" id="{7E0F2F1B-2B7A-035D-175F-6BADA84F6FB0}"/>
              </a:ext>
            </a:extLst>
          </p:cNvPr>
          <p:cNvSpPr/>
          <p:nvPr/>
        </p:nvSpPr>
        <p:spPr>
          <a:xfrm>
            <a:off x="11518015" y="2915994"/>
            <a:ext cx="524331" cy="525025"/>
          </a:xfrm>
          <a:prstGeom prst="plus">
            <a:avLst>
              <a:gd name="adj" fmla="val 2989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28D5533E-0D4C-D8BC-22FF-325A33029BA9}"/>
              </a:ext>
            </a:extLst>
          </p:cNvPr>
          <p:cNvSpPr/>
          <p:nvPr/>
        </p:nvSpPr>
        <p:spPr>
          <a:xfrm>
            <a:off x="9009706" y="5879152"/>
            <a:ext cx="739302" cy="758757"/>
          </a:xfrm>
          <a:prstGeom prst="don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CC000481-2119-DB66-59CB-71E0B5AD7E94}"/>
              </a:ext>
            </a:extLst>
          </p:cNvPr>
          <p:cNvSpPr/>
          <p:nvPr/>
        </p:nvSpPr>
        <p:spPr>
          <a:xfrm>
            <a:off x="1117600" y="484606"/>
            <a:ext cx="477072" cy="455194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45A1E3-5D5D-F4EC-339B-037AA1612FAC}"/>
              </a:ext>
            </a:extLst>
          </p:cNvPr>
          <p:cNvSpPr txBox="1"/>
          <p:nvPr/>
        </p:nvSpPr>
        <p:spPr>
          <a:xfrm>
            <a:off x="1404289" y="1209498"/>
            <a:ext cx="109934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00" b="1" dirty="0">
                <a:solidFill>
                  <a:schemeClr val="tx2"/>
                </a:solidFill>
                <a:latin typeface="Delius Swash Caps" panose="02000603000000000000" pitchFamily="2" charset="0"/>
                <a:ea typeface="Yu Gothic UI Semibold" panose="020B0700000000000000" pitchFamily="34" charset="-128"/>
                <a:cs typeface="Dreaming Outloud Script Pro" panose="03050502040304050704" pitchFamily="66" charset="0"/>
              </a:rPr>
              <a:t>Zo\n</a:t>
            </a:r>
            <a:endParaRPr lang="bg-BG" sz="19600" b="1" dirty="0">
              <a:solidFill>
                <a:schemeClr val="tx2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Dreaming Outloud Script Pro" panose="030505020403040507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6B3CAD-6B75-0D55-296B-9B61A229A0CF}"/>
              </a:ext>
            </a:extLst>
          </p:cNvPr>
          <p:cNvSpPr/>
          <p:nvPr/>
        </p:nvSpPr>
        <p:spPr>
          <a:xfrm>
            <a:off x="-2081719" y="-409543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E00038-6DD6-AD08-A556-D2543EB15D07}"/>
              </a:ext>
            </a:extLst>
          </p:cNvPr>
          <p:cNvSpPr/>
          <p:nvPr/>
        </p:nvSpPr>
        <p:spPr>
          <a:xfrm rot="5400000">
            <a:off x="-4656157" y="3025454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89D6B-805A-CEE0-AD51-D68E5958E54F}"/>
              </a:ext>
            </a:extLst>
          </p:cNvPr>
          <p:cNvSpPr txBox="1"/>
          <p:nvPr/>
        </p:nvSpPr>
        <p:spPr>
          <a:xfrm>
            <a:off x="101193" y="4049486"/>
            <a:ext cx="101902" cy="258842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1B859-C111-3F0D-5992-4384F6C18B69}"/>
              </a:ext>
            </a:extLst>
          </p:cNvPr>
          <p:cNvSpPr txBox="1"/>
          <p:nvPr/>
        </p:nvSpPr>
        <p:spPr>
          <a:xfrm>
            <a:off x="104420" y="6637909"/>
            <a:ext cx="3133690" cy="11341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1802F-8547-3E1A-5760-D8778FD01E7C}"/>
              </a:ext>
            </a:extLst>
          </p:cNvPr>
          <p:cNvSpPr txBox="1"/>
          <p:nvPr/>
        </p:nvSpPr>
        <p:spPr>
          <a:xfrm>
            <a:off x="4738094" y="2517926"/>
            <a:ext cx="13302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  <a:alpha val="0"/>
                  </a:schemeClr>
                </a:solidFill>
                <a:latin typeface="Delius Swash Caps" panose="02000603000000000000" pitchFamily="2" charset="0"/>
                <a:ea typeface="Yu Gothic UI Semibold" panose="020B0700000000000000" pitchFamily="34" charset="-128"/>
                <a:cs typeface="Dreaming Outloud Script Pro" panose="03050502040304050704" pitchFamily="66" charset="0"/>
              </a:rPr>
              <a:t>\n</a:t>
            </a:r>
            <a:endParaRPr lang="bg-BG" sz="9600" dirty="0">
              <a:solidFill>
                <a:schemeClr val="tx2">
                  <a:lumMod val="60000"/>
                  <a:lumOff val="40000"/>
                  <a:alpha val="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Dreaming Outloud Script Pro" panose="030505020403040507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86508"/>
      </p:ext>
    </p:extLst>
  </p:cSld>
  <p:clrMapOvr>
    <a:masterClrMapping/>
  </p:clrMapOvr>
  <p:transition spd="med"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C179A-CAE2-EC93-E391-C839CD3F6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2B1EC1-07DB-4AF8-B82D-CA3E49F81083}"/>
              </a:ext>
            </a:extLst>
          </p:cNvPr>
          <p:cNvSpPr/>
          <p:nvPr/>
        </p:nvSpPr>
        <p:spPr>
          <a:xfrm>
            <a:off x="-758294" y="-842787"/>
            <a:ext cx="3133690" cy="2967688"/>
          </a:xfrm>
          <a:custGeom>
            <a:avLst/>
            <a:gdLst>
              <a:gd name="connsiteX0" fmla="*/ 271911 w 3133690"/>
              <a:gd name="connsiteY0" fmla="*/ 2399213 h 2967688"/>
              <a:gd name="connsiteX1" fmla="*/ 1244677 w 3133690"/>
              <a:gd name="connsiteY1" fmla="*/ 2943961 h 2967688"/>
              <a:gd name="connsiteX2" fmla="*/ 1964524 w 3133690"/>
              <a:gd name="connsiteY2" fmla="*/ 2768864 h 2967688"/>
              <a:gd name="connsiteX3" fmla="*/ 2022890 w 3133690"/>
              <a:gd name="connsiteY3" fmla="*/ 1873919 h 2967688"/>
              <a:gd name="connsiteX4" fmla="*/ 2353630 w 3133690"/>
              <a:gd name="connsiteY4" fmla="*/ 1737732 h 2967688"/>
              <a:gd name="connsiteX5" fmla="*/ 2878924 w 3133690"/>
              <a:gd name="connsiteY5" fmla="*/ 1718276 h 2967688"/>
              <a:gd name="connsiteX6" fmla="*/ 3092932 w 3133690"/>
              <a:gd name="connsiteY6" fmla="*/ 1115161 h 2967688"/>
              <a:gd name="connsiteX7" fmla="*/ 2820558 w 3133690"/>
              <a:gd name="connsiteY7" fmla="*/ 181306 h 2967688"/>
              <a:gd name="connsiteX8" fmla="*/ 213545 w 3133690"/>
              <a:gd name="connsiteY8" fmla="*/ 220217 h 2967688"/>
              <a:gd name="connsiteX9" fmla="*/ 271911 w 3133690"/>
              <a:gd name="connsiteY9" fmla="*/ 2399213 h 296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3690" h="2967688">
                <a:moveTo>
                  <a:pt x="271911" y="2399213"/>
                </a:moveTo>
                <a:cubicBezTo>
                  <a:pt x="443766" y="2853170"/>
                  <a:pt x="962575" y="2882353"/>
                  <a:pt x="1244677" y="2943961"/>
                </a:cubicBezTo>
                <a:cubicBezTo>
                  <a:pt x="1526779" y="3005570"/>
                  <a:pt x="1834822" y="2947204"/>
                  <a:pt x="1964524" y="2768864"/>
                </a:cubicBezTo>
                <a:cubicBezTo>
                  <a:pt x="2094226" y="2590524"/>
                  <a:pt x="1958039" y="2045774"/>
                  <a:pt x="2022890" y="1873919"/>
                </a:cubicBezTo>
                <a:cubicBezTo>
                  <a:pt x="2087741" y="1702064"/>
                  <a:pt x="2210958" y="1763672"/>
                  <a:pt x="2353630" y="1737732"/>
                </a:cubicBezTo>
                <a:cubicBezTo>
                  <a:pt x="2496302" y="1711792"/>
                  <a:pt x="2755707" y="1822038"/>
                  <a:pt x="2878924" y="1718276"/>
                </a:cubicBezTo>
                <a:cubicBezTo>
                  <a:pt x="3002141" y="1614514"/>
                  <a:pt x="3102660" y="1371323"/>
                  <a:pt x="3092932" y="1115161"/>
                </a:cubicBezTo>
                <a:cubicBezTo>
                  <a:pt x="3083204" y="858999"/>
                  <a:pt x="3300456" y="330463"/>
                  <a:pt x="2820558" y="181306"/>
                </a:cubicBezTo>
                <a:cubicBezTo>
                  <a:pt x="2340660" y="32149"/>
                  <a:pt x="638319" y="-155919"/>
                  <a:pt x="213545" y="220217"/>
                </a:cubicBezTo>
                <a:cubicBezTo>
                  <a:pt x="-211229" y="596353"/>
                  <a:pt x="100056" y="1945256"/>
                  <a:pt x="271911" y="2399213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629D669-0FE0-FC05-672A-A8936BB3D8A5}"/>
              </a:ext>
            </a:extLst>
          </p:cNvPr>
          <p:cNvSpPr/>
          <p:nvPr/>
        </p:nvSpPr>
        <p:spPr>
          <a:xfrm>
            <a:off x="6918459" y="-1095680"/>
            <a:ext cx="8992205" cy="10139600"/>
          </a:xfrm>
          <a:custGeom>
            <a:avLst/>
            <a:gdLst>
              <a:gd name="connsiteX0" fmla="*/ 1525150 w 8992205"/>
              <a:gd name="connsiteY0" fmla="*/ 8916719 h 10139600"/>
              <a:gd name="connsiteX1" fmla="*/ 299465 w 8992205"/>
              <a:gd name="connsiteY1" fmla="*/ 8294149 h 10139600"/>
              <a:gd name="connsiteX2" fmla="*/ 27091 w 8992205"/>
              <a:gd name="connsiteY2" fmla="*/ 7263017 h 10139600"/>
              <a:gd name="connsiteX3" fmla="*/ 785848 w 8992205"/>
              <a:gd name="connsiteY3" fmla="*/ 6951732 h 10139600"/>
              <a:gd name="connsiteX4" fmla="*/ 1778070 w 8992205"/>
              <a:gd name="connsiteY4" fmla="*/ 7535391 h 10139600"/>
              <a:gd name="connsiteX5" fmla="*/ 2420095 w 8992205"/>
              <a:gd name="connsiteY5" fmla="*/ 7438115 h 10139600"/>
              <a:gd name="connsiteX6" fmla="*/ 2517372 w 8992205"/>
              <a:gd name="connsiteY6" fmla="*/ 6835000 h 10139600"/>
              <a:gd name="connsiteX7" fmla="*/ 2069899 w 8992205"/>
              <a:gd name="connsiteY7" fmla="*/ 6523715 h 10139600"/>
              <a:gd name="connsiteX8" fmla="*/ 708027 w 8992205"/>
              <a:gd name="connsiteY8" fmla="*/ 6348617 h 10139600"/>
              <a:gd name="connsiteX9" fmla="*/ 455108 w 8992205"/>
              <a:gd name="connsiteY9" fmla="*/ 5142387 h 10139600"/>
              <a:gd name="connsiteX10" fmla="*/ 1038767 w 8992205"/>
              <a:gd name="connsiteY10" fmla="*/ 4500361 h 10139600"/>
              <a:gd name="connsiteX11" fmla="*/ 1447329 w 8992205"/>
              <a:gd name="connsiteY11" fmla="*/ 3838880 h 10139600"/>
              <a:gd name="connsiteX12" fmla="*/ 2517372 w 8992205"/>
              <a:gd name="connsiteY12" fmla="*/ 3741604 h 10139600"/>
              <a:gd name="connsiteX13" fmla="*/ 3101031 w 8992205"/>
              <a:gd name="connsiteY13" fmla="*/ 5084021 h 10139600"/>
              <a:gd name="connsiteX14" fmla="*/ 3859789 w 8992205"/>
              <a:gd name="connsiteY14" fmla="*/ 4792191 h 10139600"/>
              <a:gd name="connsiteX15" fmla="*/ 3353950 w 8992205"/>
              <a:gd name="connsiteY15" fmla="*/ 3333042 h 10139600"/>
              <a:gd name="connsiteX16" fmla="*/ 3509593 w 8992205"/>
              <a:gd name="connsiteY16" fmla="*/ 2301910 h 10139600"/>
              <a:gd name="connsiteX17" fmla="*/ 4443448 w 8992205"/>
              <a:gd name="connsiteY17" fmla="*/ 2048991 h 10139600"/>
              <a:gd name="connsiteX18" fmla="*/ 5552401 w 8992205"/>
              <a:gd name="connsiteY18" fmla="*/ 1309689 h 10139600"/>
              <a:gd name="connsiteX19" fmla="*/ 6700265 w 8992205"/>
              <a:gd name="connsiteY19" fmla="*/ 1309689 h 10139600"/>
              <a:gd name="connsiteX20" fmla="*/ 7089372 w 8992205"/>
              <a:gd name="connsiteY20" fmla="*/ 823306 h 10139600"/>
              <a:gd name="connsiteX21" fmla="*/ 8198325 w 8992205"/>
              <a:gd name="connsiteY21" fmla="*/ 628753 h 10139600"/>
              <a:gd name="connsiteX22" fmla="*/ 8529065 w 8992205"/>
              <a:gd name="connsiteY22" fmla="*/ 9636566 h 10139600"/>
              <a:gd name="connsiteX23" fmla="*/ 1525150 w 8992205"/>
              <a:gd name="connsiteY23" fmla="*/ 8916719 h 1013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92205" h="10139600">
                <a:moveTo>
                  <a:pt x="1525150" y="8916719"/>
                </a:moveTo>
                <a:cubicBezTo>
                  <a:pt x="153550" y="8692983"/>
                  <a:pt x="549141" y="8569766"/>
                  <a:pt x="299465" y="8294149"/>
                </a:cubicBezTo>
                <a:cubicBezTo>
                  <a:pt x="49788" y="8018532"/>
                  <a:pt x="-53973" y="7486753"/>
                  <a:pt x="27091" y="7263017"/>
                </a:cubicBezTo>
                <a:cubicBezTo>
                  <a:pt x="108155" y="7039281"/>
                  <a:pt x="494018" y="6906336"/>
                  <a:pt x="785848" y="6951732"/>
                </a:cubicBezTo>
                <a:cubicBezTo>
                  <a:pt x="1077678" y="6997128"/>
                  <a:pt x="1505695" y="7454327"/>
                  <a:pt x="1778070" y="7535391"/>
                </a:cubicBezTo>
                <a:cubicBezTo>
                  <a:pt x="2050445" y="7616455"/>
                  <a:pt x="2296878" y="7554847"/>
                  <a:pt x="2420095" y="7438115"/>
                </a:cubicBezTo>
                <a:cubicBezTo>
                  <a:pt x="2543312" y="7321383"/>
                  <a:pt x="2575738" y="6987400"/>
                  <a:pt x="2517372" y="6835000"/>
                </a:cubicBezTo>
                <a:cubicBezTo>
                  <a:pt x="2459006" y="6682600"/>
                  <a:pt x="2371457" y="6604779"/>
                  <a:pt x="2069899" y="6523715"/>
                </a:cubicBezTo>
                <a:cubicBezTo>
                  <a:pt x="1768341" y="6442651"/>
                  <a:pt x="977159" y="6578838"/>
                  <a:pt x="708027" y="6348617"/>
                </a:cubicBezTo>
                <a:cubicBezTo>
                  <a:pt x="438895" y="6118396"/>
                  <a:pt x="399985" y="5450430"/>
                  <a:pt x="455108" y="5142387"/>
                </a:cubicBezTo>
                <a:cubicBezTo>
                  <a:pt x="510231" y="4834344"/>
                  <a:pt x="873397" y="4717612"/>
                  <a:pt x="1038767" y="4500361"/>
                </a:cubicBezTo>
                <a:cubicBezTo>
                  <a:pt x="1204137" y="4283110"/>
                  <a:pt x="1200895" y="3965339"/>
                  <a:pt x="1447329" y="3838880"/>
                </a:cubicBezTo>
                <a:cubicBezTo>
                  <a:pt x="1693763" y="3712421"/>
                  <a:pt x="2241755" y="3534081"/>
                  <a:pt x="2517372" y="3741604"/>
                </a:cubicBezTo>
                <a:cubicBezTo>
                  <a:pt x="2792989" y="3949127"/>
                  <a:pt x="2877295" y="4908923"/>
                  <a:pt x="3101031" y="5084021"/>
                </a:cubicBezTo>
                <a:cubicBezTo>
                  <a:pt x="3324767" y="5259119"/>
                  <a:pt x="3817636" y="5084021"/>
                  <a:pt x="3859789" y="4792191"/>
                </a:cubicBezTo>
                <a:cubicBezTo>
                  <a:pt x="3901942" y="4500361"/>
                  <a:pt x="3412316" y="3748089"/>
                  <a:pt x="3353950" y="3333042"/>
                </a:cubicBezTo>
                <a:cubicBezTo>
                  <a:pt x="3295584" y="2917995"/>
                  <a:pt x="3328010" y="2515918"/>
                  <a:pt x="3509593" y="2301910"/>
                </a:cubicBezTo>
                <a:cubicBezTo>
                  <a:pt x="3691176" y="2087902"/>
                  <a:pt x="4102980" y="2214361"/>
                  <a:pt x="4443448" y="2048991"/>
                </a:cubicBezTo>
                <a:cubicBezTo>
                  <a:pt x="4783916" y="1883621"/>
                  <a:pt x="5176265" y="1432906"/>
                  <a:pt x="5552401" y="1309689"/>
                </a:cubicBezTo>
                <a:cubicBezTo>
                  <a:pt x="5928537" y="1186472"/>
                  <a:pt x="6444103" y="1390753"/>
                  <a:pt x="6700265" y="1309689"/>
                </a:cubicBezTo>
                <a:cubicBezTo>
                  <a:pt x="6956427" y="1228625"/>
                  <a:pt x="6839695" y="936795"/>
                  <a:pt x="7089372" y="823306"/>
                </a:cubicBezTo>
                <a:cubicBezTo>
                  <a:pt x="7339049" y="709817"/>
                  <a:pt x="7958376" y="-840123"/>
                  <a:pt x="8198325" y="628753"/>
                </a:cubicBezTo>
                <a:cubicBezTo>
                  <a:pt x="8438274" y="2097629"/>
                  <a:pt x="9638018" y="8255238"/>
                  <a:pt x="8529065" y="9636566"/>
                </a:cubicBezTo>
                <a:cubicBezTo>
                  <a:pt x="7420112" y="11017894"/>
                  <a:pt x="2896750" y="9140455"/>
                  <a:pt x="1525150" y="8916719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B3FFD6-1F53-5703-CAD2-6A5A887698C3}"/>
              </a:ext>
            </a:extLst>
          </p:cNvPr>
          <p:cNvSpPr/>
          <p:nvPr/>
        </p:nvSpPr>
        <p:spPr>
          <a:xfrm>
            <a:off x="2612687" y="-379379"/>
            <a:ext cx="739302" cy="758757"/>
          </a:xfrm>
          <a:prstGeom prst="ellips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3F218E0-21FC-33D2-5899-7E9ECF5C3E0D}"/>
              </a:ext>
            </a:extLst>
          </p:cNvPr>
          <p:cNvSpPr/>
          <p:nvPr/>
        </p:nvSpPr>
        <p:spPr>
          <a:xfrm>
            <a:off x="10275339" y="3725874"/>
            <a:ext cx="2663402" cy="4921049"/>
          </a:xfrm>
          <a:custGeom>
            <a:avLst/>
            <a:gdLst>
              <a:gd name="connsiteX0" fmla="*/ 379961 w 2663402"/>
              <a:gd name="connsiteY0" fmla="*/ 3233725 h 3620928"/>
              <a:gd name="connsiteX1" fmla="*/ 430761 w 2663402"/>
              <a:gd name="connsiteY1" fmla="*/ 3132125 h 3620928"/>
              <a:gd name="connsiteX2" fmla="*/ 11661 w 2663402"/>
              <a:gd name="connsiteY2" fmla="*/ 2154225 h 3620928"/>
              <a:gd name="connsiteX3" fmla="*/ 964161 w 2663402"/>
              <a:gd name="connsiteY3" fmla="*/ 846125 h 3620928"/>
              <a:gd name="connsiteX4" fmla="*/ 2538961 w 2663402"/>
              <a:gd name="connsiteY4" fmla="*/ 122225 h 3620928"/>
              <a:gd name="connsiteX5" fmla="*/ 2323061 w 2663402"/>
              <a:gd name="connsiteY5" fmla="*/ 3424225 h 3620928"/>
              <a:gd name="connsiteX6" fmla="*/ 379961 w 2663402"/>
              <a:gd name="connsiteY6" fmla="*/ 3233725 h 36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402" h="3620928">
                <a:moveTo>
                  <a:pt x="379961" y="3233725"/>
                </a:moveTo>
                <a:cubicBezTo>
                  <a:pt x="64578" y="3185042"/>
                  <a:pt x="492144" y="3312042"/>
                  <a:pt x="430761" y="3132125"/>
                </a:cubicBezTo>
                <a:cubicBezTo>
                  <a:pt x="369378" y="2952208"/>
                  <a:pt x="-77239" y="2535225"/>
                  <a:pt x="11661" y="2154225"/>
                </a:cubicBezTo>
                <a:cubicBezTo>
                  <a:pt x="100561" y="1773225"/>
                  <a:pt x="542944" y="1184792"/>
                  <a:pt x="964161" y="846125"/>
                </a:cubicBezTo>
                <a:cubicBezTo>
                  <a:pt x="1385378" y="507458"/>
                  <a:pt x="2312478" y="-307458"/>
                  <a:pt x="2538961" y="122225"/>
                </a:cubicBezTo>
                <a:cubicBezTo>
                  <a:pt x="2765444" y="551908"/>
                  <a:pt x="2676544" y="2907758"/>
                  <a:pt x="2323061" y="3424225"/>
                </a:cubicBezTo>
                <a:cubicBezTo>
                  <a:pt x="1969578" y="3940692"/>
                  <a:pt x="695344" y="3282408"/>
                  <a:pt x="379961" y="323372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7E22EC-466D-8845-D549-CC2F87A7C670}"/>
              </a:ext>
            </a:extLst>
          </p:cNvPr>
          <p:cNvSpPr/>
          <p:nvPr/>
        </p:nvSpPr>
        <p:spPr>
          <a:xfrm>
            <a:off x="3590989" y="-379379"/>
            <a:ext cx="567642" cy="582580"/>
          </a:xfrm>
          <a:prstGeom prst="ellips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10A18-EC87-AD98-3D82-F9DCEBC0A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73279" flipH="1">
            <a:off x="6940034" y="3898474"/>
            <a:ext cx="1983953" cy="3269025"/>
          </a:xfrm>
          <a:prstGeom prst="rect">
            <a:avLst/>
          </a:prstGeom>
        </p:spPr>
      </p:pic>
      <p:pic>
        <p:nvPicPr>
          <p:cNvPr id="21" name="Picture 20" descr="A cartoon of a chicken leg&#10;&#10;AI-generated content may be incorrect.">
            <a:extLst>
              <a:ext uri="{FF2B5EF4-FFF2-40B4-BE49-F238E27FC236}">
                <a16:creationId xmlns:a16="http://schemas.microsoft.com/office/drawing/2014/main" id="{4410A218-2A6E-A3A2-F93C-FA2AC9B71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2268">
            <a:off x="8836213" y="3410853"/>
            <a:ext cx="2660787" cy="27623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B0CB70C-72DA-9188-76E0-8E36B06BE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102898">
            <a:off x="7719921" y="2469115"/>
            <a:ext cx="2737703" cy="18355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F8A85C-5A84-8E64-1603-E4692646D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6233">
            <a:off x="10321214" y="1603759"/>
            <a:ext cx="1410263" cy="19715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52B4F29-835C-35BA-26FC-5001A6589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66" y="1173981"/>
            <a:ext cx="971167" cy="74443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1876AF5-6A58-B783-FC78-63DBFE3E0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5068" y="846784"/>
            <a:ext cx="961409" cy="7684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4B70A9A-E6F2-1B7F-8B33-105D7418B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0180" y="40356"/>
            <a:ext cx="1354679" cy="108080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5914E9C-8F0A-24ED-21FF-307871F0AB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521457">
            <a:off x="1605162" y="37279"/>
            <a:ext cx="850826" cy="112948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4F5150B-E1D0-3F71-F59E-6C30B5D0E1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85608" y="-599371"/>
            <a:ext cx="2067847" cy="182841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F6D60D2-3D72-50D9-3882-8F5FF090AB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9812" y="846784"/>
            <a:ext cx="2033589" cy="13988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A3D291-1A7B-F16B-F2DE-6081D92948E9}"/>
              </a:ext>
            </a:extLst>
          </p:cNvPr>
          <p:cNvSpPr/>
          <p:nvPr/>
        </p:nvSpPr>
        <p:spPr>
          <a:xfrm>
            <a:off x="-1608307" y="6861026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9DC45-F99A-2C08-6A73-6DD560D545D3}"/>
              </a:ext>
            </a:extLst>
          </p:cNvPr>
          <p:cNvSpPr/>
          <p:nvPr/>
        </p:nvSpPr>
        <p:spPr>
          <a:xfrm rot="5400000">
            <a:off x="7911978" y="3184339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8" name="Picture 7" descr="A cartoon of a pink apple with a green leaf&#10;&#10;AI-generated content may be incorrect.">
            <a:extLst>
              <a:ext uri="{FF2B5EF4-FFF2-40B4-BE49-F238E27FC236}">
                <a16:creationId xmlns:a16="http://schemas.microsoft.com/office/drawing/2014/main" id="{B6BFF35D-3CE6-64AB-E45C-EC1688431E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978" y="4685326"/>
            <a:ext cx="1987587" cy="234139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AC45635-BE92-A12B-D160-7D11BAA842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8261957">
            <a:off x="10866957" y="3723872"/>
            <a:ext cx="1173509" cy="963648"/>
          </a:xfrm>
          <a:prstGeom prst="rect">
            <a:avLst/>
          </a:prstGeom>
        </p:spPr>
      </p:pic>
      <p:sp>
        <p:nvSpPr>
          <p:cNvPr id="50" name="Cross 49">
            <a:extLst>
              <a:ext uri="{FF2B5EF4-FFF2-40B4-BE49-F238E27FC236}">
                <a16:creationId xmlns:a16="http://schemas.microsoft.com/office/drawing/2014/main" id="{85A49CD8-281E-2595-A5C1-BC2D3A6BBEF1}"/>
              </a:ext>
            </a:extLst>
          </p:cNvPr>
          <p:cNvSpPr/>
          <p:nvPr/>
        </p:nvSpPr>
        <p:spPr>
          <a:xfrm>
            <a:off x="11518015" y="2915994"/>
            <a:ext cx="524331" cy="525025"/>
          </a:xfrm>
          <a:prstGeom prst="plus">
            <a:avLst>
              <a:gd name="adj" fmla="val 2989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0FAE203E-CA5E-4C43-69E2-6F53175B062E}"/>
              </a:ext>
            </a:extLst>
          </p:cNvPr>
          <p:cNvSpPr/>
          <p:nvPr/>
        </p:nvSpPr>
        <p:spPr>
          <a:xfrm>
            <a:off x="9009706" y="5879152"/>
            <a:ext cx="739302" cy="758757"/>
          </a:xfrm>
          <a:prstGeom prst="don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50112B6F-C54B-A75C-3B28-CE39A1C579F1}"/>
              </a:ext>
            </a:extLst>
          </p:cNvPr>
          <p:cNvSpPr/>
          <p:nvPr/>
        </p:nvSpPr>
        <p:spPr>
          <a:xfrm>
            <a:off x="1117600" y="484606"/>
            <a:ext cx="477072" cy="455194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003286-AF58-0646-EB81-5382D2EC6F8C}"/>
              </a:ext>
            </a:extLst>
          </p:cNvPr>
          <p:cNvSpPr txBox="1"/>
          <p:nvPr/>
        </p:nvSpPr>
        <p:spPr>
          <a:xfrm>
            <a:off x="1404289" y="1209498"/>
            <a:ext cx="109934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00" b="1" dirty="0">
                <a:solidFill>
                  <a:schemeClr val="tx2"/>
                </a:solidFill>
                <a:latin typeface="Delius Swash Caps" panose="02000603000000000000" pitchFamily="2" charset="0"/>
                <a:ea typeface="Yu Gothic UI Semibold" panose="020B0700000000000000" pitchFamily="34" charset="-128"/>
                <a:cs typeface="Dreaming Outloud Script Pro" panose="03050502040304050704" pitchFamily="66" charset="0"/>
              </a:rPr>
              <a:t>Zo\n</a:t>
            </a:r>
            <a:endParaRPr lang="bg-BG" sz="19600" b="1" dirty="0">
              <a:solidFill>
                <a:schemeClr val="tx2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Dreaming Outloud Script Pro" panose="030505020403040507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4E0CA-2B93-4A76-5285-548530CB45BB}"/>
              </a:ext>
            </a:extLst>
          </p:cNvPr>
          <p:cNvSpPr/>
          <p:nvPr/>
        </p:nvSpPr>
        <p:spPr>
          <a:xfrm>
            <a:off x="-2081719" y="-409543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E93959-56B1-6ECC-67C4-272C4989D910}"/>
              </a:ext>
            </a:extLst>
          </p:cNvPr>
          <p:cNvSpPr/>
          <p:nvPr/>
        </p:nvSpPr>
        <p:spPr>
          <a:xfrm rot="5400000">
            <a:off x="-4656157" y="3025454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352CA-8849-48F4-D011-5831D179C82C}"/>
              </a:ext>
            </a:extLst>
          </p:cNvPr>
          <p:cNvSpPr txBox="1"/>
          <p:nvPr/>
        </p:nvSpPr>
        <p:spPr>
          <a:xfrm>
            <a:off x="5060641" y="3901105"/>
            <a:ext cx="13302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Delius Swash Caps" panose="02000603000000000000" pitchFamily="2" charset="0"/>
                <a:ea typeface="Yu Gothic UI Semibold" panose="020B0700000000000000" pitchFamily="34" charset="-128"/>
                <a:cs typeface="Dreaming Outloud Script Pro" panose="03050502040304050704" pitchFamily="66" charset="0"/>
              </a:rPr>
              <a:t>\n</a:t>
            </a:r>
            <a:endParaRPr lang="bg-BG" sz="9600" dirty="0">
              <a:solidFill>
                <a:schemeClr val="tx2">
                  <a:lumMod val="60000"/>
                  <a:lumOff val="4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Dreaming Outloud Script Pro" panose="030505020403040507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EFE75-9025-A47A-F261-AC30AE2A2622}"/>
              </a:ext>
            </a:extLst>
          </p:cNvPr>
          <p:cNvSpPr txBox="1"/>
          <p:nvPr/>
        </p:nvSpPr>
        <p:spPr>
          <a:xfrm>
            <a:off x="101193" y="4049486"/>
            <a:ext cx="101902" cy="258842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997AB-6EDC-BCDC-7CC1-8D15F3C84BC7}"/>
              </a:ext>
            </a:extLst>
          </p:cNvPr>
          <p:cNvSpPr txBox="1"/>
          <p:nvPr/>
        </p:nvSpPr>
        <p:spPr>
          <a:xfrm>
            <a:off x="104420" y="6637909"/>
            <a:ext cx="3133690" cy="11341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931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5E39-A315-160C-3E52-6C31429D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5" y="360180"/>
            <a:ext cx="10515600" cy="1325563"/>
          </a:xfrm>
        </p:spPr>
        <p:txBody>
          <a:bodyPr>
            <a:normAutofit/>
          </a:bodyPr>
          <a:lstStyle/>
          <a:p>
            <a:r>
              <a:rPr lang="bg-BG" sz="4800" dirty="0">
                <a:solidFill>
                  <a:schemeClr val="tx2"/>
                </a:solidFill>
              </a:rPr>
              <a:t>Проблем и настоящи решения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77CA807-6FEC-7E5D-BADF-04AFB7A83F98}"/>
              </a:ext>
            </a:extLst>
          </p:cNvPr>
          <p:cNvSpPr/>
          <p:nvPr/>
        </p:nvSpPr>
        <p:spPr>
          <a:xfrm>
            <a:off x="-739791" y="4241812"/>
            <a:ext cx="4282133" cy="3269205"/>
          </a:xfrm>
          <a:custGeom>
            <a:avLst/>
            <a:gdLst>
              <a:gd name="connsiteX0" fmla="*/ 292319 w 4282133"/>
              <a:gd name="connsiteY0" fmla="*/ 719294 h 3269205"/>
              <a:gd name="connsiteX1" fmla="*/ 895434 w 4282133"/>
              <a:gd name="connsiteY1" fmla="*/ 18903 h 3269205"/>
              <a:gd name="connsiteX2" fmla="*/ 1459638 w 4282133"/>
              <a:gd name="connsiteY2" fmla="*/ 271822 h 3269205"/>
              <a:gd name="connsiteX3" fmla="*/ 1226174 w 4282133"/>
              <a:gd name="connsiteY3" fmla="*/ 1030579 h 3269205"/>
              <a:gd name="connsiteX4" fmla="*/ 1265085 w 4282133"/>
              <a:gd name="connsiteY4" fmla="*/ 1400231 h 3269205"/>
              <a:gd name="connsiteX5" fmla="*/ 1693102 w 4282133"/>
              <a:gd name="connsiteY5" fmla="*/ 1380775 h 3269205"/>
              <a:gd name="connsiteX6" fmla="*/ 2140574 w 4282133"/>
              <a:gd name="connsiteY6" fmla="*/ 1341865 h 3269205"/>
              <a:gd name="connsiteX7" fmla="*/ 2607502 w 4282133"/>
              <a:gd name="connsiteY7" fmla="*/ 1380775 h 3269205"/>
              <a:gd name="connsiteX8" fmla="*/ 3385714 w 4282133"/>
              <a:gd name="connsiteY8" fmla="*/ 1750426 h 3269205"/>
              <a:gd name="connsiteX9" fmla="*/ 3969374 w 4282133"/>
              <a:gd name="connsiteY9" fmla="*/ 2295175 h 3269205"/>
              <a:gd name="connsiteX10" fmla="*/ 3988829 w 4282133"/>
              <a:gd name="connsiteY10" fmla="*/ 3034477 h 3269205"/>
              <a:gd name="connsiteX11" fmla="*/ 253408 w 4282133"/>
              <a:gd name="connsiteY11" fmla="*/ 3073388 h 3269205"/>
              <a:gd name="connsiteX12" fmla="*/ 331229 w 4282133"/>
              <a:gd name="connsiteY12" fmla="*/ 660928 h 3269205"/>
              <a:gd name="connsiteX13" fmla="*/ 292319 w 4282133"/>
              <a:gd name="connsiteY13" fmla="*/ 719294 h 326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82133" h="3269205">
                <a:moveTo>
                  <a:pt x="292319" y="719294"/>
                </a:moveTo>
                <a:cubicBezTo>
                  <a:pt x="386353" y="612290"/>
                  <a:pt x="700881" y="93482"/>
                  <a:pt x="895434" y="18903"/>
                </a:cubicBezTo>
                <a:cubicBezTo>
                  <a:pt x="1089987" y="-55676"/>
                  <a:pt x="1404515" y="103209"/>
                  <a:pt x="1459638" y="271822"/>
                </a:cubicBezTo>
                <a:cubicBezTo>
                  <a:pt x="1514761" y="440435"/>
                  <a:pt x="1258600" y="842511"/>
                  <a:pt x="1226174" y="1030579"/>
                </a:cubicBezTo>
                <a:cubicBezTo>
                  <a:pt x="1193748" y="1218647"/>
                  <a:pt x="1187264" y="1341865"/>
                  <a:pt x="1265085" y="1400231"/>
                </a:cubicBezTo>
                <a:cubicBezTo>
                  <a:pt x="1342906" y="1458597"/>
                  <a:pt x="1547187" y="1390503"/>
                  <a:pt x="1693102" y="1380775"/>
                </a:cubicBezTo>
                <a:cubicBezTo>
                  <a:pt x="1839017" y="1371047"/>
                  <a:pt x="1988174" y="1341865"/>
                  <a:pt x="2140574" y="1341865"/>
                </a:cubicBezTo>
                <a:cubicBezTo>
                  <a:pt x="2292974" y="1341865"/>
                  <a:pt x="2399979" y="1312682"/>
                  <a:pt x="2607502" y="1380775"/>
                </a:cubicBezTo>
                <a:cubicBezTo>
                  <a:pt x="2815025" y="1448868"/>
                  <a:pt x="3158735" y="1598026"/>
                  <a:pt x="3385714" y="1750426"/>
                </a:cubicBezTo>
                <a:cubicBezTo>
                  <a:pt x="3612693" y="1902826"/>
                  <a:pt x="3868855" y="2081166"/>
                  <a:pt x="3969374" y="2295175"/>
                </a:cubicBezTo>
                <a:cubicBezTo>
                  <a:pt x="4069893" y="2509184"/>
                  <a:pt x="4608157" y="2904775"/>
                  <a:pt x="3988829" y="3034477"/>
                </a:cubicBezTo>
                <a:cubicBezTo>
                  <a:pt x="3369501" y="3164179"/>
                  <a:pt x="863008" y="3468979"/>
                  <a:pt x="253408" y="3073388"/>
                </a:cubicBezTo>
                <a:cubicBezTo>
                  <a:pt x="-356192" y="2677797"/>
                  <a:pt x="324744" y="1050034"/>
                  <a:pt x="331229" y="660928"/>
                </a:cubicBezTo>
                <a:cubicBezTo>
                  <a:pt x="337714" y="271822"/>
                  <a:pt x="198285" y="826298"/>
                  <a:pt x="292319" y="719294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A20B4C9-62CA-B8AB-74B0-4A5C6D4D006A}"/>
              </a:ext>
            </a:extLst>
          </p:cNvPr>
          <p:cNvSpPr/>
          <p:nvPr/>
        </p:nvSpPr>
        <p:spPr>
          <a:xfrm>
            <a:off x="8341289" y="-895183"/>
            <a:ext cx="4997722" cy="3882853"/>
          </a:xfrm>
          <a:custGeom>
            <a:avLst/>
            <a:gdLst>
              <a:gd name="connsiteX0" fmla="*/ 666524 w 4997722"/>
              <a:gd name="connsiteY0" fmla="*/ 525532 h 3882853"/>
              <a:gd name="connsiteX1" fmla="*/ 5043 w 4997722"/>
              <a:gd name="connsiteY1" fmla="*/ 1187013 h 3882853"/>
              <a:gd name="connsiteX2" fmla="*/ 744345 w 4997722"/>
              <a:gd name="connsiteY2" fmla="*/ 1751217 h 3882853"/>
              <a:gd name="connsiteX3" fmla="*/ 1269639 w 4997722"/>
              <a:gd name="connsiteY3" fmla="*/ 1109192 h 3882853"/>
              <a:gd name="connsiteX4" fmla="*/ 1931120 w 4997722"/>
              <a:gd name="connsiteY4" fmla="*/ 1712306 h 3882853"/>
              <a:gd name="connsiteX5" fmla="*/ 1444737 w 4997722"/>
              <a:gd name="connsiteY5" fmla="*/ 2471064 h 3882853"/>
              <a:gd name="connsiteX6" fmla="*/ 2826064 w 4997722"/>
              <a:gd name="connsiteY6" fmla="*/ 3871847 h 3882853"/>
              <a:gd name="connsiteX7" fmla="*/ 4888328 w 4997722"/>
              <a:gd name="connsiteY7" fmla="*/ 2957447 h 3882853"/>
              <a:gd name="connsiteX8" fmla="*/ 4285213 w 4997722"/>
              <a:gd name="connsiteY8" fmla="*/ 136426 h 3882853"/>
              <a:gd name="connsiteX9" fmla="*/ 666524 w 4997722"/>
              <a:gd name="connsiteY9" fmla="*/ 525532 h 388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7722" h="3882853">
                <a:moveTo>
                  <a:pt x="666524" y="525532"/>
                </a:moveTo>
                <a:cubicBezTo>
                  <a:pt x="-46838" y="700630"/>
                  <a:pt x="-7927" y="982732"/>
                  <a:pt x="5043" y="1187013"/>
                </a:cubicBezTo>
                <a:cubicBezTo>
                  <a:pt x="18013" y="1391294"/>
                  <a:pt x="533579" y="1764187"/>
                  <a:pt x="744345" y="1751217"/>
                </a:cubicBezTo>
                <a:cubicBezTo>
                  <a:pt x="955111" y="1738247"/>
                  <a:pt x="1071843" y="1115677"/>
                  <a:pt x="1269639" y="1109192"/>
                </a:cubicBezTo>
                <a:cubicBezTo>
                  <a:pt x="1467435" y="1102707"/>
                  <a:pt x="1901937" y="1485327"/>
                  <a:pt x="1931120" y="1712306"/>
                </a:cubicBezTo>
                <a:cubicBezTo>
                  <a:pt x="1960303" y="1939285"/>
                  <a:pt x="1295580" y="2111141"/>
                  <a:pt x="1444737" y="2471064"/>
                </a:cubicBezTo>
                <a:cubicBezTo>
                  <a:pt x="1593894" y="2830988"/>
                  <a:pt x="2252132" y="3790783"/>
                  <a:pt x="2826064" y="3871847"/>
                </a:cubicBezTo>
                <a:cubicBezTo>
                  <a:pt x="3399996" y="3952911"/>
                  <a:pt x="4645136" y="3580017"/>
                  <a:pt x="4888328" y="2957447"/>
                </a:cubicBezTo>
                <a:cubicBezTo>
                  <a:pt x="5131520" y="2334877"/>
                  <a:pt x="4985605" y="544988"/>
                  <a:pt x="4285213" y="136426"/>
                </a:cubicBezTo>
                <a:cubicBezTo>
                  <a:pt x="3584822" y="-272136"/>
                  <a:pt x="1379886" y="350434"/>
                  <a:pt x="666524" y="525532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A6E17E-5D56-C2CB-3D90-3BF21FC62DCC}"/>
              </a:ext>
            </a:extLst>
          </p:cNvPr>
          <p:cNvSpPr/>
          <p:nvPr/>
        </p:nvSpPr>
        <p:spPr>
          <a:xfrm>
            <a:off x="-1608307" y="6861026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AADAFA-A690-738D-CF9A-7DAE0BE4E4DF}"/>
              </a:ext>
            </a:extLst>
          </p:cNvPr>
          <p:cNvSpPr/>
          <p:nvPr/>
        </p:nvSpPr>
        <p:spPr>
          <a:xfrm rot="5400000">
            <a:off x="7911978" y="3184339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78BBC4-AD3B-DC98-BD8A-4B30E940218F}"/>
              </a:ext>
            </a:extLst>
          </p:cNvPr>
          <p:cNvSpPr/>
          <p:nvPr/>
        </p:nvSpPr>
        <p:spPr>
          <a:xfrm>
            <a:off x="-2081719" y="-409543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EB1BD1-9DDC-B623-BF11-82F042AF1EBC}"/>
              </a:ext>
            </a:extLst>
          </p:cNvPr>
          <p:cNvSpPr/>
          <p:nvPr/>
        </p:nvSpPr>
        <p:spPr>
          <a:xfrm rot="5400000">
            <a:off x="-4656157" y="3025454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D5571C-48CC-B561-8C15-C635DEDCC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18" y="4106875"/>
            <a:ext cx="1741713" cy="28463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A4DD63D-460B-163B-0BAE-CF2BB4B00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0157">
            <a:off x="10775602" y="2290736"/>
            <a:ext cx="1057646" cy="10219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0FE535-F278-83F0-5376-110C64838A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712"/>
          <a:stretch/>
        </p:blipFill>
        <p:spPr>
          <a:xfrm>
            <a:off x="8341289" y="199945"/>
            <a:ext cx="1400788" cy="2113339"/>
          </a:xfrm>
          <a:prstGeom prst="rect">
            <a:avLst/>
          </a:prstGeom>
        </p:spPr>
      </p:pic>
      <p:pic>
        <p:nvPicPr>
          <p:cNvPr id="24" name="Content Placeholder 23" descr="A row of strawberries on a black background&#10;&#10;AI-generated content may be incorrect.">
            <a:extLst>
              <a:ext uri="{FF2B5EF4-FFF2-40B4-BE49-F238E27FC236}">
                <a16:creationId xmlns:a16="http://schemas.microsoft.com/office/drawing/2014/main" id="{A17A2742-B040-8D20-74AD-C8644E3E9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2414">
            <a:off x="9472866" y="-107571"/>
            <a:ext cx="2584488" cy="1402330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5E70FE-F6FC-7CF8-F480-51EB5925E983}"/>
              </a:ext>
            </a:extLst>
          </p:cNvPr>
          <p:cNvSpPr txBox="1"/>
          <p:nvPr/>
        </p:nvSpPr>
        <p:spPr>
          <a:xfrm>
            <a:off x="329360" y="1712088"/>
            <a:ext cx="88840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Много хора се хранят нездравословно, без да </a:t>
            </a:r>
            <a:r>
              <a:rPr lang="bg-BG" sz="2800" noProof="0" dirty="0">
                <a:solidFill>
                  <a:schemeClr val="tx2"/>
                </a:solidFill>
              </a:rPr>
              <a:t>осъзнават</a:t>
            </a:r>
            <a:r>
              <a:rPr lang="ru-RU" sz="2800" dirty="0">
                <a:solidFill>
                  <a:schemeClr val="tx2"/>
                </a:solidFill>
              </a:rPr>
              <a:t> как </a:t>
            </a:r>
            <a:r>
              <a:rPr lang="bg-BG" sz="2800" noProof="0" dirty="0">
                <a:solidFill>
                  <a:schemeClr val="tx2"/>
                </a:solidFill>
              </a:rPr>
              <a:t>това</a:t>
            </a:r>
            <a:r>
              <a:rPr lang="ru-RU" sz="2800" dirty="0">
                <a:solidFill>
                  <a:schemeClr val="tx2"/>
                </a:solidFill>
              </a:rPr>
              <a:t> </a:t>
            </a:r>
            <a:r>
              <a:rPr lang="bg-BG" sz="2800" noProof="0" dirty="0">
                <a:solidFill>
                  <a:schemeClr val="tx2"/>
                </a:solidFill>
              </a:rPr>
              <a:t>влияе</a:t>
            </a:r>
            <a:r>
              <a:rPr lang="ru-RU" sz="2800" dirty="0">
                <a:solidFill>
                  <a:schemeClr val="tx2"/>
                </a:solidFill>
              </a:rPr>
              <a:t> на </a:t>
            </a:r>
            <a:r>
              <a:rPr lang="bg-BG" sz="2800" noProof="0" dirty="0">
                <a:solidFill>
                  <a:schemeClr val="tx2"/>
                </a:solidFill>
              </a:rPr>
              <a:t>тялото</a:t>
            </a:r>
            <a:r>
              <a:rPr lang="ru-RU" sz="2800" dirty="0">
                <a:solidFill>
                  <a:schemeClr val="tx2"/>
                </a:solidFill>
              </a:rPr>
              <a:t> им</a:t>
            </a:r>
            <a:r>
              <a:rPr lang="bg-BG" sz="2800" dirty="0">
                <a:solidFill>
                  <a:schemeClr val="tx2"/>
                </a:solidFill>
              </a:rPr>
              <a:t>. Това са някои от проблемите, които идват с неправилното хранене.</a:t>
            </a:r>
            <a:endParaRPr lang="bg-BG" sz="2800" noProof="0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6"/>
              </a:buBlip>
            </a:pPr>
            <a:endParaRPr lang="bg-BG" sz="2800" noProof="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63820-A943-4BEB-BC8B-B3033B45BDD4}"/>
              </a:ext>
            </a:extLst>
          </p:cNvPr>
          <p:cNvSpPr txBox="1"/>
          <p:nvPr/>
        </p:nvSpPr>
        <p:spPr>
          <a:xfrm>
            <a:off x="2501992" y="3309044"/>
            <a:ext cx="8037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6"/>
              </a:buBlip>
            </a:pPr>
            <a:r>
              <a:rPr lang="bg-BG" sz="2800" noProof="0" dirty="0">
                <a:solidFill>
                  <a:schemeClr val="tx2"/>
                </a:solidFill>
              </a:rPr>
              <a:t>повишен апетит </a:t>
            </a:r>
          </a:p>
          <a:p>
            <a:pPr marL="342900" indent="-342900">
              <a:buBlip>
                <a:blip r:embed="rId6"/>
              </a:buBlip>
            </a:pPr>
            <a:r>
              <a:rPr lang="bg-BG" sz="2800" noProof="0" dirty="0">
                <a:solidFill>
                  <a:schemeClr val="tx2"/>
                </a:solidFill>
              </a:rPr>
              <a:t>честа умора и отпадналост</a:t>
            </a:r>
          </a:p>
          <a:p>
            <a:pPr marL="342900" indent="-342900">
              <a:buBlip>
                <a:blip r:embed="rId6"/>
              </a:buBlip>
            </a:pPr>
            <a:r>
              <a:rPr lang="bg-BG" sz="2800" noProof="0" dirty="0">
                <a:solidFill>
                  <a:schemeClr val="tx2"/>
                </a:solidFill>
              </a:rPr>
              <a:t>наддаване на килограми</a:t>
            </a:r>
          </a:p>
          <a:p>
            <a:pPr marL="342900" indent="-342900">
              <a:buBlip>
                <a:blip r:embed="rId6"/>
              </a:buBlip>
            </a:pPr>
            <a:r>
              <a:rPr lang="bg-BG" sz="2800" noProof="0" dirty="0">
                <a:solidFill>
                  <a:schemeClr val="tx2"/>
                </a:solidFill>
              </a:rPr>
              <a:t>храносмилателни проблеми, подуване, тежест в корема</a:t>
            </a:r>
          </a:p>
          <a:p>
            <a:pPr marL="342900" indent="-342900">
              <a:buBlip>
                <a:blip r:embed="rId6"/>
              </a:buBlip>
            </a:pPr>
            <a:r>
              <a:rPr lang="bg-BG" sz="2800" noProof="0" dirty="0">
                <a:solidFill>
                  <a:schemeClr val="tx2"/>
                </a:solidFill>
              </a:rPr>
              <a:t>депресия, раздразнителност, безпокойство</a:t>
            </a:r>
            <a:endParaRPr lang="bg-BG" sz="2800" dirty="0">
              <a:solidFill>
                <a:schemeClr val="tx2"/>
              </a:solidFill>
            </a:endParaRP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947A3B6C-04CF-3E62-9EE8-FA597D0D7ABD}"/>
              </a:ext>
            </a:extLst>
          </p:cNvPr>
          <p:cNvSpPr/>
          <p:nvPr/>
        </p:nvSpPr>
        <p:spPr>
          <a:xfrm>
            <a:off x="9957526" y="1844031"/>
            <a:ext cx="1011693" cy="1038316"/>
          </a:xfrm>
          <a:prstGeom prst="don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6A346FC5-5CA0-067E-07E9-14F2CB69E0DD}"/>
              </a:ext>
            </a:extLst>
          </p:cNvPr>
          <p:cNvSpPr/>
          <p:nvPr/>
        </p:nvSpPr>
        <p:spPr>
          <a:xfrm>
            <a:off x="10881565" y="1436937"/>
            <a:ext cx="635463" cy="652185"/>
          </a:xfrm>
          <a:prstGeom prst="don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0AB2D-335B-EDF0-6E01-1738EE8C8526}"/>
              </a:ext>
            </a:extLst>
          </p:cNvPr>
          <p:cNvSpPr/>
          <p:nvPr/>
        </p:nvSpPr>
        <p:spPr>
          <a:xfrm>
            <a:off x="10110689" y="1256614"/>
            <a:ext cx="705686" cy="292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57587-6025-E844-B1DF-22B9A92CE554}"/>
              </a:ext>
            </a:extLst>
          </p:cNvPr>
          <p:cNvSpPr txBox="1"/>
          <p:nvPr/>
        </p:nvSpPr>
        <p:spPr>
          <a:xfrm>
            <a:off x="8912888" y="6533308"/>
            <a:ext cx="3115687" cy="11341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C321D5-F099-0FD4-EA17-9D915C4815AE}"/>
              </a:ext>
            </a:extLst>
          </p:cNvPr>
          <p:cNvSpPr txBox="1"/>
          <p:nvPr/>
        </p:nvSpPr>
        <p:spPr>
          <a:xfrm>
            <a:off x="11926673" y="3956220"/>
            <a:ext cx="101902" cy="258842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C9148-C443-9030-82D0-03C6C503E573}"/>
              </a:ext>
            </a:extLst>
          </p:cNvPr>
          <p:cNvSpPr txBox="1"/>
          <p:nvPr/>
        </p:nvSpPr>
        <p:spPr>
          <a:xfrm>
            <a:off x="329360" y="-2994722"/>
            <a:ext cx="7647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chemeClr val="tx2"/>
                </a:solidFill>
              </a:rPr>
              <a:t>Решението, което предлагаме, оправя всички тези проблеми. То е спазването на хранителен режим</a:t>
            </a:r>
            <a:r>
              <a:rPr lang="ru-RU" sz="2800" dirty="0">
                <a:solidFill>
                  <a:schemeClr val="tx2"/>
                </a:solidFill>
              </a:rPr>
              <a:t>, </a:t>
            </a:r>
            <a:r>
              <a:rPr lang="bg-BG" sz="2800" noProof="0" dirty="0">
                <a:solidFill>
                  <a:schemeClr val="tx2"/>
                </a:solidFill>
              </a:rPr>
              <a:t>който подобрява енергията, регулира хормоните и подпомага дългосрочното здраве.</a:t>
            </a:r>
            <a:endParaRPr lang="bg-BG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473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AFAA1-6D98-CEC5-F3EA-CA4095050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8ED3-D05D-1240-6034-AD120932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5" y="360180"/>
            <a:ext cx="10515600" cy="1325563"/>
          </a:xfrm>
        </p:spPr>
        <p:txBody>
          <a:bodyPr>
            <a:normAutofit/>
          </a:bodyPr>
          <a:lstStyle/>
          <a:p>
            <a:r>
              <a:rPr lang="bg-BG" sz="4800" dirty="0">
                <a:solidFill>
                  <a:schemeClr val="tx2"/>
                </a:solidFill>
              </a:rPr>
              <a:t>Проблем и настоящи решения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E29E7C-C3A6-9AD7-3524-7CFBC5B5CAAA}"/>
              </a:ext>
            </a:extLst>
          </p:cNvPr>
          <p:cNvSpPr/>
          <p:nvPr/>
        </p:nvSpPr>
        <p:spPr>
          <a:xfrm>
            <a:off x="-739791" y="4241812"/>
            <a:ext cx="4282133" cy="3269205"/>
          </a:xfrm>
          <a:custGeom>
            <a:avLst/>
            <a:gdLst>
              <a:gd name="connsiteX0" fmla="*/ 292319 w 4282133"/>
              <a:gd name="connsiteY0" fmla="*/ 719294 h 3269205"/>
              <a:gd name="connsiteX1" fmla="*/ 895434 w 4282133"/>
              <a:gd name="connsiteY1" fmla="*/ 18903 h 3269205"/>
              <a:gd name="connsiteX2" fmla="*/ 1459638 w 4282133"/>
              <a:gd name="connsiteY2" fmla="*/ 271822 h 3269205"/>
              <a:gd name="connsiteX3" fmla="*/ 1226174 w 4282133"/>
              <a:gd name="connsiteY3" fmla="*/ 1030579 h 3269205"/>
              <a:gd name="connsiteX4" fmla="*/ 1265085 w 4282133"/>
              <a:gd name="connsiteY4" fmla="*/ 1400231 h 3269205"/>
              <a:gd name="connsiteX5" fmla="*/ 1693102 w 4282133"/>
              <a:gd name="connsiteY5" fmla="*/ 1380775 h 3269205"/>
              <a:gd name="connsiteX6" fmla="*/ 2140574 w 4282133"/>
              <a:gd name="connsiteY6" fmla="*/ 1341865 h 3269205"/>
              <a:gd name="connsiteX7" fmla="*/ 2607502 w 4282133"/>
              <a:gd name="connsiteY7" fmla="*/ 1380775 h 3269205"/>
              <a:gd name="connsiteX8" fmla="*/ 3385714 w 4282133"/>
              <a:gd name="connsiteY8" fmla="*/ 1750426 h 3269205"/>
              <a:gd name="connsiteX9" fmla="*/ 3969374 w 4282133"/>
              <a:gd name="connsiteY9" fmla="*/ 2295175 h 3269205"/>
              <a:gd name="connsiteX10" fmla="*/ 3988829 w 4282133"/>
              <a:gd name="connsiteY10" fmla="*/ 3034477 h 3269205"/>
              <a:gd name="connsiteX11" fmla="*/ 253408 w 4282133"/>
              <a:gd name="connsiteY11" fmla="*/ 3073388 h 3269205"/>
              <a:gd name="connsiteX12" fmla="*/ 331229 w 4282133"/>
              <a:gd name="connsiteY12" fmla="*/ 660928 h 3269205"/>
              <a:gd name="connsiteX13" fmla="*/ 292319 w 4282133"/>
              <a:gd name="connsiteY13" fmla="*/ 719294 h 326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82133" h="3269205">
                <a:moveTo>
                  <a:pt x="292319" y="719294"/>
                </a:moveTo>
                <a:cubicBezTo>
                  <a:pt x="386353" y="612290"/>
                  <a:pt x="700881" y="93482"/>
                  <a:pt x="895434" y="18903"/>
                </a:cubicBezTo>
                <a:cubicBezTo>
                  <a:pt x="1089987" y="-55676"/>
                  <a:pt x="1404515" y="103209"/>
                  <a:pt x="1459638" y="271822"/>
                </a:cubicBezTo>
                <a:cubicBezTo>
                  <a:pt x="1514761" y="440435"/>
                  <a:pt x="1258600" y="842511"/>
                  <a:pt x="1226174" y="1030579"/>
                </a:cubicBezTo>
                <a:cubicBezTo>
                  <a:pt x="1193748" y="1218647"/>
                  <a:pt x="1187264" y="1341865"/>
                  <a:pt x="1265085" y="1400231"/>
                </a:cubicBezTo>
                <a:cubicBezTo>
                  <a:pt x="1342906" y="1458597"/>
                  <a:pt x="1547187" y="1390503"/>
                  <a:pt x="1693102" y="1380775"/>
                </a:cubicBezTo>
                <a:cubicBezTo>
                  <a:pt x="1839017" y="1371047"/>
                  <a:pt x="1988174" y="1341865"/>
                  <a:pt x="2140574" y="1341865"/>
                </a:cubicBezTo>
                <a:cubicBezTo>
                  <a:pt x="2292974" y="1341865"/>
                  <a:pt x="2399979" y="1312682"/>
                  <a:pt x="2607502" y="1380775"/>
                </a:cubicBezTo>
                <a:cubicBezTo>
                  <a:pt x="2815025" y="1448868"/>
                  <a:pt x="3158735" y="1598026"/>
                  <a:pt x="3385714" y="1750426"/>
                </a:cubicBezTo>
                <a:cubicBezTo>
                  <a:pt x="3612693" y="1902826"/>
                  <a:pt x="3868855" y="2081166"/>
                  <a:pt x="3969374" y="2295175"/>
                </a:cubicBezTo>
                <a:cubicBezTo>
                  <a:pt x="4069893" y="2509184"/>
                  <a:pt x="4608157" y="2904775"/>
                  <a:pt x="3988829" y="3034477"/>
                </a:cubicBezTo>
                <a:cubicBezTo>
                  <a:pt x="3369501" y="3164179"/>
                  <a:pt x="863008" y="3468979"/>
                  <a:pt x="253408" y="3073388"/>
                </a:cubicBezTo>
                <a:cubicBezTo>
                  <a:pt x="-356192" y="2677797"/>
                  <a:pt x="324744" y="1050034"/>
                  <a:pt x="331229" y="660928"/>
                </a:cubicBezTo>
                <a:cubicBezTo>
                  <a:pt x="337714" y="271822"/>
                  <a:pt x="198285" y="826298"/>
                  <a:pt x="292319" y="719294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7E30E3B-229E-32EF-FF25-77F872C741E9}"/>
              </a:ext>
            </a:extLst>
          </p:cNvPr>
          <p:cNvSpPr/>
          <p:nvPr/>
        </p:nvSpPr>
        <p:spPr>
          <a:xfrm>
            <a:off x="8341289" y="-895183"/>
            <a:ext cx="4997722" cy="3882853"/>
          </a:xfrm>
          <a:custGeom>
            <a:avLst/>
            <a:gdLst>
              <a:gd name="connsiteX0" fmla="*/ 666524 w 4997722"/>
              <a:gd name="connsiteY0" fmla="*/ 525532 h 3882853"/>
              <a:gd name="connsiteX1" fmla="*/ 5043 w 4997722"/>
              <a:gd name="connsiteY1" fmla="*/ 1187013 h 3882853"/>
              <a:gd name="connsiteX2" fmla="*/ 744345 w 4997722"/>
              <a:gd name="connsiteY2" fmla="*/ 1751217 h 3882853"/>
              <a:gd name="connsiteX3" fmla="*/ 1269639 w 4997722"/>
              <a:gd name="connsiteY3" fmla="*/ 1109192 h 3882853"/>
              <a:gd name="connsiteX4" fmla="*/ 1931120 w 4997722"/>
              <a:gd name="connsiteY4" fmla="*/ 1712306 h 3882853"/>
              <a:gd name="connsiteX5" fmla="*/ 1444737 w 4997722"/>
              <a:gd name="connsiteY5" fmla="*/ 2471064 h 3882853"/>
              <a:gd name="connsiteX6" fmla="*/ 2826064 w 4997722"/>
              <a:gd name="connsiteY6" fmla="*/ 3871847 h 3882853"/>
              <a:gd name="connsiteX7" fmla="*/ 4888328 w 4997722"/>
              <a:gd name="connsiteY7" fmla="*/ 2957447 h 3882853"/>
              <a:gd name="connsiteX8" fmla="*/ 4285213 w 4997722"/>
              <a:gd name="connsiteY8" fmla="*/ 136426 h 3882853"/>
              <a:gd name="connsiteX9" fmla="*/ 666524 w 4997722"/>
              <a:gd name="connsiteY9" fmla="*/ 525532 h 388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7722" h="3882853">
                <a:moveTo>
                  <a:pt x="666524" y="525532"/>
                </a:moveTo>
                <a:cubicBezTo>
                  <a:pt x="-46838" y="700630"/>
                  <a:pt x="-7927" y="982732"/>
                  <a:pt x="5043" y="1187013"/>
                </a:cubicBezTo>
                <a:cubicBezTo>
                  <a:pt x="18013" y="1391294"/>
                  <a:pt x="533579" y="1764187"/>
                  <a:pt x="744345" y="1751217"/>
                </a:cubicBezTo>
                <a:cubicBezTo>
                  <a:pt x="955111" y="1738247"/>
                  <a:pt x="1071843" y="1115677"/>
                  <a:pt x="1269639" y="1109192"/>
                </a:cubicBezTo>
                <a:cubicBezTo>
                  <a:pt x="1467435" y="1102707"/>
                  <a:pt x="1901937" y="1485327"/>
                  <a:pt x="1931120" y="1712306"/>
                </a:cubicBezTo>
                <a:cubicBezTo>
                  <a:pt x="1960303" y="1939285"/>
                  <a:pt x="1295580" y="2111141"/>
                  <a:pt x="1444737" y="2471064"/>
                </a:cubicBezTo>
                <a:cubicBezTo>
                  <a:pt x="1593894" y="2830988"/>
                  <a:pt x="2252132" y="3790783"/>
                  <a:pt x="2826064" y="3871847"/>
                </a:cubicBezTo>
                <a:cubicBezTo>
                  <a:pt x="3399996" y="3952911"/>
                  <a:pt x="4645136" y="3580017"/>
                  <a:pt x="4888328" y="2957447"/>
                </a:cubicBezTo>
                <a:cubicBezTo>
                  <a:pt x="5131520" y="2334877"/>
                  <a:pt x="4985605" y="544988"/>
                  <a:pt x="4285213" y="136426"/>
                </a:cubicBezTo>
                <a:cubicBezTo>
                  <a:pt x="3584822" y="-272136"/>
                  <a:pt x="1379886" y="350434"/>
                  <a:pt x="666524" y="525532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64B874-C706-6AD6-565A-1A6686B53B19}"/>
              </a:ext>
            </a:extLst>
          </p:cNvPr>
          <p:cNvSpPr/>
          <p:nvPr/>
        </p:nvSpPr>
        <p:spPr>
          <a:xfrm>
            <a:off x="-1608307" y="6861026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903363-736C-D155-80AA-8A1AF704B380}"/>
              </a:ext>
            </a:extLst>
          </p:cNvPr>
          <p:cNvSpPr/>
          <p:nvPr/>
        </p:nvSpPr>
        <p:spPr>
          <a:xfrm rot="5400000">
            <a:off x="7911978" y="3184339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9B4429-1E89-5FD4-28D4-5CDB196C099F}"/>
              </a:ext>
            </a:extLst>
          </p:cNvPr>
          <p:cNvSpPr/>
          <p:nvPr/>
        </p:nvSpPr>
        <p:spPr>
          <a:xfrm>
            <a:off x="-2081719" y="-409543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7713F2-26D3-14F3-CE94-01CE2A24E1E5}"/>
              </a:ext>
            </a:extLst>
          </p:cNvPr>
          <p:cNvSpPr/>
          <p:nvPr/>
        </p:nvSpPr>
        <p:spPr>
          <a:xfrm rot="5400000">
            <a:off x="-4656157" y="3025454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CDD389-082F-66E2-5532-026F52AE1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18" y="4106875"/>
            <a:ext cx="1741713" cy="28463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E0274F-90B1-7C60-012D-6D6DE371D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0157">
            <a:off x="10775602" y="2290736"/>
            <a:ext cx="1057646" cy="10219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38E18C9-8459-742C-240D-3CD97CEB1A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712"/>
          <a:stretch/>
        </p:blipFill>
        <p:spPr>
          <a:xfrm>
            <a:off x="8341289" y="199945"/>
            <a:ext cx="1400788" cy="2113339"/>
          </a:xfrm>
          <a:prstGeom prst="rect">
            <a:avLst/>
          </a:prstGeom>
        </p:spPr>
      </p:pic>
      <p:pic>
        <p:nvPicPr>
          <p:cNvPr id="24" name="Content Placeholder 23" descr="A row of strawberries on a black background&#10;&#10;AI-generated content may be incorrect.">
            <a:extLst>
              <a:ext uri="{FF2B5EF4-FFF2-40B4-BE49-F238E27FC236}">
                <a16:creationId xmlns:a16="http://schemas.microsoft.com/office/drawing/2014/main" id="{AEB08369-62AC-2703-FAC1-E4BD4334F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2414">
            <a:off x="9472866" y="-107571"/>
            <a:ext cx="2584488" cy="1402330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212C97C-AECC-752D-3B96-EBD8F7389331}"/>
              </a:ext>
            </a:extLst>
          </p:cNvPr>
          <p:cNvSpPr txBox="1"/>
          <p:nvPr/>
        </p:nvSpPr>
        <p:spPr>
          <a:xfrm>
            <a:off x="329360" y="-5136189"/>
            <a:ext cx="88840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Много хора се хранят нездравословно, без да </a:t>
            </a:r>
            <a:r>
              <a:rPr lang="bg-BG" sz="2800" noProof="0" dirty="0">
                <a:solidFill>
                  <a:schemeClr val="tx2"/>
                </a:solidFill>
              </a:rPr>
              <a:t>осъзнават</a:t>
            </a:r>
            <a:r>
              <a:rPr lang="ru-RU" sz="2800" dirty="0">
                <a:solidFill>
                  <a:schemeClr val="tx2"/>
                </a:solidFill>
              </a:rPr>
              <a:t> как </a:t>
            </a:r>
            <a:r>
              <a:rPr lang="bg-BG" sz="2800" noProof="0" dirty="0">
                <a:solidFill>
                  <a:schemeClr val="tx2"/>
                </a:solidFill>
              </a:rPr>
              <a:t>това</a:t>
            </a:r>
            <a:r>
              <a:rPr lang="ru-RU" sz="2800" dirty="0">
                <a:solidFill>
                  <a:schemeClr val="tx2"/>
                </a:solidFill>
              </a:rPr>
              <a:t> </a:t>
            </a:r>
            <a:r>
              <a:rPr lang="bg-BG" sz="2800" noProof="0" dirty="0">
                <a:solidFill>
                  <a:schemeClr val="tx2"/>
                </a:solidFill>
              </a:rPr>
              <a:t>влияе</a:t>
            </a:r>
            <a:r>
              <a:rPr lang="ru-RU" sz="2800" dirty="0">
                <a:solidFill>
                  <a:schemeClr val="tx2"/>
                </a:solidFill>
              </a:rPr>
              <a:t> на </a:t>
            </a:r>
            <a:r>
              <a:rPr lang="bg-BG" sz="2800" noProof="0" dirty="0">
                <a:solidFill>
                  <a:schemeClr val="tx2"/>
                </a:solidFill>
              </a:rPr>
              <a:t>тялото</a:t>
            </a:r>
            <a:r>
              <a:rPr lang="ru-RU" sz="2800" dirty="0">
                <a:solidFill>
                  <a:schemeClr val="tx2"/>
                </a:solidFill>
              </a:rPr>
              <a:t> им</a:t>
            </a:r>
            <a:r>
              <a:rPr lang="bg-BG" sz="2800" dirty="0">
                <a:solidFill>
                  <a:schemeClr val="tx2"/>
                </a:solidFill>
              </a:rPr>
              <a:t>. Това са някои от проблемите, които идват с неправилното хранене.</a:t>
            </a:r>
            <a:endParaRPr lang="bg-BG" sz="2800" noProof="0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6"/>
              </a:buBlip>
            </a:pPr>
            <a:endParaRPr lang="bg-BG" sz="2800" noProof="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6E14FE-1A9A-89DC-08AB-EFD72E3A227F}"/>
              </a:ext>
            </a:extLst>
          </p:cNvPr>
          <p:cNvSpPr txBox="1"/>
          <p:nvPr/>
        </p:nvSpPr>
        <p:spPr>
          <a:xfrm>
            <a:off x="329360" y="1596733"/>
            <a:ext cx="7647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chemeClr val="tx2"/>
                </a:solidFill>
              </a:rPr>
              <a:t>Решението, което предлагаме, оправя всички тези проблеми. То е спазването на хранителен режим</a:t>
            </a:r>
            <a:r>
              <a:rPr lang="ru-RU" sz="2800" dirty="0">
                <a:solidFill>
                  <a:schemeClr val="tx2"/>
                </a:solidFill>
              </a:rPr>
              <a:t>, </a:t>
            </a:r>
            <a:r>
              <a:rPr lang="bg-BG" sz="2800" noProof="0" dirty="0">
                <a:solidFill>
                  <a:schemeClr val="tx2"/>
                </a:solidFill>
              </a:rPr>
              <a:t>който подобрява енергията, регулира хормоните и подпомага дългосрочното здраве.</a:t>
            </a:r>
            <a:endParaRPr lang="bg-BG" sz="2800" dirty="0">
              <a:solidFill>
                <a:schemeClr val="tx2"/>
              </a:solidFill>
            </a:endParaRP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F24B4749-E276-0DBE-D4C2-196006CD300F}"/>
              </a:ext>
            </a:extLst>
          </p:cNvPr>
          <p:cNvSpPr/>
          <p:nvPr/>
        </p:nvSpPr>
        <p:spPr>
          <a:xfrm>
            <a:off x="9957526" y="1844031"/>
            <a:ext cx="1011693" cy="1038316"/>
          </a:xfrm>
          <a:prstGeom prst="don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EECDD5F9-01F5-D5E3-095E-0C368A2A6592}"/>
              </a:ext>
            </a:extLst>
          </p:cNvPr>
          <p:cNvSpPr/>
          <p:nvPr/>
        </p:nvSpPr>
        <p:spPr>
          <a:xfrm>
            <a:off x="10881565" y="1436937"/>
            <a:ext cx="635463" cy="652185"/>
          </a:xfrm>
          <a:prstGeom prst="don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D986D-CACC-5070-F247-C8CEEFA58D40}"/>
              </a:ext>
            </a:extLst>
          </p:cNvPr>
          <p:cNvSpPr/>
          <p:nvPr/>
        </p:nvSpPr>
        <p:spPr>
          <a:xfrm>
            <a:off x="10110689" y="1256614"/>
            <a:ext cx="705686" cy="292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CEF16-E42F-FECF-77F9-2C4192A48233}"/>
              </a:ext>
            </a:extLst>
          </p:cNvPr>
          <p:cNvSpPr txBox="1"/>
          <p:nvPr/>
        </p:nvSpPr>
        <p:spPr>
          <a:xfrm>
            <a:off x="8912888" y="6533308"/>
            <a:ext cx="3115687" cy="11341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BCAD46-F1E2-1F73-A9E4-EB49A94EC7D2}"/>
              </a:ext>
            </a:extLst>
          </p:cNvPr>
          <p:cNvSpPr txBox="1"/>
          <p:nvPr/>
        </p:nvSpPr>
        <p:spPr>
          <a:xfrm>
            <a:off x="11926673" y="3956220"/>
            <a:ext cx="101902" cy="258842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F30D0-A4D4-5BFA-ACCE-4D1B6EB8356F}"/>
              </a:ext>
            </a:extLst>
          </p:cNvPr>
          <p:cNvSpPr txBox="1"/>
          <p:nvPr/>
        </p:nvSpPr>
        <p:spPr>
          <a:xfrm>
            <a:off x="2501992" y="-3574356"/>
            <a:ext cx="8037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6"/>
              </a:buBlip>
            </a:pPr>
            <a:r>
              <a:rPr lang="bg-BG" sz="2800" noProof="0" dirty="0">
                <a:solidFill>
                  <a:schemeClr val="tx2"/>
                </a:solidFill>
              </a:rPr>
              <a:t>повишен апетит </a:t>
            </a:r>
          </a:p>
          <a:p>
            <a:pPr marL="342900" indent="-342900">
              <a:buBlip>
                <a:blip r:embed="rId6"/>
              </a:buBlip>
            </a:pPr>
            <a:r>
              <a:rPr lang="bg-BG" sz="2800" noProof="0" dirty="0">
                <a:solidFill>
                  <a:schemeClr val="tx2"/>
                </a:solidFill>
              </a:rPr>
              <a:t>честа умора и отпадналост</a:t>
            </a:r>
          </a:p>
          <a:p>
            <a:pPr marL="342900" indent="-342900">
              <a:buBlip>
                <a:blip r:embed="rId6"/>
              </a:buBlip>
            </a:pPr>
            <a:r>
              <a:rPr lang="bg-BG" sz="2800" noProof="0" dirty="0">
                <a:solidFill>
                  <a:schemeClr val="tx2"/>
                </a:solidFill>
              </a:rPr>
              <a:t>наддаване на килограми</a:t>
            </a:r>
          </a:p>
          <a:p>
            <a:pPr marL="342900" indent="-342900">
              <a:buBlip>
                <a:blip r:embed="rId6"/>
              </a:buBlip>
            </a:pPr>
            <a:r>
              <a:rPr lang="bg-BG" sz="2800" noProof="0" dirty="0">
                <a:solidFill>
                  <a:schemeClr val="tx2"/>
                </a:solidFill>
              </a:rPr>
              <a:t>храносмилателни проблеми, подуване, тежест в корема</a:t>
            </a:r>
          </a:p>
          <a:p>
            <a:pPr marL="342900" indent="-342900">
              <a:buBlip>
                <a:blip r:embed="rId6"/>
              </a:buBlip>
            </a:pPr>
            <a:r>
              <a:rPr lang="bg-BG" sz="2800" noProof="0" dirty="0">
                <a:solidFill>
                  <a:schemeClr val="tx2"/>
                </a:solidFill>
              </a:rPr>
              <a:t>депресия, раздразнителност, безпокойство</a:t>
            </a:r>
            <a:endParaRPr lang="bg-BG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714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41FF2-3952-8942-3219-01E9BB13F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BEDD-7AF4-AFA0-94D4-84A4A31C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5" y="360180"/>
            <a:ext cx="10515600" cy="1325563"/>
          </a:xfrm>
        </p:spPr>
        <p:txBody>
          <a:bodyPr>
            <a:normAutofit/>
          </a:bodyPr>
          <a:lstStyle/>
          <a:p>
            <a:r>
              <a:rPr lang="bg-BG" sz="4800" dirty="0">
                <a:solidFill>
                  <a:schemeClr val="tx2"/>
                </a:solidFill>
              </a:rPr>
              <a:t>Цел на проекта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9B2B3A1-15E5-35AE-C63B-6352497DE50A}"/>
              </a:ext>
            </a:extLst>
          </p:cNvPr>
          <p:cNvSpPr/>
          <p:nvPr/>
        </p:nvSpPr>
        <p:spPr>
          <a:xfrm>
            <a:off x="-739791" y="4241812"/>
            <a:ext cx="4282133" cy="3269205"/>
          </a:xfrm>
          <a:custGeom>
            <a:avLst/>
            <a:gdLst>
              <a:gd name="connsiteX0" fmla="*/ 292319 w 4282133"/>
              <a:gd name="connsiteY0" fmla="*/ 719294 h 3269205"/>
              <a:gd name="connsiteX1" fmla="*/ 895434 w 4282133"/>
              <a:gd name="connsiteY1" fmla="*/ 18903 h 3269205"/>
              <a:gd name="connsiteX2" fmla="*/ 1459638 w 4282133"/>
              <a:gd name="connsiteY2" fmla="*/ 271822 h 3269205"/>
              <a:gd name="connsiteX3" fmla="*/ 1226174 w 4282133"/>
              <a:gd name="connsiteY3" fmla="*/ 1030579 h 3269205"/>
              <a:gd name="connsiteX4" fmla="*/ 1265085 w 4282133"/>
              <a:gd name="connsiteY4" fmla="*/ 1400231 h 3269205"/>
              <a:gd name="connsiteX5" fmla="*/ 1693102 w 4282133"/>
              <a:gd name="connsiteY5" fmla="*/ 1380775 h 3269205"/>
              <a:gd name="connsiteX6" fmla="*/ 2140574 w 4282133"/>
              <a:gd name="connsiteY6" fmla="*/ 1341865 h 3269205"/>
              <a:gd name="connsiteX7" fmla="*/ 2607502 w 4282133"/>
              <a:gd name="connsiteY7" fmla="*/ 1380775 h 3269205"/>
              <a:gd name="connsiteX8" fmla="*/ 3385714 w 4282133"/>
              <a:gd name="connsiteY8" fmla="*/ 1750426 h 3269205"/>
              <a:gd name="connsiteX9" fmla="*/ 3969374 w 4282133"/>
              <a:gd name="connsiteY9" fmla="*/ 2295175 h 3269205"/>
              <a:gd name="connsiteX10" fmla="*/ 3988829 w 4282133"/>
              <a:gd name="connsiteY10" fmla="*/ 3034477 h 3269205"/>
              <a:gd name="connsiteX11" fmla="*/ 253408 w 4282133"/>
              <a:gd name="connsiteY11" fmla="*/ 3073388 h 3269205"/>
              <a:gd name="connsiteX12" fmla="*/ 331229 w 4282133"/>
              <a:gd name="connsiteY12" fmla="*/ 660928 h 3269205"/>
              <a:gd name="connsiteX13" fmla="*/ 292319 w 4282133"/>
              <a:gd name="connsiteY13" fmla="*/ 719294 h 326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82133" h="3269205">
                <a:moveTo>
                  <a:pt x="292319" y="719294"/>
                </a:moveTo>
                <a:cubicBezTo>
                  <a:pt x="386353" y="612290"/>
                  <a:pt x="700881" y="93482"/>
                  <a:pt x="895434" y="18903"/>
                </a:cubicBezTo>
                <a:cubicBezTo>
                  <a:pt x="1089987" y="-55676"/>
                  <a:pt x="1404515" y="103209"/>
                  <a:pt x="1459638" y="271822"/>
                </a:cubicBezTo>
                <a:cubicBezTo>
                  <a:pt x="1514761" y="440435"/>
                  <a:pt x="1258600" y="842511"/>
                  <a:pt x="1226174" y="1030579"/>
                </a:cubicBezTo>
                <a:cubicBezTo>
                  <a:pt x="1193748" y="1218647"/>
                  <a:pt x="1187264" y="1341865"/>
                  <a:pt x="1265085" y="1400231"/>
                </a:cubicBezTo>
                <a:cubicBezTo>
                  <a:pt x="1342906" y="1458597"/>
                  <a:pt x="1547187" y="1390503"/>
                  <a:pt x="1693102" y="1380775"/>
                </a:cubicBezTo>
                <a:cubicBezTo>
                  <a:pt x="1839017" y="1371047"/>
                  <a:pt x="1988174" y="1341865"/>
                  <a:pt x="2140574" y="1341865"/>
                </a:cubicBezTo>
                <a:cubicBezTo>
                  <a:pt x="2292974" y="1341865"/>
                  <a:pt x="2399979" y="1312682"/>
                  <a:pt x="2607502" y="1380775"/>
                </a:cubicBezTo>
                <a:cubicBezTo>
                  <a:pt x="2815025" y="1448868"/>
                  <a:pt x="3158735" y="1598026"/>
                  <a:pt x="3385714" y="1750426"/>
                </a:cubicBezTo>
                <a:cubicBezTo>
                  <a:pt x="3612693" y="1902826"/>
                  <a:pt x="3868855" y="2081166"/>
                  <a:pt x="3969374" y="2295175"/>
                </a:cubicBezTo>
                <a:cubicBezTo>
                  <a:pt x="4069893" y="2509184"/>
                  <a:pt x="4608157" y="2904775"/>
                  <a:pt x="3988829" y="3034477"/>
                </a:cubicBezTo>
                <a:cubicBezTo>
                  <a:pt x="3369501" y="3164179"/>
                  <a:pt x="863008" y="3468979"/>
                  <a:pt x="253408" y="3073388"/>
                </a:cubicBezTo>
                <a:cubicBezTo>
                  <a:pt x="-356192" y="2677797"/>
                  <a:pt x="324744" y="1050034"/>
                  <a:pt x="331229" y="660928"/>
                </a:cubicBezTo>
                <a:cubicBezTo>
                  <a:pt x="337714" y="271822"/>
                  <a:pt x="198285" y="826298"/>
                  <a:pt x="292319" y="719294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B03C754-E031-A4D1-1F6E-09D37CECCD7F}"/>
              </a:ext>
            </a:extLst>
          </p:cNvPr>
          <p:cNvSpPr/>
          <p:nvPr/>
        </p:nvSpPr>
        <p:spPr>
          <a:xfrm>
            <a:off x="8341289" y="-895183"/>
            <a:ext cx="4997722" cy="3882853"/>
          </a:xfrm>
          <a:custGeom>
            <a:avLst/>
            <a:gdLst>
              <a:gd name="connsiteX0" fmla="*/ 666524 w 4997722"/>
              <a:gd name="connsiteY0" fmla="*/ 525532 h 3882853"/>
              <a:gd name="connsiteX1" fmla="*/ 5043 w 4997722"/>
              <a:gd name="connsiteY1" fmla="*/ 1187013 h 3882853"/>
              <a:gd name="connsiteX2" fmla="*/ 744345 w 4997722"/>
              <a:gd name="connsiteY2" fmla="*/ 1751217 h 3882853"/>
              <a:gd name="connsiteX3" fmla="*/ 1269639 w 4997722"/>
              <a:gd name="connsiteY3" fmla="*/ 1109192 h 3882853"/>
              <a:gd name="connsiteX4" fmla="*/ 1931120 w 4997722"/>
              <a:gd name="connsiteY4" fmla="*/ 1712306 h 3882853"/>
              <a:gd name="connsiteX5" fmla="*/ 1444737 w 4997722"/>
              <a:gd name="connsiteY5" fmla="*/ 2471064 h 3882853"/>
              <a:gd name="connsiteX6" fmla="*/ 2826064 w 4997722"/>
              <a:gd name="connsiteY6" fmla="*/ 3871847 h 3882853"/>
              <a:gd name="connsiteX7" fmla="*/ 4888328 w 4997722"/>
              <a:gd name="connsiteY7" fmla="*/ 2957447 h 3882853"/>
              <a:gd name="connsiteX8" fmla="*/ 4285213 w 4997722"/>
              <a:gd name="connsiteY8" fmla="*/ 136426 h 3882853"/>
              <a:gd name="connsiteX9" fmla="*/ 666524 w 4997722"/>
              <a:gd name="connsiteY9" fmla="*/ 525532 h 388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7722" h="3882853">
                <a:moveTo>
                  <a:pt x="666524" y="525532"/>
                </a:moveTo>
                <a:cubicBezTo>
                  <a:pt x="-46838" y="700630"/>
                  <a:pt x="-7927" y="982732"/>
                  <a:pt x="5043" y="1187013"/>
                </a:cubicBezTo>
                <a:cubicBezTo>
                  <a:pt x="18013" y="1391294"/>
                  <a:pt x="533579" y="1764187"/>
                  <a:pt x="744345" y="1751217"/>
                </a:cubicBezTo>
                <a:cubicBezTo>
                  <a:pt x="955111" y="1738247"/>
                  <a:pt x="1071843" y="1115677"/>
                  <a:pt x="1269639" y="1109192"/>
                </a:cubicBezTo>
                <a:cubicBezTo>
                  <a:pt x="1467435" y="1102707"/>
                  <a:pt x="1901937" y="1485327"/>
                  <a:pt x="1931120" y="1712306"/>
                </a:cubicBezTo>
                <a:cubicBezTo>
                  <a:pt x="1960303" y="1939285"/>
                  <a:pt x="1295580" y="2111141"/>
                  <a:pt x="1444737" y="2471064"/>
                </a:cubicBezTo>
                <a:cubicBezTo>
                  <a:pt x="1593894" y="2830988"/>
                  <a:pt x="2252132" y="3790783"/>
                  <a:pt x="2826064" y="3871847"/>
                </a:cubicBezTo>
                <a:cubicBezTo>
                  <a:pt x="3399996" y="3952911"/>
                  <a:pt x="4645136" y="3580017"/>
                  <a:pt x="4888328" y="2957447"/>
                </a:cubicBezTo>
                <a:cubicBezTo>
                  <a:pt x="5131520" y="2334877"/>
                  <a:pt x="4985605" y="544988"/>
                  <a:pt x="4285213" y="136426"/>
                </a:cubicBezTo>
                <a:cubicBezTo>
                  <a:pt x="3584822" y="-272136"/>
                  <a:pt x="1379886" y="350434"/>
                  <a:pt x="666524" y="525532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019B6C-0E60-522A-5145-861927558F62}"/>
              </a:ext>
            </a:extLst>
          </p:cNvPr>
          <p:cNvSpPr/>
          <p:nvPr/>
        </p:nvSpPr>
        <p:spPr>
          <a:xfrm>
            <a:off x="-1608307" y="6861026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C04D31-BBD8-6B55-3241-9496874C7A23}"/>
              </a:ext>
            </a:extLst>
          </p:cNvPr>
          <p:cNvSpPr/>
          <p:nvPr/>
        </p:nvSpPr>
        <p:spPr>
          <a:xfrm rot="5400000">
            <a:off x="7911978" y="3184339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77593C-E21E-72F2-4730-3C03B9F4B16B}"/>
              </a:ext>
            </a:extLst>
          </p:cNvPr>
          <p:cNvSpPr/>
          <p:nvPr/>
        </p:nvSpPr>
        <p:spPr>
          <a:xfrm>
            <a:off x="-2081719" y="-409543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28C4CA-2823-8134-08E4-3D5C5504373E}"/>
              </a:ext>
            </a:extLst>
          </p:cNvPr>
          <p:cNvSpPr/>
          <p:nvPr/>
        </p:nvSpPr>
        <p:spPr>
          <a:xfrm rot="5400000">
            <a:off x="-4656157" y="3025454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5EF50E6-A7AA-B4E3-989B-881A9952F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0157">
            <a:off x="7257" y="3944981"/>
            <a:ext cx="1057646" cy="10219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2E30BA6-00A9-752C-FCF3-F8170A4599EC}"/>
              </a:ext>
            </a:extLst>
          </p:cNvPr>
          <p:cNvSpPr txBox="1"/>
          <p:nvPr/>
        </p:nvSpPr>
        <p:spPr>
          <a:xfrm>
            <a:off x="329360" y="-5136189"/>
            <a:ext cx="88840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Много хора се хранят нездравословно, без да </a:t>
            </a:r>
            <a:r>
              <a:rPr lang="bg-BG" sz="2800" noProof="0" dirty="0">
                <a:solidFill>
                  <a:schemeClr val="tx2"/>
                </a:solidFill>
              </a:rPr>
              <a:t>осъзнават</a:t>
            </a:r>
            <a:r>
              <a:rPr lang="ru-RU" sz="2800" dirty="0">
                <a:solidFill>
                  <a:schemeClr val="tx2"/>
                </a:solidFill>
              </a:rPr>
              <a:t> как </a:t>
            </a:r>
            <a:r>
              <a:rPr lang="bg-BG" sz="2800" noProof="0" dirty="0">
                <a:solidFill>
                  <a:schemeClr val="tx2"/>
                </a:solidFill>
              </a:rPr>
              <a:t>това</a:t>
            </a:r>
            <a:r>
              <a:rPr lang="ru-RU" sz="2800" dirty="0">
                <a:solidFill>
                  <a:schemeClr val="tx2"/>
                </a:solidFill>
              </a:rPr>
              <a:t> </a:t>
            </a:r>
            <a:r>
              <a:rPr lang="bg-BG" sz="2800" noProof="0" dirty="0">
                <a:solidFill>
                  <a:schemeClr val="tx2"/>
                </a:solidFill>
              </a:rPr>
              <a:t>влияе</a:t>
            </a:r>
            <a:r>
              <a:rPr lang="ru-RU" sz="2800" dirty="0">
                <a:solidFill>
                  <a:schemeClr val="tx2"/>
                </a:solidFill>
              </a:rPr>
              <a:t> на </a:t>
            </a:r>
            <a:r>
              <a:rPr lang="bg-BG" sz="2800" noProof="0" dirty="0">
                <a:solidFill>
                  <a:schemeClr val="tx2"/>
                </a:solidFill>
              </a:rPr>
              <a:t>тялото</a:t>
            </a:r>
            <a:r>
              <a:rPr lang="ru-RU" sz="2800" dirty="0">
                <a:solidFill>
                  <a:schemeClr val="tx2"/>
                </a:solidFill>
              </a:rPr>
              <a:t> им</a:t>
            </a:r>
            <a:r>
              <a:rPr lang="bg-BG" sz="2800" dirty="0">
                <a:solidFill>
                  <a:schemeClr val="tx2"/>
                </a:solidFill>
              </a:rPr>
              <a:t>. Това са някои от проблемите, които идват с неправилното хранене.</a:t>
            </a:r>
            <a:endParaRPr lang="bg-BG" sz="2800" noProof="0" dirty="0">
              <a:solidFill>
                <a:schemeClr val="tx2"/>
              </a:solidFill>
            </a:endParaRPr>
          </a:p>
          <a:p>
            <a:pPr marL="342900" indent="-342900">
              <a:buBlip>
                <a:blip r:embed="rId3"/>
              </a:buBlip>
            </a:pPr>
            <a:endParaRPr lang="bg-BG" sz="2800" noProof="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3D4003-961C-A0C4-F955-21FC69431E6D}"/>
              </a:ext>
            </a:extLst>
          </p:cNvPr>
          <p:cNvSpPr txBox="1"/>
          <p:nvPr/>
        </p:nvSpPr>
        <p:spPr>
          <a:xfrm>
            <a:off x="2501992" y="-3539233"/>
            <a:ext cx="8037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bg-BG" sz="2800" noProof="0" dirty="0">
                <a:solidFill>
                  <a:schemeClr val="tx2"/>
                </a:solidFill>
              </a:rPr>
              <a:t>повишен апетит (особено за сладко);</a:t>
            </a:r>
          </a:p>
          <a:p>
            <a:pPr marL="342900" indent="-342900">
              <a:buBlip>
                <a:blip r:embed="rId3"/>
              </a:buBlip>
            </a:pPr>
            <a:r>
              <a:rPr lang="bg-BG" sz="2800" noProof="0" dirty="0">
                <a:solidFill>
                  <a:schemeClr val="tx2"/>
                </a:solidFill>
              </a:rPr>
              <a:t>честа умора и отпадналост;</a:t>
            </a:r>
          </a:p>
          <a:p>
            <a:pPr marL="342900" indent="-342900">
              <a:buBlip>
                <a:blip r:embed="rId3"/>
              </a:buBlip>
            </a:pPr>
            <a:r>
              <a:rPr lang="bg-BG" sz="2800" noProof="0" dirty="0">
                <a:solidFill>
                  <a:schemeClr val="tx2"/>
                </a:solidFill>
              </a:rPr>
              <a:t>наддаване на килограми;</a:t>
            </a:r>
          </a:p>
          <a:p>
            <a:pPr marL="342900" indent="-342900">
              <a:buBlip>
                <a:blip r:embed="rId3"/>
              </a:buBlip>
            </a:pPr>
            <a:r>
              <a:rPr lang="bg-BG" sz="2800" noProof="0" dirty="0">
                <a:solidFill>
                  <a:schemeClr val="tx2"/>
                </a:solidFill>
              </a:rPr>
              <a:t>храносмилателни проблеми, подуване, тежест в корема;</a:t>
            </a:r>
          </a:p>
          <a:p>
            <a:pPr marL="342900" indent="-342900">
              <a:buBlip>
                <a:blip r:embed="rId3"/>
              </a:buBlip>
            </a:pPr>
            <a:r>
              <a:rPr lang="bg-BG" sz="2800" noProof="0" dirty="0">
                <a:solidFill>
                  <a:schemeClr val="tx2"/>
                </a:solidFill>
              </a:rPr>
              <a:t>депресия, раздразнителност, безпокойство.</a:t>
            </a:r>
            <a:endParaRPr lang="bg-BG" sz="28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8D6F34-B455-C8F4-31CF-65A08BC9C694}"/>
              </a:ext>
            </a:extLst>
          </p:cNvPr>
          <p:cNvSpPr txBox="1"/>
          <p:nvPr/>
        </p:nvSpPr>
        <p:spPr>
          <a:xfrm>
            <a:off x="329360" y="1596733"/>
            <a:ext cx="7647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Целта на проекта е да се направи достъпен и лесен за използване сайт, където хората да научат повече за Зоната и да открият здравословни и вкусни рецепти. </a:t>
            </a:r>
            <a:endParaRPr lang="bg-BG" sz="2800" dirty="0">
              <a:solidFill>
                <a:schemeClr val="tx2"/>
              </a:solidFill>
            </a:endParaRPr>
          </a:p>
        </p:txBody>
      </p:sp>
      <p:pic>
        <p:nvPicPr>
          <p:cNvPr id="7" name="Picture 6" descr="A pink and white logo&#10;&#10;AI-generated content may be incorrect.">
            <a:extLst>
              <a:ext uri="{FF2B5EF4-FFF2-40B4-BE49-F238E27FC236}">
                <a16:creationId xmlns:a16="http://schemas.microsoft.com/office/drawing/2014/main" id="{55E69076-DCAC-A1B3-D2CE-F4E9FBB53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2" y="3843502"/>
            <a:ext cx="2622685" cy="3130711"/>
          </a:xfrm>
          <a:prstGeom prst="rect">
            <a:avLst/>
          </a:prstGeom>
        </p:spPr>
      </p:pic>
      <p:pic>
        <p:nvPicPr>
          <p:cNvPr id="9" name="Picture 8" descr="A group of pink and white dots&#10;&#10;AI-generated content may be incorrect.">
            <a:extLst>
              <a:ext uri="{FF2B5EF4-FFF2-40B4-BE49-F238E27FC236}">
                <a16:creationId xmlns:a16="http://schemas.microsoft.com/office/drawing/2014/main" id="{8F6E2ED1-9311-3E3A-F383-2001B14024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195">
            <a:off x="7223782" y="1475111"/>
            <a:ext cx="4755472" cy="4790439"/>
          </a:xfrm>
          <a:prstGeom prst="rect">
            <a:avLst/>
          </a:prstGeom>
        </p:spPr>
      </p:pic>
      <p:pic>
        <p:nvPicPr>
          <p:cNvPr id="19" name="Picture 18" descr="A blue leaf on a black background&#10;&#10;AI-generated content may be incorrect.">
            <a:extLst>
              <a:ext uri="{FF2B5EF4-FFF2-40B4-BE49-F238E27FC236}">
                <a16:creationId xmlns:a16="http://schemas.microsoft.com/office/drawing/2014/main" id="{B12EE82C-ED98-A577-4970-70C3579816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936" y="-583731"/>
            <a:ext cx="1690577" cy="1992215"/>
          </a:xfrm>
          <a:prstGeom prst="rect">
            <a:avLst/>
          </a:prstGeom>
        </p:spPr>
      </p:pic>
      <p:pic>
        <p:nvPicPr>
          <p:cNvPr id="22" name="Picture 21" descr="A blue bird with a black background&#10;&#10;AI-generated content may be incorrect.">
            <a:extLst>
              <a:ext uri="{FF2B5EF4-FFF2-40B4-BE49-F238E27FC236}">
                <a16:creationId xmlns:a16="http://schemas.microsoft.com/office/drawing/2014/main" id="{CFE0E18C-C0AD-9816-AB10-E5697F4BA7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298" y="576661"/>
            <a:ext cx="1452326" cy="1711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798B3F-6B44-1A16-D6CE-FCEAEEFF2C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7471" y="24433"/>
            <a:ext cx="2362679" cy="19924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4852A8-8B7C-F3AF-7CA0-04CE17D62B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0975" y="342291"/>
            <a:ext cx="1260435" cy="1062924"/>
          </a:xfrm>
          <a:prstGeom prst="rect">
            <a:avLst/>
          </a:prstGeom>
        </p:spPr>
      </p:pic>
      <p:sp>
        <p:nvSpPr>
          <p:cNvPr id="15" name="Cross 14">
            <a:extLst>
              <a:ext uri="{FF2B5EF4-FFF2-40B4-BE49-F238E27FC236}">
                <a16:creationId xmlns:a16="http://schemas.microsoft.com/office/drawing/2014/main" id="{76076D40-4097-E161-DF5B-5BCEBEC9B39E}"/>
              </a:ext>
            </a:extLst>
          </p:cNvPr>
          <p:cNvSpPr/>
          <p:nvPr/>
        </p:nvSpPr>
        <p:spPr>
          <a:xfrm>
            <a:off x="10521605" y="1423230"/>
            <a:ext cx="524331" cy="525025"/>
          </a:xfrm>
          <a:prstGeom prst="plus">
            <a:avLst>
              <a:gd name="adj" fmla="val 2989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F2CE2E24-3881-1FF4-1ABD-A8D07358EF12}"/>
              </a:ext>
            </a:extLst>
          </p:cNvPr>
          <p:cNvSpPr/>
          <p:nvPr/>
        </p:nvSpPr>
        <p:spPr>
          <a:xfrm>
            <a:off x="1977661" y="6095552"/>
            <a:ext cx="524331" cy="525025"/>
          </a:xfrm>
          <a:prstGeom prst="plus">
            <a:avLst>
              <a:gd name="adj" fmla="val 2989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ECA991-390E-0EAF-F20D-DED5C552E3E8}"/>
              </a:ext>
            </a:extLst>
          </p:cNvPr>
          <p:cNvSpPr txBox="1"/>
          <p:nvPr/>
        </p:nvSpPr>
        <p:spPr>
          <a:xfrm>
            <a:off x="8912888" y="6533308"/>
            <a:ext cx="3115687" cy="11341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580597-AD8B-DBE4-2D90-4BA4D31B7194}"/>
              </a:ext>
            </a:extLst>
          </p:cNvPr>
          <p:cNvSpPr txBox="1"/>
          <p:nvPr/>
        </p:nvSpPr>
        <p:spPr>
          <a:xfrm>
            <a:off x="11926673" y="3956220"/>
            <a:ext cx="101902" cy="258842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19319"/>
      </p:ext>
    </p:extLst>
  </p:cSld>
  <p:clrMapOvr>
    <a:masterClrMapping/>
  </p:clrMapOvr>
  <p:transition spd="med"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51C72-48A0-028F-E1E4-6322CD10A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CB85-4A35-F1FA-811D-152F3974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60" y="407364"/>
            <a:ext cx="10515600" cy="1325563"/>
          </a:xfrm>
        </p:spPr>
        <p:txBody>
          <a:bodyPr>
            <a:normAutofit/>
          </a:bodyPr>
          <a:lstStyle/>
          <a:p>
            <a:r>
              <a:rPr lang="bg-BG" sz="4800" dirty="0">
                <a:solidFill>
                  <a:schemeClr val="tx2"/>
                </a:solidFill>
              </a:rPr>
              <a:t>Как работи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519C503-C8FA-0D9A-C821-287F3B83713E}"/>
              </a:ext>
            </a:extLst>
          </p:cNvPr>
          <p:cNvSpPr/>
          <p:nvPr/>
        </p:nvSpPr>
        <p:spPr>
          <a:xfrm>
            <a:off x="-739791" y="4241812"/>
            <a:ext cx="4282133" cy="3269205"/>
          </a:xfrm>
          <a:custGeom>
            <a:avLst/>
            <a:gdLst>
              <a:gd name="connsiteX0" fmla="*/ 292319 w 4282133"/>
              <a:gd name="connsiteY0" fmla="*/ 719294 h 3269205"/>
              <a:gd name="connsiteX1" fmla="*/ 895434 w 4282133"/>
              <a:gd name="connsiteY1" fmla="*/ 18903 h 3269205"/>
              <a:gd name="connsiteX2" fmla="*/ 1459638 w 4282133"/>
              <a:gd name="connsiteY2" fmla="*/ 271822 h 3269205"/>
              <a:gd name="connsiteX3" fmla="*/ 1226174 w 4282133"/>
              <a:gd name="connsiteY3" fmla="*/ 1030579 h 3269205"/>
              <a:gd name="connsiteX4" fmla="*/ 1265085 w 4282133"/>
              <a:gd name="connsiteY4" fmla="*/ 1400231 h 3269205"/>
              <a:gd name="connsiteX5" fmla="*/ 1693102 w 4282133"/>
              <a:gd name="connsiteY5" fmla="*/ 1380775 h 3269205"/>
              <a:gd name="connsiteX6" fmla="*/ 2140574 w 4282133"/>
              <a:gd name="connsiteY6" fmla="*/ 1341865 h 3269205"/>
              <a:gd name="connsiteX7" fmla="*/ 2607502 w 4282133"/>
              <a:gd name="connsiteY7" fmla="*/ 1380775 h 3269205"/>
              <a:gd name="connsiteX8" fmla="*/ 3385714 w 4282133"/>
              <a:gd name="connsiteY8" fmla="*/ 1750426 h 3269205"/>
              <a:gd name="connsiteX9" fmla="*/ 3969374 w 4282133"/>
              <a:gd name="connsiteY9" fmla="*/ 2295175 h 3269205"/>
              <a:gd name="connsiteX10" fmla="*/ 3988829 w 4282133"/>
              <a:gd name="connsiteY10" fmla="*/ 3034477 h 3269205"/>
              <a:gd name="connsiteX11" fmla="*/ 253408 w 4282133"/>
              <a:gd name="connsiteY11" fmla="*/ 3073388 h 3269205"/>
              <a:gd name="connsiteX12" fmla="*/ 331229 w 4282133"/>
              <a:gd name="connsiteY12" fmla="*/ 660928 h 3269205"/>
              <a:gd name="connsiteX13" fmla="*/ 292319 w 4282133"/>
              <a:gd name="connsiteY13" fmla="*/ 719294 h 326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82133" h="3269205">
                <a:moveTo>
                  <a:pt x="292319" y="719294"/>
                </a:moveTo>
                <a:cubicBezTo>
                  <a:pt x="386353" y="612290"/>
                  <a:pt x="700881" y="93482"/>
                  <a:pt x="895434" y="18903"/>
                </a:cubicBezTo>
                <a:cubicBezTo>
                  <a:pt x="1089987" y="-55676"/>
                  <a:pt x="1404515" y="103209"/>
                  <a:pt x="1459638" y="271822"/>
                </a:cubicBezTo>
                <a:cubicBezTo>
                  <a:pt x="1514761" y="440435"/>
                  <a:pt x="1258600" y="842511"/>
                  <a:pt x="1226174" y="1030579"/>
                </a:cubicBezTo>
                <a:cubicBezTo>
                  <a:pt x="1193748" y="1218647"/>
                  <a:pt x="1187264" y="1341865"/>
                  <a:pt x="1265085" y="1400231"/>
                </a:cubicBezTo>
                <a:cubicBezTo>
                  <a:pt x="1342906" y="1458597"/>
                  <a:pt x="1547187" y="1390503"/>
                  <a:pt x="1693102" y="1380775"/>
                </a:cubicBezTo>
                <a:cubicBezTo>
                  <a:pt x="1839017" y="1371047"/>
                  <a:pt x="1988174" y="1341865"/>
                  <a:pt x="2140574" y="1341865"/>
                </a:cubicBezTo>
                <a:cubicBezTo>
                  <a:pt x="2292974" y="1341865"/>
                  <a:pt x="2399979" y="1312682"/>
                  <a:pt x="2607502" y="1380775"/>
                </a:cubicBezTo>
                <a:cubicBezTo>
                  <a:pt x="2815025" y="1448868"/>
                  <a:pt x="3158735" y="1598026"/>
                  <a:pt x="3385714" y="1750426"/>
                </a:cubicBezTo>
                <a:cubicBezTo>
                  <a:pt x="3612693" y="1902826"/>
                  <a:pt x="3868855" y="2081166"/>
                  <a:pt x="3969374" y="2295175"/>
                </a:cubicBezTo>
                <a:cubicBezTo>
                  <a:pt x="4069893" y="2509184"/>
                  <a:pt x="4608157" y="2904775"/>
                  <a:pt x="3988829" y="3034477"/>
                </a:cubicBezTo>
                <a:cubicBezTo>
                  <a:pt x="3369501" y="3164179"/>
                  <a:pt x="863008" y="3468979"/>
                  <a:pt x="253408" y="3073388"/>
                </a:cubicBezTo>
                <a:cubicBezTo>
                  <a:pt x="-356192" y="2677797"/>
                  <a:pt x="324744" y="1050034"/>
                  <a:pt x="331229" y="660928"/>
                </a:cubicBezTo>
                <a:cubicBezTo>
                  <a:pt x="337714" y="271822"/>
                  <a:pt x="198285" y="826298"/>
                  <a:pt x="292319" y="719294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5E2B03-D9BD-0C0A-F149-EAE79A204316}"/>
              </a:ext>
            </a:extLst>
          </p:cNvPr>
          <p:cNvSpPr/>
          <p:nvPr/>
        </p:nvSpPr>
        <p:spPr>
          <a:xfrm>
            <a:off x="8341289" y="-895183"/>
            <a:ext cx="4997722" cy="3882853"/>
          </a:xfrm>
          <a:custGeom>
            <a:avLst/>
            <a:gdLst>
              <a:gd name="connsiteX0" fmla="*/ 666524 w 4997722"/>
              <a:gd name="connsiteY0" fmla="*/ 525532 h 3882853"/>
              <a:gd name="connsiteX1" fmla="*/ 5043 w 4997722"/>
              <a:gd name="connsiteY1" fmla="*/ 1187013 h 3882853"/>
              <a:gd name="connsiteX2" fmla="*/ 744345 w 4997722"/>
              <a:gd name="connsiteY2" fmla="*/ 1751217 h 3882853"/>
              <a:gd name="connsiteX3" fmla="*/ 1269639 w 4997722"/>
              <a:gd name="connsiteY3" fmla="*/ 1109192 h 3882853"/>
              <a:gd name="connsiteX4" fmla="*/ 1931120 w 4997722"/>
              <a:gd name="connsiteY4" fmla="*/ 1712306 h 3882853"/>
              <a:gd name="connsiteX5" fmla="*/ 1444737 w 4997722"/>
              <a:gd name="connsiteY5" fmla="*/ 2471064 h 3882853"/>
              <a:gd name="connsiteX6" fmla="*/ 2826064 w 4997722"/>
              <a:gd name="connsiteY6" fmla="*/ 3871847 h 3882853"/>
              <a:gd name="connsiteX7" fmla="*/ 4888328 w 4997722"/>
              <a:gd name="connsiteY7" fmla="*/ 2957447 h 3882853"/>
              <a:gd name="connsiteX8" fmla="*/ 4285213 w 4997722"/>
              <a:gd name="connsiteY8" fmla="*/ 136426 h 3882853"/>
              <a:gd name="connsiteX9" fmla="*/ 666524 w 4997722"/>
              <a:gd name="connsiteY9" fmla="*/ 525532 h 388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7722" h="3882853">
                <a:moveTo>
                  <a:pt x="666524" y="525532"/>
                </a:moveTo>
                <a:cubicBezTo>
                  <a:pt x="-46838" y="700630"/>
                  <a:pt x="-7927" y="982732"/>
                  <a:pt x="5043" y="1187013"/>
                </a:cubicBezTo>
                <a:cubicBezTo>
                  <a:pt x="18013" y="1391294"/>
                  <a:pt x="533579" y="1764187"/>
                  <a:pt x="744345" y="1751217"/>
                </a:cubicBezTo>
                <a:cubicBezTo>
                  <a:pt x="955111" y="1738247"/>
                  <a:pt x="1071843" y="1115677"/>
                  <a:pt x="1269639" y="1109192"/>
                </a:cubicBezTo>
                <a:cubicBezTo>
                  <a:pt x="1467435" y="1102707"/>
                  <a:pt x="1901937" y="1485327"/>
                  <a:pt x="1931120" y="1712306"/>
                </a:cubicBezTo>
                <a:cubicBezTo>
                  <a:pt x="1960303" y="1939285"/>
                  <a:pt x="1295580" y="2111141"/>
                  <a:pt x="1444737" y="2471064"/>
                </a:cubicBezTo>
                <a:cubicBezTo>
                  <a:pt x="1593894" y="2830988"/>
                  <a:pt x="2252132" y="3790783"/>
                  <a:pt x="2826064" y="3871847"/>
                </a:cubicBezTo>
                <a:cubicBezTo>
                  <a:pt x="3399996" y="3952911"/>
                  <a:pt x="4645136" y="3580017"/>
                  <a:pt x="4888328" y="2957447"/>
                </a:cubicBezTo>
                <a:cubicBezTo>
                  <a:pt x="5131520" y="2334877"/>
                  <a:pt x="4985605" y="544988"/>
                  <a:pt x="4285213" y="136426"/>
                </a:cubicBezTo>
                <a:cubicBezTo>
                  <a:pt x="3584822" y="-272136"/>
                  <a:pt x="1379886" y="350434"/>
                  <a:pt x="666524" y="525532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DB123-222E-D1E6-898E-ED2A97FDB4F3}"/>
              </a:ext>
            </a:extLst>
          </p:cNvPr>
          <p:cNvSpPr/>
          <p:nvPr/>
        </p:nvSpPr>
        <p:spPr>
          <a:xfrm>
            <a:off x="-1608307" y="6861026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85DC6-D687-5EEB-8F3C-4B0A1AD103CC}"/>
              </a:ext>
            </a:extLst>
          </p:cNvPr>
          <p:cNvSpPr/>
          <p:nvPr/>
        </p:nvSpPr>
        <p:spPr>
          <a:xfrm rot="5400000">
            <a:off x="7911978" y="3184339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F25352-D609-FE9F-149F-3B5351782F24}"/>
              </a:ext>
            </a:extLst>
          </p:cNvPr>
          <p:cNvSpPr/>
          <p:nvPr/>
        </p:nvSpPr>
        <p:spPr>
          <a:xfrm>
            <a:off x="-2081719" y="-409543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8F08DD-A907-0BA4-3AD3-4CF74F9E06F6}"/>
              </a:ext>
            </a:extLst>
          </p:cNvPr>
          <p:cNvSpPr/>
          <p:nvPr/>
        </p:nvSpPr>
        <p:spPr>
          <a:xfrm rot="5400000">
            <a:off x="-4656157" y="3025454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51A526-6AFC-DB2A-67D3-08EA6BE41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45866">
            <a:off x="16115" y="3633788"/>
            <a:ext cx="1057646" cy="1021936"/>
          </a:xfrm>
          <a:prstGeom prst="rect">
            <a:avLst/>
          </a:prstGeom>
        </p:spPr>
      </p:pic>
      <p:pic>
        <p:nvPicPr>
          <p:cNvPr id="8" name="Picture 7" descr="A group of white circles on a black background&#10;&#10;AI-generated content may be incorrect.">
            <a:extLst>
              <a:ext uri="{FF2B5EF4-FFF2-40B4-BE49-F238E27FC236}">
                <a16:creationId xmlns:a16="http://schemas.microsoft.com/office/drawing/2014/main" id="{FC8BB548-37BE-997D-4AD2-A201FBAF2E0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66" y="581001"/>
            <a:ext cx="2115119" cy="1610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165B02-178E-2E82-1CF3-53671613B14C}"/>
              </a:ext>
            </a:extLst>
          </p:cNvPr>
          <p:cNvSpPr txBox="1"/>
          <p:nvPr/>
        </p:nvSpPr>
        <p:spPr>
          <a:xfrm>
            <a:off x="329360" y="1596733"/>
            <a:ext cx="7647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Ще демонстрираме на демото</a:t>
            </a:r>
            <a:endParaRPr lang="bg-BG" sz="2800" dirty="0">
              <a:solidFill>
                <a:schemeClr val="tx2"/>
              </a:solidFill>
            </a:endParaRPr>
          </a:p>
        </p:txBody>
      </p:sp>
      <p:pic>
        <p:nvPicPr>
          <p:cNvPr id="15" name="Picture 14" descr="A pink lines on a black background&#10;&#10;AI-generated content may be incorrect.">
            <a:extLst>
              <a:ext uri="{FF2B5EF4-FFF2-40B4-BE49-F238E27FC236}">
                <a16:creationId xmlns:a16="http://schemas.microsoft.com/office/drawing/2014/main" id="{2FC5CA09-FFCE-195E-A970-AA794D42B3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975" y="1048015"/>
            <a:ext cx="3194214" cy="2286117"/>
          </a:xfrm>
          <a:prstGeom prst="rect">
            <a:avLst/>
          </a:prstGeom>
        </p:spPr>
      </p:pic>
      <p:pic>
        <p:nvPicPr>
          <p:cNvPr id="17" name="Picture 16" descr="A cartoon of a pink apple with a green leaf&#10;&#10;AI-generated content may be incorrect.">
            <a:extLst>
              <a:ext uri="{FF2B5EF4-FFF2-40B4-BE49-F238E27FC236}">
                <a16:creationId xmlns:a16="http://schemas.microsoft.com/office/drawing/2014/main" id="{15A3764E-1112-7431-253D-D9B4A2A0B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57" y="4437686"/>
            <a:ext cx="1571883" cy="1851695"/>
          </a:xfrm>
          <a:prstGeom prst="rect">
            <a:avLst/>
          </a:prstGeom>
        </p:spPr>
      </p:pic>
      <p:pic>
        <p:nvPicPr>
          <p:cNvPr id="23" name="Picture 22" descr="A white square object with black lines&#10;&#10;AI-generated content may be incorrect.">
            <a:extLst>
              <a:ext uri="{FF2B5EF4-FFF2-40B4-BE49-F238E27FC236}">
                <a16:creationId xmlns:a16="http://schemas.microsoft.com/office/drawing/2014/main" id="{C1A47326-9E4F-4780-50EB-8F3695B1BC1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18" y="5585568"/>
            <a:ext cx="829278" cy="8435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C35691-F1A0-BF33-1AEF-7E4782C67F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3028" y="134359"/>
            <a:ext cx="1881409" cy="1421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D0F897-E013-7CE3-326E-4413D76901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9333" y="4429049"/>
            <a:ext cx="2434217" cy="2588207"/>
          </a:xfrm>
          <a:prstGeom prst="rect">
            <a:avLst/>
          </a:prstGeom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B0B5D7C5-4AEB-C2BE-89DD-A1A8848C4CA8}"/>
              </a:ext>
            </a:extLst>
          </p:cNvPr>
          <p:cNvSpPr/>
          <p:nvPr/>
        </p:nvSpPr>
        <p:spPr>
          <a:xfrm>
            <a:off x="9604017" y="134359"/>
            <a:ext cx="524331" cy="525025"/>
          </a:xfrm>
          <a:prstGeom prst="plus">
            <a:avLst>
              <a:gd name="adj" fmla="val 2989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10" name="Picture 9" descr="A white square object with black lines&#10;&#10;AI-generated content may be incorrect.">
            <a:extLst>
              <a:ext uri="{FF2B5EF4-FFF2-40B4-BE49-F238E27FC236}">
                <a16:creationId xmlns:a16="http://schemas.microsoft.com/office/drawing/2014/main" id="{646C1219-D546-A537-326B-649CB807CC3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48" y="5599340"/>
            <a:ext cx="829278" cy="843576"/>
          </a:xfrm>
          <a:prstGeom prst="rect">
            <a:avLst/>
          </a:prstGeom>
        </p:spPr>
      </p:pic>
      <p:pic>
        <p:nvPicPr>
          <p:cNvPr id="16" name="Picture 15" descr="A white square object with black lines&#10;&#10;AI-generated content may be incorrect.">
            <a:extLst>
              <a:ext uri="{FF2B5EF4-FFF2-40B4-BE49-F238E27FC236}">
                <a16:creationId xmlns:a16="http://schemas.microsoft.com/office/drawing/2014/main" id="{1243FB4F-B192-A639-CDEA-A1AD16BC7C2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498">
            <a:off x="108669" y="6003534"/>
            <a:ext cx="829278" cy="8435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1B894EC-E94E-5278-F856-F85F1D95AD30}"/>
              </a:ext>
            </a:extLst>
          </p:cNvPr>
          <p:cNvSpPr txBox="1"/>
          <p:nvPr/>
        </p:nvSpPr>
        <p:spPr>
          <a:xfrm>
            <a:off x="8912888" y="6533308"/>
            <a:ext cx="3115687" cy="11341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FEC0E7-F892-B758-3A15-8DFF4DE800A7}"/>
              </a:ext>
            </a:extLst>
          </p:cNvPr>
          <p:cNvSpPr txBox="1"/>
          <p:nvPr/>
        </p:nvSpPr>
        <p:spPr>
          <a:xfrm>
            <a:off x="11926673" y="3956220"/>
            <a:ext cx="101902" cy="258842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33591"/>
      </p:ext>
    </p:extLst>
  </p:cSld>
  <p:clrMapOvr>
    <a:masterClrMapping/>
  </p:clrMapOvr>
  <p:transition spd="med"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DACC3-F496-3DA9-1DD0-6922725A8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4A7351-7903-97E3-44C8-65687BB4D067}"/>
              </a:ext>
            </a:extLst>
          </p:cNvPr>
          <p:cNvSpPr/>
          <p:nvPr/>
        </p:nvSpPr>
        <p:spPr>
          <a:xfrm>
            <a:off x="-758294" y="-842787"/>
            <a:ext cx="3133690" cy="2967688"/>
          </a:xfrm>
          <a:custGeom>
            <a:avLst/>
            <a:gdLst>
              <a:gd name="connsiteX0" fmla="*/ 271911 w 3133690"/>
              <a:gd name="connsiteY0" fmla="*/ 2399213 h 2967688"/>
              <a:gd name="connsiteX1" fmla="*/ 1244677 w 3133690"/>
              <a:gd name="connsiteY1" fmla="*/ 2943961 h 2967688"/>
              <a:gd name="connsiteX2" fmla="*/ 1964524 w 3133690"/>
              <a:gd name="connsiteY2" fmla="*/ 2768864 h 2967688"/>
              <a:gd name="connsiteX3" fmla="*/ 2022890 w 3133690"/>
              <a:gd name="connsiteY3" fmla="*/ 1873919 h 2967688"/>
              <a:gd name="connsiteX4" fmla="*/ 2353630 w 3133690"/>
              <a:gd name="connsiteY4" fmla="*/ 1737732 h 2967688"/>
              <a:gd name="connsiteX5" fmla="*/ 2878924 w 3133690"/>
              <a:gd name="connsiteY5" fmla="*/ 1718276 h 2967688"/>
              <a:gd name="connsiteX6" fmla="*/ 3092932 w 3133690"/>
              <a:gd name="connsiteY6" fmla="*/ 1115161 h 2967688"/>
              <a:gd name="connsiteX7" fmla="*/ 2820558 w 3133690"/>
              <a:gd name="connsiteY7" fmla="*/ 181306 h 2967688"/>
              <a:gd name="connsiteX8" fmla="*/ 213545 w 3133690"/>
              <a:gd name="connsiteY8" fmla="*/ 220217 h 2967688"/>
              <a:gd name="connsiteX9" fmla="*/ 271911 w 3133690"/>
              <a:gd name="connsiteY9" fmla="*/ 2399213 h 296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3690" h="2967688">
                <a:moveTo>
                  <a:pt x="271911" y="2399213"/>
                </a:moveTo>
                <a:cubicBezTo>
                  <a:pt x="443766" y="2853170"/>
                  <a:pt x="962575" y="2882353"/>
                  <a:pt x="1244677" y="2943961"/>
                </a:cubicBezTo>
                <a:cubicBezTo>
                  <a:pt x="1526779" y="3005570"/>
                  <a:pt x="1834822" y="2947204"/>
                  <a:pt x="1964524" y="2768864"/>
                </a:cubicBezTo>
                <a:cubicBezTo>
                  <a:pt x="2094226" y="2590524"/>
                  <a:pt x="1958039" y="2045774"/>
                  <a:pt x="2022890" y="1873919"/>
                </a:cubicBezTo>
                <a:cubicBezTo>
                  <a:pt x="2087741" y="1702064"/>
                  <a:pt x="2210958" y="1763672"/>
                  <a:pt x="2353630" y="1737732"/>
                </a:cubicBezTo>
                <a:cubicBezTo>
                  <a:pt x="2496302" y="1711792"/>
                  <a:pt x="2755707" y="1822038"/>
                  <a:pt x="2878924" y="1718276"/>
                </a:cubicBezTo>
                <a:cubicBezTo>
                  <a:pt x="3002141" y="1614514"/>
                  <a:pt x="3102660" y="1371323"/>
                  <a:pt x="3092932" y="1115161"/>
                </a:cubicBezTo>
                <a:cubicBezTo>
                  <a:pt x="3083204" y="858999"/>
                  <a:pt x="3300456" y="330463"/>
                  <a:pt x="2820558" y="181306"/>
                </a:cubicBezTo>
                <a:cubicBezTo>
                  <a:pt x="2340660" y="32149"/>
                  <a:pt x="638319" y="-155919"/>
                  <a:pt x="213545" y="220217"/>
                </a:cubicBezTo>
                <a:cubicBezTo>
                  <a:pt x="-211229" y="596353"/>
                  <a:pt x="100056" y="1945256"/>
                  <a:pt x="271911" y="2399213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7BC811D-10BD-B1C4-E835-129A8C955FF7}"/>
              </a:ext>
            </a:extLst>
          </p:cNvPr>
          <p:cNvSpPr/>
          <p:nvPr/>
        </p:nvSpPr>
        <p:spPr>
          <a:xfrm>
            <a:off x="6918459" y="-1095680"/>
            <a:ext cx="8992205" cy="10139600"/>
          </a:xfrm>
          <a:custGeom>
            <a:avLst/>
            <a:gdLst>
              <a:gd name="connsiteX0" fmla="*/ 1525150 w 8992205"/>
              <a:gd name="connsiteY0" fmla="*/ 8916719 h 10139600"/>
              <a:gd name="connsiteX1" fmla="*/ 299465 w 8992205"/>
              <a:gd name="connsiteY1" fmla="*/ 8294149 h 10139600"/>
              <a:gd name="connsiteX2" fmla="*/ 27091 w 8992205"/>
              <a:gd name="connsiteY2" fmla="*/ 7263017 h 10139600"/>
              <a:gd name="connsiteX3" fmla="*/ 785848 w 8992205"/>
              <a:gd name="connsiteY3" fmla="*/ 6951732 h 10139600"/>
              <a:gd name="connsiteX4" fmla="*/ 1778070 w 8992205"/>
              <a:gd name="connsiteY4" fmla="*/ 7535391 h 10139600"/>
              <a:gd name="connsiteX5" fmla="*/ 2420095 w 8992205"/>
              <a:gd name="connsiteY5" fmla="*/ 7438115 h 10139600"/>
              <a:gd name="connsiteX6" fmla="*/ 2517372 w 8992205"/>
              <a:gd name="connsiteY6" fmla="*/ 6835000 h 10139600"/>
              <a:gd name="connsiteX7" fmla="*/ 2069899 w 8992205"/>
              <a:gd name="connsiteY7" fmla="*/ 6523715 h 10139600"/>
              <a:gd name="connsiteX8" fmla="*/ 708027 w 8992205"/>
              <a:gd name="connsiteY8" fmla="*/ 6348617 h 10139600"/>
              <a:gd name="connsiteX9" fmla="*/ 455108 w 8992205"/>
              <a:gd name="connsiteY9" fmla="*/ 5142387 h 10139600"/>
              <a:gd name="connsiteX10" fmla="*/ 1038767 w 8992205"/>
              <a:gd name="connsiteY10" fmla="*/ 4500361 h 10139600"/>
              <a:gd name="connsiteX11" fmla="*/ 1447329 w 8992205"/>
              <a:gd name="connsiteY11" fmla="*/ 3838880 h 10139600"/>
              <a:gd name="connsiteX12" fmla="*/ 2517372 w 8992205"/>
              <a:gd name="connsiteY12" fmla="*/ 3741604 h 10139600"/>
              <a:gd name="connsiteX13" fmla="*/ 3101031 w 8992205"/>
              <a:gd name="connsiteY13" fmla="*/ 5084021 h 10139600"/>
              <a:gd name="connsiteX14" fmla="*/ 3859789 w 8992205"/>
              <a:gd name="connsiteY14" fmla="*/ 4792191 h 10139600"/>
              <a:gd name="connsiteX15" fmla="*/ 3353950 w 8992205"/>
              <a:gd name="connsiteY15" fmla="*/ 3333042 h 10139600"/>
              <a:gd name="connsiteX16" fmla="*/ 3509593 w 8992205"/>
              <a:gd name="connsiteY16" fmla="*/ 2301910 h 10139600"/>
              <a:gd name="connsiteX17" fmla="*/ 4443448 w 8992205"/>
              <a:gd name="connsiteY17" fmla="*/ 2048991 h 10139600"/>
              <a:gd name="connsiteX18" fmla="*/ 5552401 w 8992205"/>
              <a:gd name="connsiteY18" fmla="*/ 1309689 h 10139600"/>
              <a:gd name="connsiteX19" fmla="*/ 6700265 w 8992205"/>
              <a:gd name="connsiteY19" fmla="*/ 1309689 h 10139600"/>
              <a:gd name="connsiteX20" fmla="*/ 7089372 w 8992205"/>
              <a:gd name="connsiteY20" fmla="*/ 823306 h 10139600"/>
              <a:gd name="connsiteX21" fmla="*/ 8198325 w 8992205"/>
              <a:gd name="connsiteY21" fmla="*/ 628753 h 10139600"/>
              <a:gd name="connsiteX22" fmla="*/ 8529065 w 8992205"/>
              <a:gd name="connsiteY22" fmla="*/ 9636566 h 10139600"/>
              <a:gd name="connsiteX23" fmla="*/ 1525150 w 8992205"/>
              <a:gd name="connsiteY23" fmla="*/ 8916719 h 1013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92205" h="10139600">
                <a:moveTo>
                  <a:pt x="1525150" y="8916719"/>
                </a:moveTo>
                <a:cubicBezTo>
                  <a:pt x="153550" y="8692983"/>
                  <a:pt x="549141" y="8569766"/>
                  <a:pt x="299465" y="8294149"/>
                </a:cubicBezTo>
                <a:cubicBezTo>
                  <a:pt x="49788" y="8018532"/>
                  <a:pt x="-53973" y="7486753"/>
                  <a:pt x="27091" y="7263017"/>
                </a:cubicBezTo>
                <a:cubicBezTo>
                  <a:pt x="108155" y="7039281"/>
                  <a:pt x="494018" y="6906336"/>
                  <a:pt x="785848" y="6951732"/>
                </a:cubicBezTo>
                <a:cubicBezTo>
                  <a:pt x="1077678" y="6997128"/>
                  <a:pt x="1505695" y="7454327"/>
                  <a:pt x="1778070" y="7535391"/>
                </a:cubicBezTo>
                <a:cubicBezTo>
                  <a:pt x="2050445" y="7616455"/>
                  <a:pt x="2296878" y="7554847"/>
                  <a:pt x="2420095" y="7438115"/>
                </a:cubicBezTo>
                <a:cubicBezTo>
                  <a:pt x="2543312" y="7321383"/>
                  <a:pt x="2575738" y="6987400"/>
                  <a:pt x="2517372" y="6835000"/>
                </a:cubicBezTo>
                <a:cubicBezTo>
                  <a:pt x="2459006" y="6682600"/>
                  <a:pt x="2371457" y="6604779"/>
                  <a:pt x="2069899" y="6523715"/>
                </a:cubicBezTo>
                <a:cubicBezTo>
                  <a:pt x="1768341" y="6442651"/>
                  <a:pt x="977159" y="6578838"/>
                  <a:pt x="708027" y="6348617"/>
                </a:cubicBezTo>
                <a:cubicBezTo>
                  <a:pt x="438895" y="6118396"/>
                  <a:pt x="399985" y="5450430"/>
                  <a:pt x="455108" y="5142387"/>
                </a:cubicBezTo>
                <a:cubicBezTo>
                  <a:pt x="510231" y="4834344"/>
                  <a:pt x="873397" y="4717612"/>
                  <a:pt x="1038767" y="4500361"/>
                </a:cubicBezTo>
                <a:cubicBezTo>
                  <a:pt x="1204137" y="4283110"/>
                  <a:pt x="1200895" y="3965339"/>
                  <a:pt x="1447329" y="3838880"/>
                </a:cubicBezTo>
                <a:cubicBezTo>
                  <a:pt x="1693763" y="3712421"/>
                  <a:pt x="2241755" y="3534081"/>
                  <a:pt x="2517372" y="3741604"/>
                </a:cubicBezTo>
                <a:cubicBezTo>
                  <a:pt x="2792989" y="3949127"/>
                  <a:pt x="2877295" y="4908923"/>
                  <a:pt x="3101031" y="5084021"/>
                </a:cubicBezTo>
                <a:cubicBezTo>
                  <a:pt x="3324767" y="5259119"/>
                  <a:pt x="3817636" y="5084021"/>
                  <a:pt x="3859789" y="4792191"/>
                </a:cubicBezTo>
                <a:cubicBezTo>
                  <a:pt x="3901942" y="4500361"/>
                  <a:pt x="3412316" y="3748089"/>
                  <a:pt x="3353950" y="3333042"/>
                </a:cubicBezTo>
                <a:cubicBezTo>
                  <a:pt x="3295584" y="2917995"/>
                  <a:pt x="3328010" y="2515918"/>
                  <a:pt x="3509593" y="2301910"/>
                </a:cubicBezTo>
                <a:cubicBezTo>
                  <a:pt x="3691176" y="2087902"/>
                  <a:pt x="4102980" y="2214361"/>
                  <a:pt x="4443448" y="2048991"/>
                </a:cubicBezTo>
                <a:cubicBezTo>
                  <a:pt x="4783916" y="1883621"/>
                  <a:pt x="5176265" y="1432906"/>
                  <a:pt x="5552401" y="1309689"/>
                </a:cubicBezTo>
                <a:cubicBezTo>
                  <a:pt x="5928537" y="1186472"/>
                  <a:pt x="6444103" y="1390753"/>
                  <a:pt x="6700265" y="1309689"/>
                </a:cubicBezTo>
                <a:cubicBezTo>
                  <a:pt x="6956427" y="1228625"/>
                  <a:pt x="6839695" y="936795"/>
                  <a:pt x="7089372" y="823306"/>
                </a:cubicBezTo>
                <a:cubicBezTo>
                  <a:pt x="7339049" y="709817"/>
                  <a:pt x="7958376" y="-840123"/>
                  <a:pt x="8198325" y="628753"/>
                </a:cubicBezTo>
                <a:cubicBezTo>
                  <a:pt x="8438274" y="2097629"/>
                  <a:pt x="9638018" y="8255238"/>
                  <a:pt x="8529065" y="9636566"/>
                </a:cubicBezTo>
                <a:cubicBezTo>
                  <a:pt x="7420112" y="11017894"/>
                  <a:pt x="2896750" y="9140455"/>
                  <a:pt x="1525150" y="8916719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8D690D-6D10-7E72-397C-011AA2F1CC18}"/>
              </a:ext>
            </a:extLst>
          </p:cNvPr>
          <p:cNvSpPr/>
          <p:nvPr/>
        </p:nvSpPr>
        <p:spPr>
          <a:xfrm>
            <a:off x="2612687" y="-379379"/>
            <a:ext cx="739302" cy="758757"/>
          </a:xfrm>
          <a:prstGeom prst="ellips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450E8F9-08C7-20BF-35E0-603CAA63AD6E}"/>
              </a:ext>
            </a:extLst>
          </p:cNvPr>
          <p:cNvSpPr/>
          <p:nvPr/>
        </p:nvSpPr>
        <p:spPr>
          <a:xfrm>
            <a:off x="10275339" y="3725874"/>
            <a:ext cx="2663402" cy="4921049"/>
          </a:xfrm>
          <a:custGeom>
            <a:avLst/>
            <a:gdLst>
              <a:gd name="connsiteX0" fmla="*/ 379961 w 2663402"/>
              <a:gd name="connsiteY0" fmla="*/ 3233725 h 3620928"/>
              <a:gd name="connsiteX1" fmla="*/ 430761 w 2663402"/>
              <a:gd name="connsiteY1" fmla="*/ 3132125 h 3620928"/>
              <a:gd name="connsiteX2" fmla="*/ 11661 w 2663402"/>
              <a:gd name="connsiteY2" fmla="*/ 2154225 h 3620928"/>
              <a:gd name="connsiteX3" fmla="*/ 964161 w 2663402"/>
              <a:gd name="connsiteY3" fmla="*/ 846125 h 3620928"/>
              <a:gd name="connsiteX4" fmla="*/ 2538961 w 2663402"/>
              <a:gd name="connsiteY4" fmla="*/ 122225 h 3620928"/>
              <a:gd name="connsiteX5" fmla="*/ 2323061 w 2663402"/>
              <a:gd name="connsiteY5" fmla="*/ 3424225 h 3620928"/>
              <a:gd name="connsiteX6" fmla="*/ 379961 w 2663402"/>
              <a:gd name="connsiteY6" fmla="*/ 3233725 h 362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402" h="3620928">
                <a:moveTo>
                  <a:pt x="379961" y="3233725"/>
                </a:moveTo>
                <a:cubicBezTo>
                  <a:pt x="64578" y="3185042"/>
                  <a:pt x="492144" y="3312042"/>
                  <a:pt x="430761" y="3132125"/>
                </a:cubicBezTo>
                <a:cubicBezTo>
                  <a:pt x="369378" y="2952208"/>
                  <a:pt x="-77239" y="2535225"/>
                  <a:pt x="11661" y="2154225"/>
                </a:cubicBezTo>
                <a:cubicBezTo>
                  <a:pt x="100561" y="1773225"/>
                  <a:pt x="542944" y="1184792"/>
                  <a:pt x="964161" y="846125"/>
                </a:cubicBezTo>
                <a:cubicBezTo>
                  <a:pt x="1385378" y="507458"/>
                  <a:pt x="2312478" y="-307458"/>
                  <a:pt x="2538961" y="122225"/>
                </a:cubicBezTo>
                <a:cubicBezTo>
                  <a:pt x="2765444" y="551908"/>
                  <a:pt x="2676544" y="2907758"/>
                  <a:pt x="2323061" y="3424225"/>
                </a:cubicBezTo>
                <a:cubicBezTo>
                  <a:pt x="1969578" y="3940692"/>
                  <a:pt x="695344" y="3282408"/>
                  <a:pt x="379961" y="323372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8BB9FA-F4AC-62F8-E878-35302894270C}"/>
              </a:ext>
            </a:extLst>
          </p:cNvPr>
          <p:cNvSpPr/>
          <p:nvPr/>
        </p:nvSpPr>
        <p:spPr>
          <a:xfrm>
            <a:off x="3590989" y="-379379"/>
            <a:ext cx="567642" cy="582580"/>
          </a:xfrm>
          <a:prstGeom prst="ellips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2AB55-B268-A49F-2043-EF5CE4A70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73279" flipH="1">
            <a:off x="6940034" y="3898474"/>
            <a:ext cx="1983953" cy="3269025"/>
          </a:xfrm>
          <a:prstGeom prst="rect">
            <a:avLst/>
          </a:prstGeom>
        </p:spPr>
      </p:pic>
      <p:pic>
        <p:nvPicPr>
          <p:cNvPr id="21" name="Picture 20" descr="A cartoon of a chicken leg&#10;&#10;AI-generated content may be incorrect.">
            <a:extLst>
              <a:ext uri="{FF2B5EF4-FFF2-40B4-BE49-F238E27FC236}">
                <a16:creationId xmlns:a16="http://schemas.microsoft.com/office/drawing/2014/main" id="{4DA972F0-DABE-7900-878F-38307F87F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2268">
            <a:off x="8836213" y="3410853"/>
            <a:ext cx="2660787" cy="27623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C07654-966C-19EB-0C50-E2E938270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102898">
            <a:off x="7719921" y="2469115"/>
            <a:ext cx="2737703" cy="18355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8C36C42-42E7-5365-FD9E-5330B61FA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6233">
            <a:off x="10321214" y="1603759"/>
            <a:ext cx="1410263" cy="19715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F287C77-06A0-4B4C-E18C-20500C22A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66" y="1173981"/>
            <a:ext cx="971167" cy="74443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C9720FF-BCB1-D99C-BBE2-59F1AE753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5068" y="846784"/>
            <a:ext cx="961409" cy="7684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C39F94-31AD-0941-EBAC-8242C13FA3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0180" y="40356"/>
            <a:ext cx="1354679" cy="108080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6609CD6-AC9D-66AB-71F1-95E0AA243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521457">
            <a:off x="1605162" y="37279"/>
            <a:ext cx="850826" cy="112948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8D3DC24-26DC-CD50-BCA5-87F84F5877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85608" y="-599371"/>
            <a:ext cx="2067847" cy="182841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87CDBFE-D147-3430-188E-7FA45DB290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9812" y="846784"/>
            <a:ext cx="2033589" cy="13988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A19B1E6-C205-BC41-CECC-5A25DC035D5B}"/>
              </a:ext>
            </a:extLst>
          </p:cNvPr>
          <p:cNvSpPr/>
          <p:nvPr/>
        </p:nvSpPr>
        <p:spPr>
          <a:xfrm>
            <a:off x="-1608307" y="6861026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5A52BE-750A-8FCA-8F88-DDBA24547D5D}"/>
              </a:ext>
            </a:extLst>
          </p:cNvPr>
          <p:cNvSpPr/>
          <p:nvPr/>
        </p:nvSpPr>
        <p:spPr>
          <a:xfrm rot="5400000">
            <a:off x="7911978" y="3184339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8" name="Picture 7" descr="A cartoon of a pink apple with a green leaf&#10;&#10;AI-generated content may be incorrect.">
            <a:extLst>
              <a:ext uri="{FF2B5EF4-FFF2-40B4-BE49-F238E27FC236}">
                <a16:creationId xmlns:a16="http://schemas.microsoft.com/office/drawing/2014/main" id="{F484E6A2-3C85-26EC-C725-8A1EAA20EC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978" y="4685326"/>
            <a:ext cx="1987587" cy="234139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F372C29-95AC-11B2-A4F0-BC18CBAF0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8261957">
            <a:off x="10866957" y="3723872"/>
            <a:ext cx="1173509" cy="963648"/>
          </a:xfrm>
          <a:prstGeom prst="rect">
            <a:avLst/>
          </a:prstGeom>
        </p:spPr>
      </p:pic>
      <p:sp>
        <p:nvSpPr>
          <p:cNvPr id="50" name="Cross 49">
            <a:extLst>
              <a:ext uri="{FF2B5EF4-FFF2-40B4-BE49-F238E27FC236}">
                <a16:creationId xmlns:a16="http://schemas.microsoft.com/office/drawing/2014/main" id="{4E78CA74-4ACF-4B8C-179B-82FA6B71BD64}"/>
              </a:ext>
            </a:extLst>
          </p:cNvPr>
          <p:cNvSpPr/>
          <p:nvPr/>
        </p:nvSpPr>
        <p:spPr>
          <a:xfrm>
            <a:off x="11518015" y="2915994"/>
            <a:ext cx="524331" cy="525025"/>
          </a:xfrm>
          <a:prstGeom prst="plus">
            <a:avLst>
              <a:gd name="adj" fmla="val 2989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7783801E-271D-116C-DD9D-9C93DADE71ED}"/>
              </a:ext>
            </a:extLst>
          </p:cNvPr>
          <p:cNvSpPr/>
          <p:nvPr/>
        </p:nvSpPr>
        <p:spPr>
          <a:xfrm>
            <a:off x="9009706" y="5879152"/>
            <a:ext cx="739302" cy="758757"/>
          </a:xfrm>
          <a:prstGeom prst="don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6C657082-2079-2D3E-00B8-5EE36DCADC22}"/>
              </a:ext>
            </a:extLst>
          </p:cNvPr>
          <p:cNvSpPr/>
          <p:nvPr/>
        </p:nvSpPr>
        <p:spPr>
          <a:xfrm>
            <a:off x="1117600" y="484606"/>
            <a:ext cx="477072" cy="455194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3DE2F7-292B-298D-F85C-A664ADB4F8E9}"/>
              </a:ext>
            </a:extLst>
          </p:cNvPr>
          <p:cNvSpPr txBox="1"/>
          <p:nvPr/>
        </p:nvSpPr>
        <p:spPr>
          <a:xfrm>
            <a:off x="1404289" y="1209498"/>
            <a:ext cx="109934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00" b="1" dirty="0">
                <a:solidFill>
                  <a:schemeClr val="tx2"/>
                </a:solidFill>
                <a:latin typeface="Delius Swash Caps" panose="02000603000000000000" pitchFamily="2" charset="0"/>
                <a:ea typeface="Yu Gothic UI Semibold" panose="020B0700000000000000" pitchFamily="34" charset="-128"/>
                <a:cs typeface="Dreaming Outloud Script Pro" panose="03050502040304050704" pitchFamily="66" charset="0"/>
              </a:rPr>
              <a:t>DEMO</a:t>
            </a:r>
            <a:endParaRPr lang="bg-BG" sz="19600" b="1" dirty="0">
              <a:solidFill>
                <a:schemeClr val="tx2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Dreaming Outloud Script Pro" panose="030505020403040507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959B5A-9881-25E5-7C27-222BA2B06DE3}"/>
              </a:ext>
            </a:extLst>
          </p:cNvPr>
          <p:cNvSpPr/>
          <p:nvPr/>
        </p:nvSpPr>
        <p:spPr>
          <a:xfrm>
            <a:off x="-2081719" y="-409543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1A77A-D209-E091-35A6-2458AAAD85AC}"/>
              </a:ext>
            </a:extLst>
          </p:cNvPr>
          <p:cNvSpPr/>
          <p:nvPr/>
        </p:nvSpPr>
        <p:spPr>
          <a:xfrm rot="5400000">
            <a:off x="-4656157" y="3025454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4FA35E-E322-5014-4D5B-D0AB6D0C1DB6}"/>
              </a:ext>
            </a:extLst>
          </p:cNvPr>
          <p:cNvSpPr txBox="1"/>
          <p:nvPr/>
        </p:nvSpPr>
        <p:spPr>
          <a:xfrm>
            <a:off x="101193" y="4049486"/>
            <a:ext cx="101902" cy="258842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59B50-1C7E-4CD7-0A1F-188F85B8DCE2}"/>
              </a:ext>
            </a:extLst>
          </p:cNvPr>
          <p:cNvSpPr txBox="1"/>
          <p:nvPr/>
        </p:nvSpPr>
        <p:spPr>
          <a:xfrm>
            <a:off x="104420" y="6637909"/>
            <a:ext cx="3133690" cy="11341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A pink and tan logo&#10;&#10;AI-generated content may be incorrect.">
            <a:extLst>
              <a:ext uri="{FF2B5EF4-FFF2-40B4-BE49-F238E27FC236}">
                <a16:creationId xmlns:a16="http://schemas.microsoft.com/office/drawing/2014/main" id="{6DC26E61-EA5E-8E8A-E3B5-3736B10A26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855" y="-6763127"/>
            <a:ext cx="657407" cy="702969"/>
          </a:xfrm>
          <a:prstGeom prst="rect">
            <a:avLst/>
          </a:prstGeom>
        </p:spPr>
      </p:pic>
      <p:pic>
        <p:nvPicPr>
          <p:cNvPr id="6" name="Picture 5" descr="A logo with a check mark&#10;&#10;AI-generated content may be incorrect.">
            <a:extLst>
              <a:ext uri="{FF2B5EF4-FFF2-40B4-BE49-F238E27FC236}">
                <a16:creationId xmlns:a16="http://schemas.microsoft.com/office/drawing/2014/main" id="{D4F54886-49E7-9E3E-189F-9E8A38E8CC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11" y="-5797227"/>
            <a:ext cx="637985" cy="75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D8C8D1-F4F0-80D0-3AD6-8F6450098D83}"/>
              </a:ext>
            </a:extLst>
          </p:cNvPr>
          <p:cNvSpPr txBox="1"/>
          <p:nvPr/>
        </p:nvSpPr>
        <p:spPr>
          <a:xfrm>
            <a:off x="5523220" y="-6542530"/>
            <a:ext cx="33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HTML</a:t>
            </a:r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DCB5-D3BB-2DBF-1CEE-1D6408C97C0A}"/>
              </a:ext>
            </a:extLst>
          </p:cNvPr>
          <p:cNvSpPr txBox="1"/>
          <p:nvPr/>
        </p:nvSpPr>
        <p:spPr>
          <a:xfrm>
            <a:off x="5523220" y="-560392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3B7687-996D-3A8B-D11A-BF0E3C233027}"/>
              </a:ext>
            </a:extLst>
          </p:cNvPr>
          <p:cNvSpPr txBox="1"/>
          <p:nvPr/>
        </p:nvSpPr>
        <p:spPr>
          <a:xfrm>
            <a:off x="5598202" y="-4688154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NODE.JS</a:t>
            </a:r>
          </a:p>
          <a:p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A90CA2-1993-A615-7D11-8C691CA0E46E}"/>
              </a:ext>
            </a:extLst>
          </p:cNvPr>
          <p:cNvSpPr txBox="1"/>
          <p:nvPr/>
        </p:nvSpPr>
        <p:spPr>
          <a:xfrm>
            <a:off x="5598202" y="-3743074"/>
            <a:ext cx="161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OPENROUTER</a:t>
            </a:r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E9D373-FDF6-2E59-9B07-EAEDFDB4AFF8}"/>
              </a:ext>
            </a:extLst>
          </p:cNvPr>
          <p:cNvSpPr txBox="1"/>
          <p:nvPr/>
        </p:nvSpPr>
        <p:spPr>
          <a:xfrm>
            <a:off x="5702300" y="-2831015"/>
            <a:ext cx="137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JAVASCRIPT</a:t>
            </a:r>
            <a:endParaRPr lang="bg-BG" dirty="0">
              <a:solidFill>
                <a:schemeClr val="tx2"/>
              </a:solidFill>
            </a:endParaRPr>
          </a:p>
        </p:txBody>
      </p:sp>
      <p:pic>
        <p:nvPicPr>
          <p:cNvPr id="22" name="Picture 21" descr="A pink and tan logo&#10;&#10;AI-generated content may be incorrect.">
            <a:extLst>
              <a:ext uri="{FF2B5EF4-FFF2-40B4-BE49-F238E27FC236}">
                <a16:creationId xmlns:a16="http://schemas.microsoft.com/office/drawing/2014/main" id="{E82E96BD-2841-1B93-6959-0DBC8BAEC1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65" y="-4839865"/>
            <a:ext cx="657407" cy="702969"/>
          </a:xfrm>
          <a:prstGeom prst="rect">
            <a:avLst/>
          </a:prstGeom>
        </p:spPr>
      </p:pic>
      <p:pic>
        <p:nvPicPr>
          <p:cNvPr id="25" name="Picture 24" descr="A logo with a check mark&#10;&#10;AI-generated content may be incorrect.">
            <a:extLst>
              <a:ext uri="{FF2B5EF4-FFF2-40B4-BE49-F238E27FC236}">
                <a16:creationId xmlns:a16="http://schemas.microsoft.com/office/drawing/2014/main" id="{052C232D-518A-CC5B-EEA1-1F3FCC5614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52" y="-3921943"/>
            <a:ext cx="637985" cy="758291"/>
          </a:xfrm>
          <a:prstGeom prst="rect">
            <a:avLst/>
          </a:prstGeom>
        </p:spPr>
      </p:pic>
      <p:pic>
        <p:nvPicPr>
          <p:cNvPr id="27" name="Picture 26" descr="A pink and tan logo&#10;&#10;AI-generated content may be incorrect.">
            <a:extLst>
              <a:ext uri="{FF2B5EF4-FFF2-40B4-BE49-F238E27FC236}">
                <a16:creationId xmlns:a16="http://schemas.microsoft.com/office/drawing/2014/main" id="{0AD396DD-0FE4-BF23-FFE4-00261F410A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91" y="-2984783"/>
            <a:ext cx="657407" cy="7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18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75695-07F6-5F8F-CD94-398E538EB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4832-93BE-E88B-23C7-8849537B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60" y="407364"/>
            <a:ext cx="10515600" cy="1325563"/>
          </a:xfrm>
        </p:spPr>
        <p:txBody>
          <a:bodyPr>
            <a:normAutofit/>
          </a:bodyPr>
          <a:lstStyle/>
          <a:p>
            <a:r>
              <a:rPr lang="bg-BG" sz="4800" dirty="0">
                <a:solidFill>
                  <a:schemeClr val="tx2"/>
                </a:solidFill>
              </a:rPr>
              <a:t>Използвани технологии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DBD40ED-ACDC-47FE-D608-F85A95166DD1}"/>
              </a:ext>
            </a:extLst>
          </p:cNvPr>
          <p:cNvSpPr/>
          <p:nvPr/>
        </p:nvSpPr>
        <p:spPr>
          <a:xfrm>
            <a:off x="-739791" y="4241812"/>
            <a:ext cx="4282133" cy="3269205"/>
          </a:xfrm>
          <a:custGeom>
            <a:avLst/>
            <a:gdLst>
              <a:gd name="connsiteX0" fmla="*/ 292319 w 4282133"/>
              <a:gd name="connsiteY0" fmla="*/ 719294 h 3269205"/>
              <a:gd name="connsiteX1" fmla="*/ 895434 w 4282133"/>
              <a:gd name="connsiteY1" fmla="*/ 18903 h 3269205"/>
              <a:gd name="connsiteX2" fmla="*/ 1459638 w 4282133"/>
              <a:gd name="connsiteY2" fmla="*/ 271822 h 3269205"/>
              <a:gd name="connsiteX3" fmla="*/ 1226174 w 4282133"/>
              <a:gd name="connsiteY3" fmla="*/ 1030579 h 3269205"/>
              <a:gd name="connsiteX4" fmla="*/ 1265085 w 4282133"/>
              <a:gd name="connsiteY4" fmla="*/ 1400231 h 3269205"/>
              <a:gd name="connsiteX5" fmla="*/ 1693102 w 4282133"/>
              <a:gd name="connsiteY5" fmla="*/ 1380775 h 3269205"/>
              <a:gd name="connsiteX6" fmla="*/ 2140574 w 4282133"/>
              <a:gd name="connsiteY6" fmla="*/ 1341865 h 3269205"/>
              <a:gd name="connsiteX7" fmla="*/ 2607502 w 4282133"/>
              <a:gd name="connsiteY7" fmla="*/ 1380775 h 3269205"/>
              <a:gd name="connsiteX8" fmla="*/ 3385714 w 4282133"/>
              <a:gd name="connsiteY8" fmla="*/ 1750426 h 3269205"/>
              <a:gd name="connsiteX9" fmla="*/ 3969374 w 4282133"/>
              <a:gd name="connsiteY9" fmla="*/ 2295175 h 3269205"/>
              <a:gd name="connsiteX10" fmla="*/ 3988829 w 4282133"/>
              <a:gd name="connsiteY10" fmla="*/ 3034477 h 3269205"/>
              <a:gd name="connsiteX11" fmla="*/ 253408 w 4282133"/>
              <a:gd name="connsiteY11" fmla="*/ 3073388 h 3269205"/>
              <a:gd name="connsiteX12" fmla="*/ 331229 w 4282133"/>
              <a:gd name="connsiteY12" fmla="*/ 660928 h 3269205"/>
              <a:gd name="connsiteX13" fmla="*/ 292319 w 4282133"/>
              <a:gd name="connsiteY13" fmla="*/ 719294 h 326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82133" h="3269205">
                <a:moveTo>
                  <a:pt x="292319" y="719294"/>
                </a:moveTo>
                <a:cubicBezTo>
                  <a:pt x="386353" y="612290"/>
                  <a:pt x="700881" y="93482"/>
                  <a:pt x="895434" y="18903"/>
                </a:cubicBezTo>
                <a:cubicBezTo>
                  <a:pt x="1089987" y="-55676"/>
                  <a:pt x="1404515" y="103209"/>
                  <a:pt x="1459638" y="271822"/>
                </a:cubicBezTo>
                <a:cubicBezTo>
                  <a:pt x="1514761" y="440435"/>
                  <a:pt x="1258600" y="842511"/>
                  <a:pt x="1226174" y="1030579"/>
                </a:cubicBezTo>
                <a:cubicBezTo>
                  <a:pt x="1193748" y="1218647"/>
                  <a:pt x="1187264" y="1341865"/>
                  <a:pt x="1265085" y="1400231"/>
                </a:cubicBezTo>
                <a:cubicBezTo>
                  <a:pt x="1342906" y="1458597"/>
                  <a:pt x="1547187" y="1390503"/>
                  <a:pt x="1693102" y="1380775"/>
                </a:cubicBezTo>
                <a:cubicBezTo>
                  <a:pt x="1839017" y="1371047"/>
                  <a:pt x="1988174" y="1341865"/>
                  <a:pt x="2140574" y="1341865"/>
                </a:cubicBezTo>
                <a:cubicBezTo>
                  <a:pt x="2292974" y="1341865"/>
                  <a:pt x="2399979" y="1312682"/>
                  <a:pt x="2607502" y="1380775"/>
                </a:cubicBezTo>
                <a:cubicBezTo>
                  <a:pt x="2815025" y="1448868"/>
                  <a:pt x="3158735" y="1598026"/>
                  <a:pt x="3385714" y="1750426"/>
                </a:cubicBezTo>
                <a:cubicBezTo>
                  <a:pt x="3612693" y="1902826"/>
                  <a:pt x="3868855" y="2081166"/>
                  <a:pt x="3969374" y="2295175"/>
                </a:cubicBezTo>
                <a:cubicBezTo>
                  <a:pt x="4069893" y="2509184"/>
                  <a:pt x="4608157" y="2904775"/>
                  <a:pt x="3988829" y="3034477"/>
                </a:cubicBezTo>
                <a:cubicBezTo>
                  <a:pt x="3369501" y="3164179"/>
                  <a:pt x="863008" y="3468979"/>
                  <a:pt x="253408" y="3073388"/>
                </a:cubicBezTo>
                <a:cubicBezTo>
                  <a:pt x="-356192" y="2677797"/>
                  <a:pt x="324744" y="1050034"/>
                  <a:pt x="331229" y="660928"/>
                </a:cubicBezTo>
                <a:cubicBezTo>
                  <a:pt x="337714" y="271822"/>
                  <a:pt x="198285" y="826298"/>
                  <a:pt x="292319" y="719294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4949C16-283B-45D1-9FE4-79E930F65F97}"/>
              </a:ext>
            </a:extLst>
          </p:cNvPr>
          <p:cNvSpPr/>
          <p:nvPr/>
        </p:nvSpPr>
        <p:spPr>
          <a:xfrm>
            <a:off x="8341289" y="-895183"/>
            <a:ext cx="4997722" cy="3882853"/>
          </a:xfrm>
          <a:custGeom>
            <a:avLst/>
            <a:gdLst>
              <a:gd name="connsiteX0" fmla="*/ 666524 w 4997722"/>
              <a:gd name="connsiteY0" fmla="*/ 525532 h 3882853"/>
              <a:gd name="connsiteX1" fmla="*/ 5043 w 4997722"/>
              <a:gd name="connsiteY1" fmla="*/ 1187013 h 3882853"/>
              <a:gd name="connsiteX2" fmla="*/ 744345 w 4997722"/>
              <a:gd name="connsiteY2" fmla="*/ 1751217 h 3882853"/>
              <a:gd name="connsiteX3" fmla="*/ 1269639 w 4997722"/>
              <a:gd name="connsiteY3" fmla="*/ 1109192 h 3882853"/>
              <a:gd name="connsiteX4" fmla="*/ 1931120 w 4997722"/>
              <a:gd name="connsiteY4" fmla="*/ 1712306 h 3882853"/>
              <a:gd name="connsiteX5" fmla="*/ 1444737 w 4997722"/>
              <a:gd name="connsiteY5" fmla="*/ 2471064 h 3882853"/>
              <a:gd name="connsiteX6" fmla="*/ 2826064 w 4997722"/>
              <a:gd name="connsiteY6" fmla="*/ 3871847 h 3882853"/>
              <a:gd name="connsiteX7" fmla="*/ 4888328 w 4997722"/>
              <a:gd name="connsiteY7" fmla="*/ 2957447 h 3882853"/>
              <a:gd name="connsiteX8" fmla="*/ 4285213 w 4997722"/>
              <a:gd name="connsiteY8" fmla="*/ 136426 h 3882853"/>
              <a:gd name="connsiteX9" fmla="*/ 666524 w 4997722"/>
              <a:gd name="connsiteY9" fmla="*/ 525532 h 388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7722" h="3882853">
                <a:moveTo>
                  <a:pt x="666524" y="525532"/>
                </a:moveTo>
                <a:cubicBezTo>
                  <a:pt x="-46838" y="700630"/>
                  <a:pt x="-7927" y="982732"/>
                  <a:pt x="5043" y="1187013"/>
                </a:cubicBezTo>
                <a:cubicBezTo>
                  <a:pt x="18013" y="1391294"/>
                  <a:pt x="533579" y="1764187"/>
                  <a:pt x="744345" y="1751217"/>
                </a:cubicBezTo>
                <a:cubicBezTo>
                  <a:pt x="955111" y="1738247"/>
                  <a:pt x="1071843" y="1115677"/>
                  <a:pt x="1269639" y="1109192"/>
                </a:cubicBezTo>
                <a:cubicBezTo>
                  <a:pt x="1467435" y="1102707"/>
                  <a:pt x="1901937" y="1485327"/>
                  <a:pt x="1931120" y="1712306"/>
                </a:cubicBezTo>
                <a:cubicBezTo>
                  <a:pt x="1960303" y="1939285"/>
                  <a:pt x="1295580" y="2111141"/>
                  <a:pt x="1444737" y="2471064"/>
                </a:cubicBezTo>
                <a:cubicBezTo>
                  <a:pt x="1593894" y="2830988"/>
                  <a:pt x="2252132" y="3790783"/>
                  <a:pt x="2826064" y="3871847"/>
                </a:cubicBezTo>
                <a:cubicBezTo>
                  <a:pt x="3399996" y="3952911"/>
                  <a:pt x="4645136" y="3580017"/>
                  <a:pt x="4888328" y="2957447"/>
                </a:cubicBezTo>
                <a:cubicBezTo>
                  <a:pt x="5131520" y="2334877"/>
                  <a:pt x="4985605" y="544988"/>
                  <a:pt x="4285213" y="136426"/>
                </a:cubicBezTo>
                <a:cubicBezTo>
                  <a:pt x="3584822" y="-272136"/>
                  <a:pt x="1379886" y="350434"/>
                  <a:pt x="666524" y="525532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69CD67-4FA4-72E4-ABB2-BA69A118DDCE}"/>
              </a:ext>
            </a:extLst>
          </p:cNvPr>
          <p:cNvSpPr/>
          <p:nvPr/>
        </p:nvSpPr>
        <p:spPr>
          <a:xfrm>
            <a:off x="-1608307" y="6861026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C56140-B976-7389-4E71-164C7AD7F088}"/>
              </a:ext>
            </a:extLst>
          </p:cNvPr>
          <p:cNvSpPr/>
          <p:nvPr/>
        </p:nvSpPr>
        <p:spPr>
          <a:xfrm rot="5400000">
            <a:off x="7911978" y="3184339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2465D5-1AC5-88E8-BDD8-D84816D2ADA4}"/>
              </a:ext>
            </a:extLst>
          </p:cNvPr>
          <p:cNvSpPr/>
          <p:nvPr/>
        </p:nvSpPr>
        <p:spPr>
          <a:xfrm>
            <a:off x="-2081719" y="-409543"/>
            <a:ext cx="15408613" cy="409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1D509E-9700-6C3D-96F9-2583AB4806AD}"/>
              </a:ext>
            </a:extLst>
          </p:cNvPr>
          <p:cNvSpPr/>
          <p:nvPr/>
        </p:nvSpPr>
        <p:spPr>
          <a:xfrm rot="5400000">
            <a:off x="-4656157" y="3025454"/>
            <a:ext cx="8936177" cy="3761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30" name="Picture 29" descr="A pink and tan logo&#10;&#10;AI-generated content may be incorrect.">
            <a:extLst>
              <a:ext uri="{FF2B5EF4-FFF2-40B4-BE49-F238E27FC236}">
                <a16:creationId xmlns:a16="http://schemas.microsoft.com/office/drawing/2014/main" id="{ABA0084B-5341-88BB-7797-A362015D5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855" y="1719388"/>
            <a:ext cx="657407" cy="702969"/>
          </a:xfrm>
          <a:prstGeom prst="rect">
            <a:avLst/>
          </a:prstGeom>
        </p:spPr>
      </p:pic>
      <p:pic>
        <p:nvPicPr>
          <p:cNvPr id="33" name="Picture 32" descr="A logo with a check mark&#10;&#10;AI-generated content may be incorrect.">
            <a:extLst>
              <a:ext uri="{FF2B5EF4-FFF2-40B4-BE49-F238E27FC236}">
                <a16:creationId xmlns:a16="http://schemas.microsoft.com/office/drawing/2014/main" id="{C385BA0B-26B7-4EF8-14BF-9C50B7079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11" y="2685288"/>
            <a:ext cx="637985" cy="758291"/>
          </a:xfrm>
          <a:prstGeom prst="rect">
            <a:avLst/>
          </a:prstGeom>
        </p:spPr>
      </p:pic>
      <p:pic>
        <p:nvPicPr>
          <p:cNvPr id="37" name="Picture 36" descr="A group of blue exclamation marks&#10;&#10;AI-generated content may be incorrect.">
            <a:extLst>
              <a:ext uri="{FF2B5EF4-FFF2-40B4-BE49-F238E27FC236}">
                <a16:creationId xmlns:a16="http://schemas.microsoft.com/office/drawing/2014/main" id="{94905623-27FA-D336-F3BF-732CAD06E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3" y="4755195"/>
            <a:ext cx="1815123" cy="1792030"/>
          </a:xfrm>
          <a:prstGeom prst="rect">
            <a:avLst/>
          </a:prstGeom>
        </p:spPr>
      </p:pic>
      <p:pic>
        <p:nvPicPr>
          <p:cNvPr id="53" name="Picture 52" descr="A cartoon of a pink egg with a angry face&#10;&#10;AI-generated content may be incorrect.">
            <a:extLst>
              <a:ext uri="{FF2B5EF4-FFF2-40B4-BE49-F238E27FC236}">
                <a16:creationId xmlns:a16="http://schemas.microsoft.com/office/drawing/2014/main" id="{4B9A31FD-2618-513E-3D4E-8758A02EB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141" y="1752252"/>
            <a:ext cx="1060504" cy="1489151"/>
          </a:xfrm>
          <a:prstGeom prst="rect">
            <a:avLst/>
          </a:prstGeom>
        </p:spPr>
      </p:pic>
      <p:pic>
        <p:nvPicPr>
          <p:cNvPr id="55" name="Picture 54" descr="A pink circle with a black background&#10;&#10;AI-generated content may be incorrect.">
            <a:extLst>
              <a:ext uri="{FF2B5EF4-FFF2-40B4-BE49-F238E27FC236}">
                <a16:creationId xmlns:a16="http://schemas.microsoft.com/office/drawing/2014/main" id="{9B2072C6-ED56-8EAB-350C-19D6037C50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504" y="1993683"/>
            <a:ext cx="1088866" cy="152897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9A513A3-3D9B-F5B0-8CB6-677F529F2EE8}"/>
              </a:ext>
            </a:extLst>
          </p:cNvPr>
          <p:cNvSpPr txBox="1"/>
          <p:nvPr/>
        </p:nvSpPr>
        <p:spPr>
          <a:xfrm>
            <a:off x="5523220" y="1939985"/>
            <a:ext cx="33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HTML</a:t>
            </a:r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7B673D-77FB-75B8-850E-5BE57C024186}"/>
              </a:ext>
            </a:extLst>
          </p:cNvPr>
          <p:cNvSpPr txBox="1"/>
          <p:nvPr/>
        </p:nvSpPr>
        <p:spPr>
          <a:xfrm>
            <a:off x="5523220" y="287858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CSS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481965-0BBA-A768-2E80-75ED0B4D8499}"/>
              </a:ext>
            </a:extLst>
          </p:cNvPr>
          <p:cNvSpPr txBox="1"/>
          <p:nvPr/>
        </p:nvSpPr>
        <p:spPr>
          <a:xfrm>
            <a:off x="5598202" y="3794361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NODE.JS</a:t>
            </a:r>
          </a:p>
          <a:p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89E5A0-4544-3276-1A88-9F0EE93F1956}"/>
              </a:ext>
            </a:extLst>
          </p:cNvPr>
          <p:cNvSpPr txBox="1"/>
          <p:nvPr/>
        </p:nvSpPr>
        <p:spPr>
          <a:xfrm>
            <a:off x="5598202" y="4739441"/>
            <a:ext cx="161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OPENROUTER</a:t>
            </a:r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8847E4-A5AC-CAC9-13CC-AA7C01E7BD4F}"/>
              </a:ext>
            </a:extLst>
          </p:cNvPr>
          <p:cNvSpPr txBox="1"/>
          <p:nvPr/>
        </p:nvSpPr>
        <p:spPr>
          <a:xfrm>
            <a:off x="5702300" y="5651500"/>
            <a:ext cx="137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JAVASCRIPT</a:t>
            </a:r>
            <a:endParaRPr lang="bg-BG" dirty="0">
              <a:solidFill>
                <a:schemeClr val="tx2"/>
              </a:solidFill>
            </a:endParaRPr>
          </a:p>
        </p:txBody>
      </p:sp>
      <p:pic>
        <p:nvPicPr>
          <p:cNvPr id="3" name="Picture 2" descr="A pink and tan logo&#10;&#10;AI-generated content may be incorrect.">
            <a:extLst>
              <a:ext uri="{FF2B5EF4-FFF2-40B4-BE49-F238E27FC236}">
                <a16:creationId xmlns:a16="http://schemas.microsoft.com/office/drawing/2014/main" id="{8C892F17-FF73-B193-7067-42E3A0A52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65" y="3642650"/>
            <a:ext cx="657407" cy="702969"/>
          </a:xfrm>
          <a:prstGeom prst="rect">
            <a:avLst/>
          </a:prstGeom>
        </p:spPr>
      </p:pic>
      <p:pic>
        <p:nvPicPr>
          <p:cNvPr id="4" name="Picture 3" descr="A logo with a check mark&#10;&#10;AI-generated content may be incorrect.">
            <a:extLst>
              <a:ext uri="{FF2B5EF4-FFF2-40B4-BE49-F238E27FC236}">
                <a16:creationId xmlns:a16="http://schemas.microsoft.com/office/drawing/2014/main" id="{CDD233D7-6B70-442C-0382-04014A687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52" y="4560572"/>
            <a:ext cx="637985" cy="758291"/>
          </a:xfrm>
          <a:prstGeom prst="rect">
            <a:avLst/>
          </a:prstGeom>
        </p:spPr>
      </p:pic>
      <p:pic>
        <p:nvPicPr>
          <p:cNvPr id="7" name="Picture 6" descr="A pink and tan logo&#10;&#10;AI-generated content may be incorrect.">
            <a:extLst>
              <a:ext uri="{FF2B5EF4-FFF2-40B4-BE49-F238E27FC236}">
                <a16:creationId xmlns:a16="http://schemas.microsoft.com/office/drawing/2014/main" id="{18876F04-CEF9-D49D-E474-1E2BE91D1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391" y="5497732"/>
            <a:ext cx="657407" cy="702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9310CB-4392-6912-D237-05964C412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7781" y="-67033"/>
            <a:ext cx="1317725" cy="11053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FF7A35-C755-6DE4-A781-75AF0367BC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0228" y="228656"/>
            <a:ext cx="2422454" cy="2175364"/>
          </a:xfrm>
          <a:prstGeom prst="rect">
            <a:avLst/>
          </a:prstGeom>
        </p:spPr>
      </p:pic>
      <p:sp>
        <p:nvSpPr>
          <p:cNvPr id="8" name="Circle: Hollow 7">
            <a:extLst>
              <a:ext uri="{FF2B5EF4-FFF2-40B4-BE49-F238E27FC236}">
                <a16:creationId xmlns:a16="http://schemas.microsoft.com/office/drawing/2014/main" id="{9873AD9E-7CC7-F887-5096-1813C78E41B8}"/>
              </a:ext>
            </a:extLst>
          </p:cNvPr>
          <p:cNvSpPr/>
          <p:nvPr/>
        </p:nvSpPr>
        <p:spPr>
          <a:xfrm>
            <a:off x="2236361" y="5641453"/>
            <a:ext cx="739302" cy="758757"/>
          </a:xfrm>
          <a:prstGeom prst="donu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1AC4C84C-8672-4C70-692E-6467ADCDB03E}"/>
              </a:ext>
            </a:extLst>
          </p:cNvPr>
          <p:cNvSpPr/>
          <p:nvPr/>
        </p:nvSpPr>
        <p:spPr>
          <a:xfrm>
            <a:off x="2835780" y="6403711"/>
            <a:ext cx="1233464" cy="340349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A868DD-8423-0DFE-7677-BB49472BC9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96538" y="264071"/>
            <a:ext cx="1366952" cy="1002432"/>
          </a:xfrm>
          <a:prstGeom prst="rect">
            <a:avLst/>
          </a:prstGeom>
        </p:spPr>
      </p:pic>
      <p:sp>
        <p:nvSpPr>
          <p:cNvPr id="19" name="Block Arc 18">
            <a:extLst>
              <a:ext uri="{FF2B5EF4-FFF2-40B4-BE49-F238E27FC236}">
                <a16:creationId xmlns:a16="http://schemas.microsoft.com/office/drawing/2014/main" id="{275C9A88-CDDB-52ED-1EC6-41574DAA9A50}"/>
              </a:ext>
            </a:extLst>
          </p:cNvPr>
          <p:cNvSpPr/>
          <p:nvPr/>
        </p:nvSpPr>
        <p:spPr>
          <a:xfrm>
            <a:off x="11287861" y="1580304"/>
            <a:ext cx="674713" cy="673482"/>
          </a:xfrm>
          <a:prstGeom prst="blockArc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22704E-C50A-A2F8-2A41-685EB979AC3F}"/>
              </a:ext>
            </a:extLst>
          </p:cNvPr>
          <p:cNvSpPr txBox="1"/>
          <p:nvPr/>
        </p:nvSpPr>
        <p:spPr>
          <a:xfrm>
            <a:off x="8912888" y="6533308"/>
            <a:ext cx="3115687" cy="11341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6E7F2F-F93C-C9FB-E5BA-CDC121ADB968}"/>
              </a:ext>
            </a:extLst>
          </p:cNvPr>
          <p:cNvSpPr txBox="1"/>
          <p:nvPr/>
        </p:nvSpPr>
        <p:spPr>
          <a:xfrm>
            <a:off x="11926673" y="3956220"/>
            <a:ext cx="101902" cy="258842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81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2E2F2F"/>
      </a:dk1>
      <a:lt1>
        <a:srgbClr val="F4F3F0"/>
      </a:lt1>
      <a:dk2>
        <a:srgbClr val="505252"/>
      </a:dk2>
      <a:lt2>
        <a:srgbClr val="ECEAE4"/>
      </a:lt2>
      <a:accent1>
        <a:srgbClr val="F2E0BE"/>
      </a:accent1>
      <a:accent2>
        <a:srgbClr val="EE4266"/>
      </a:accent2>
      <a:accent3>
        <a:srgbClr val="3CBBB1"/>
      </a:accent3>
      <a:accent4>
        <a:srgbClr val="D7B89A"/>
      </a:accent4>
      <a:accent5>
        <a:srgbClr val="9DDFDA"/>
      </a:accent5>
      <a:accent6>
        <a:srgbClr val="F7A7B8"/>
      </a:accent6>
      <a:hlink>
        <a:srgbClr val="CCA57E"/>
      </a:hlink>
      <a:folHlink>
        <a:srgbClr val="DEC5AC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521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Yu Gothic UI Semibold</vt:lpstr>
      <vt:lpstr>Aptos</vt:lpstr>
      <vt:lpstr>Aptos Display</vt:lpstr>
      <vt:lpstr>Arial</vt:lpstr>
      <vt:lpstr>Calibri</vt:lpstr>
      <vt:lpstr>Delius Swash Caps</vt:lpstr>
      <vt:lpstr>Office Theme</vt:lpstr>
      <vt:lpstr>PowerPoint Presentation</vt:lpstr>
      <vt:lpstr>PowerPoint Presentation</vt:lpstr>
      <vt:lpstr>PowerPoint Presentation</vt:lpstr>
      <vt:lpstr>Проблем и настоящи решения</vt:lpstr>
      <vt:lpstr>Проблем и настоящи решения</vt:lpstr>
      <vt:lpstr>Цел на проекта</vt:lpstr>
      <vt:lpstr>Как работи</vt:lpstr>
      <vt:lpstr>PowerPoint Presentation</vt:lpstr>
      <vt:lpstr>Използвани технологии</vt:lpstr>
      <vt:lpstr>Процес на работа</vt:lpstr>
      <vt:lpstr>Разпределение на задачите</vt:lpstr>
      <vt:lpstr>Предизвикателства</vt:lpstr>
      <vt:lpstr>Преживяване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Никол Кацарова</dc:creator>
  <cp:lastModifiedBy>Никол Кацарова</cp:lastModifiedBy>
  <cp:revision>25</cp:revision>
  <dcterms:created xsi:type="dcterms:W3CDTF">2025-03-21T08:20:55Z</dcterms:created>
  <dcterms:modified xsi:type="dcterms:W3CDTF">2025-03-22T02:27:34Z</dcterms:modified>
</cp:coreProperties>
</file>