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D39033-939F-45BC-A74A-13A0328C8969}" type="datetimeFigureOut">
              <a:rPr lang="nl-NL" smtClean="0"/>
              <a:t>9-12-2015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225342-AAD2-4744-8718-8697AEF6B84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1772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Remove splitter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25342-AAD2-4744-8718-8697AEF6B84F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1972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Add merger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25342-AAD2-4744-8718-8697AEF6B84F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1801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Save</a:t>
            </a:r>
            <a:r>
              <a:rPr lang="nl-NL" baseline="0" dirty="0" smtClean="0"/>
              <a:t> file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25342-AAD2-4744-8718-8697AEF6B84F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1972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Change pump’s flow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25342-AAD2-4744-8718-8697AEF6B84F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1801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5000" y="762000"/>
            <a:ext cx="990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dirty="0" smtClean="0"/>
              <a:t>Form</a:t>
            </a:r>
            <a:endParaRPr lang="nl-NL" dirty="0"/>
          </a:p>
        </p:txBody>
      </p:sp>
      <p:sp>
        <p:nvSpPr>
          <p:cNvPr id="5" name="TextBox 4"/>
          <p:cNvSpPr txBox="1"/>
          <p:nvPr/>
        </p:nvSpPr>
        <p:spPr>
          <a:xfrm>
            <a:off x="4267200" y="762000"/>
            <a:ext cx="990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dirty="0" smtClean="0"/>
              <a:t>Network</a:t>
            </a:r>
            <a:endParaRPr lang="nl-NL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400300" y="1149805"/>
            <a:ext cx="0" cy="36933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92927" y="1519137"/>
            <a:ext cx="214745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784436" y="1149805"/>
            <a:ext cx="0" cy="36933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77063" y="1519137"/>
            <a:ext cx="214745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17" name="TextBox 16"/>
          <p:cNvSpPr txBox="1"/>
          <p:nvPr/>
        </p:nvSpPr>
        <p:spPr>
          <a:xfrm>
            <a:off x="2560203" y="1380636"/>
            <a:ext cx="2064328" cy="2769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1200" dirty="0" smtClean="0"/>
              <a:t>RemoveComponent(splitter)</a:t>
            </a:r>
            <a:endParaRPr lang="nl-NL" sz="12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507670" y="2124218"/>
            <a:ext cx="2169391" cy="23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2507671" y="2679128"/>
            <a:ext cx="2169391" cy="1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819400" y="2257801"/>
            <a:ext cx="1690255" cy="2769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1200" dirty="0" smtClean="0"/>
              <a:t>Return ‘true’</a:t>
            </a:r>
            <a:endParaRPr lang="nl-NL" sz="1200" dirty="0"/>
          </a:p>
        </p:txBody>
      </p:sp>
      <p:sp>
        <p:nvSpPr>
          <p:cNvPr id="41" name="Curved Left Arrow 40"/>
          <p:cNvSpPr/>
          <p:nvPr/>
        </p:nvSpPr>
        <p:spPr>
          <a:xfrm>
            <a:off x="4891808" y="1657636"/>
            <a:ext cx="381000" cy="933164"/>
          </a:xfrm>
          <a:prstGeom prst="curved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334000" y="1773933"/>
            <a:ext cx="762000" cy="83099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1200" dirty="0" smtClean="0"/>
              <a:t>Remove element from the list</a:t>
            </a:r>
            <a:endParaRPr lang="nl-NL" sz="1200" dirty="0"/>
          </a:p>
        </p:txBody>
      </p:sp>
      <p:pic>
        <p:nvPicPr>
          <p:cNvPr id="1026" name="Picture 2" descr="http://www.clipartbest.com/cliparts/xTg/aer/xTgaerxTA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69308"/>
            <a:ext cx="1141946" cy="1109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traight Arrow Connector 43"/>
          <p:cNvCxnSpPr/>
          <p:nvPr/>
        </p:nvCxnSpPr>
        <p:spPr>
          <a:xfrm>
            <a:off x="990600" y="2050473"/>
            <a:ext cx="1302327" cy="23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97527" y="1543100"/>
            <a:ext cx="1173859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NL" sz="1200" dirty="0" smtClean="0"/>
              <a:t>Press ‘Delete’button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85680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5000" y="762000"/>
            <a:ext cx="990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dirty="0" smtClean="0"/>
              <a:t>Form</a:t>
            </a:r>
            <a:endParaRPr lang="nl-NL" dirty="0"/>
          </a:p>
        </p:txBody>
      </p:sp>
      <p:sp>
        <p:nvSpPr>
          <p:cNvPr id="5" name="TextBox 4"/>
          <p:cNvSpPr txBox="1"/>
          <p:nvPr/>
        </p:nvSpPr>
        <p:spPr>
          <a:xfrm>
            <a:off x="4267200" y="762000"/>
            <a:ext cx="990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dirty="0" smtClean="0"/>
              <a:t>Network</a:t>
            </a:r>
            <a:endParaRPr lang="nl-NL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400300" y="1149805"/>
            <a:ext cx="0" cy="36933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92927" y="1519137"/>
            <a:ext cx="214745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/>
          </a:p>
        </p:txBody>
      </p:sp>
      <p:cxnSp>
        <p:nvCxnSpPr>
          <p:cNvPr id="12" name="Straight Connector 11"/>
          <p:cNvCxnSpPr>
            <a:endCxn id="15" idx="0"/>
          </p:cNvCxnSpPr>
          <p:nvPr/>
        </p:nvCxnSpPr>
        <p:spPr>
          <a:xfrm>
            <a:off x="4784436" y="1149805"/>
            <a:ext cx="7856" cy="80191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84919" y="1951715"/>
            <a:ext cx="214745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17" name="TextBox 16"/>
          <p:cNvSpPr txBox="1"/>
          <p:nvPr/>
        </p:nvSpPr>
        <p:spPr>
          <a:xfrm>
            <a:off x="2881745" y="1855957"/>
            <a:ext cx="1690255" cy="2769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1200" dirty="0" smtClean="0"/>
              <a:t>AddComponent(M)</a:t>
            </a:r>
            <a:endParaRPr lang="nl-NL" sz="12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515528" y="2178775"/>
            <a:ext cx="2169391" cy="23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903355" y="3002752"/>
            <a:ext cx="1865744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www.clipartbest.com/cliparts/xTg/aer/xTgaerxTA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69308"/>
            <a:ext cx="1141946" cy="1109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traight Arrow Connector 43"/>
          <p:cNvCxnSpPr/>
          <p:nvPr/>
        </p:nvCxnSpPr>
        <p:spPr>
          <a:xfrm>
            <a:off x="990600" y="2050473"/>
            <a:ext cx="1302327" cy="23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054833" y="1163460"/>
            <a:ext cx="1173859" cy="83099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NL" sz="1200" dirty="0" smtClean="0"/>
              <a:t>Select merger and click on a spot on the screen</a:t>
            </a:r>
            <a:endParaRPr lang="nl-NL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179127" y="734092"/>
            <a:ext cx="1371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dirty="0" smtClean="0"/>
              <a:t>Component</a:t>
            </a:r>
            <a:endParaRPr lang="nl-NL" dirty="0"/>
          </a:p>
        </p:txBody>
      </p:sp>
      <p:cxnSp>
        <p:nvCxnSpPr>
          <p:cNvPr id="20" name="Straight Connector 19"/>
          <p:cNvCxnSpPr>
            <a:endCxn id="21" idx="0"/>
          </p:cNvCxnSpPr>
          <p:nvPr/>
        </p:nvCxnSpPr>
        <p:spPr>
          <a:xfrm>
            <a:off x="6864927" y="1131332"/>
            <a:ext cx="0" cy="104744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757554" y="2178775"/>
            <a:ext cx="214745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903355" y="2514600"/>
            <a:ext cx="1813792" cy="23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181600" y="2178775"/>
            <a:ext cx="1257301" cy="2769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1200" dirty="0" smtClean="0"/>
              <a:t>GetLocation()</a:t>
            </a:r>
            <a:endParaRPr lang="nl-NL" sz="1200" dirty="0"/>
          </a:p>
        </p:txBody>
      </p:sp>
      <p:sp>
        <p:nvSpPr>
          <p:cNvPr id="26" name="Curved Left Arrow 25"/>
          <p:cNvSpPr/>
          <p:nvPr/>
        </p:nvSpPr>
        <p:spPr>
          <a:xfrm>
            <a:off x="6972299" y="2437578"/>
            <a:ext cx="381000" cy="933164"/>
          </a:xfrm>
          <a:prstGeom prst="curved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91400" y="2653422"/>
            <a:ext cx="2198256" cy="2769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1200" dirty="0" smtClean="0"/>
              <a:t>CheckOverlapComponent()</a:t>
            </a:r>
            <a:endParaRPr lang="nl-NL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07576" y="2713442"/>
            <a:ext cx="1257301" cy="2769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1200" dirty="0" smtClean="0"/>
              <a:t>GetImage()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5902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5000" y="762000"/>
            <a:ext cx="990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dirty="0" smtClean="0"/>
              <a:t>Form</a:t>
            </a:r>
            <a:endParaRPr lang="nl-NL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400300" y="1149805"/>
            <a:ext cx="0" cy="36933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92927" y="1519137"/>
            <a:ext cx="214745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1" name="Curved Left Arrow 40"/>
          <p:cNvSpPr/>
          <p:nvPr/>
        </p:nvSpPr>
        <p:spPr>
          <a:xfrm>
            <a:off x="2514600" y="1671766"/>
            <a:ext cx="381000" cy="933164"/>
          </a:xfrm>
          <a:prstGeom prst="curved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923309" y="1782129"/>
            <a:ext cx="571500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NL" sz="1200" dirty="0" smtClean="0"/>
              <a:t>Save </a:t>
            </a:r>
          </a:p>
          <a:p>
            <a:pPr algn="ctr"/>
            <a:r>
              <a:rPr lang="nl-NL" sz="1200" dirty="0"/>
              <a:t>f</a:t>
            </a:r>
            <a:r>
              <a:rPr lang="nl-NL" sz="1200" dirty="0" smtClean="0"/>
              <a:t>ile</a:t>
            </a:r>
            <a:endParaRPr lang="nl-NL" sz="1200" dirty="0"/>
          </a:p>
        </p:txBody>
      </p:sp>
      <p:pic>
        <p:nvPicPr>
          <p:cNvPr id="1026" name="Picture 2" descr="http://www.clipartbest.com/cliparts/xTg/aer/xTgaerxTA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69308"/>
            <a:ext cx="1141946" cy="1109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traight Arrow Connector 43"/>
          <p:cNvCxnSpPr/>
          <p:nvPr/>
        </p:nvCxnSpPr>
        <p:spPr>
          <a:xfrm>
            <a:off x="990600" y="2050473"/>
            <a:ext cx="1302327" cy="23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90600" y="1601543"/>
            <a:ext cx="1173859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NL" sz="1200" dirty="0" smtClean="0"/>
              <a:t>Press ‘Save’ button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168176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5000" y="762000"/>
            <a:ext cx="990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dirty="0" smtClean="0"/>
              <a:t>Form</a:t>
            </a:r>
            <a:endParaRPr lang="nl-NL" dirty="0"/>
          </a:p>
        </p:txBody>
      </p:sp>
      <p:sp>
        <p:nvSpPr>
          <p:cNvPr id="5" name="TextBox 4"/>
          <p:cNvSpPr txBox="1"/>
          <p:nvPr/>
        </p:nvSpPr>
        <p:spPr>
          <a:xfrm>
            <a:off x="4267200" y="762000"/>
            <a:ext cx="990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dirty="0" smtClean="0"/>
              <a:t>Network</a:t>
            </a:r>
            <a:endParaRPr lang="nl-NL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400300" y="1149805"/>
            <a:ext cx="0" cy="36933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92927" y="1519137"/>
            <a:ext cx="214745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/>
          </a:p>
        </p:txBody>
      </p:sp>
      <p:cxnSp>
        <p:nvCxnSpPr>
          <p:cNvPr id="12" name="Straight Connector 11"/>
          <p:cNvCxnSpPr>
            <a:endCxn id="15" idx="0"/>
          </p:cNvCxnSpPr>
          <p:nvPr/>
        </p:nvCxnSpPr>
        <p:spPr>
          <a:xfrm>
            <a:off x="4784436" y="1149805"/>
            <a:ext cx="0" cy="80228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77063" y="1952091"/>
            <a:ext cx="214745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17" name="TextBox 16"/>
          <p:cNvSpPr txBox="1"/>
          <p:nvPr/>
        </p:nvSpPr>
        <p:spPr>
          <a:xfrm>
            <a:off x="2758207" y="1911973"/>
            <a:ext cx="1690255" cy="2769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1200" dirty="0" smtClean="0"/>
              <a:t>GetComponent(p)</a:t>
            </a:r>
            <a:endParaRPr lang="nl-NL" sz="12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518638" y="2255492"/>
            <a:ext cx="2169391" cy="23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www.clipartbest.com/cliparts/xTg/aer/xTgaerxTA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69308"/>
            <a:ext cx="1141946" cy="1109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traight Arrow Connector 43"/>
          <p:cNvCxnSpPr/>
          <p:nvPr/>
        </p:nvCxnSpPr>
        <p:spPr>
          <a:xfrm>
            <a:off x="990600" y="2050473"/>
            <a:ext cx="1302327" cy="23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054833" y="1518871"/>
            <a:ext cx="1173859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NL" sz="1200" dirty="0" smtClean="0"/>
              <a:t>Change pump flow</a:t>
            </a:r>
            <a:endParaRPr lang="nl-NL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179127" y="734092"/>
            <a:ext cx="1371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dirty="0" smtClean="0"/>
              <a:t>Pump</a:t>
            </a:r>
            <a:endParaRPr lang="nl-NL" dirty="0"/>
          </a:p>
        </p:txBody>
      </p:sp>
      <p:cxnSp>
        <p:nvCxnSpPr>
          <p:cNvPr id="20" name="Straight Connector 19"/>
          <p:cNvCxnSpPr>
            <a:endCxn id="21" idx="0"/>
          </p:cNvCxnSpPr>
          <p:nvPr/>
        </p:nvCxnSpPr>
        <p:spPr>
          <a:xfrm>
            <a:off x="6864927" y="1131332"/>
            <a:ext cx="0" cy="91914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757554" y="2050472"/>
            <a:ext cx="214745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969162" y="2438400"/>
            <a:ext cx="1813792" cy="23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68767" y="2119301"/>
            <a:ext cx="1257301" cy="2769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1200" dirty="0" smtClean="0"/>
              <a:t>SetMaxFlow()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397274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68</Words>
  <Application>Microsoft Office PowerPoint</Application>
  <PresentationFormat>On-screen Show (4:3)</PresentationFormat>
  <Paragraphs>59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Monicaa</dc:creator>
  <cp:lastModifiedBy>Monicaa</cp:lastModifiedBy>
  <cp:revision>6</cp:revision>
  <dcterms:created xsi:type="dcterms:W3CDTF">2006-08-16T00:00:00Z</dcterms:created>
  <dcterms:modified xsi:type="dcterms:W3CDTF">2015-12-09T18:43:12Z</dcterms:modified>
</cp:coreProperties>
</file>