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9033-939F-45BC-A74A-13A0328C8969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25342-AAD2-4744-8718-8697AEF6B8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177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Remove splitter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5342-AAD2-4744-8718-8697AEF6B84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97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Add merger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5342-AAD2-4744-8718-8697AEF6B84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0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Save</a:t>
            </a:r>
            <a:r>
              <a:rPr lang="nl-NL" baseline="0" dirty="0" smtClean="0"/>
              <a:t> file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5342-AAD2-4744-8718-8697AEF6B84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97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Change pump’s flow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5342-AAD2-4744-8718-8697AEF6B84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0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Form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Network</a:t>
            </a:r>
            <a:endParaRPr lang="nl-N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00300" y="1149805"/>
            <a:ext cx="0" cy="3693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92927" y="1519137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84436" y="1149805"/>
            <a:ext cx="0" cy="3693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7063" y="1519137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2560203" y="1727766"/>
            <a:ext cx="2064328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RemoveComponent(splitter)</a:t>
            </a:r>
            <a:endParaRPr lang="nl-NL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07670" y="2124218"/>
            <a:ext cx="2169391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07671" y="2679128"/>
            <a:ext cx="2169391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19400" y="2257801"/>
            <a:ext cx="1690255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Return ‘true’</a:t>
            </a:r>
            <a:endParaRPr lang="nl-NL" sz="1200" dirty="0"/>
          </a:p>
        </p:txBody>
      </p:sp>
      <p:sp>
        <p:nvSpPr>
          <p:cNvPr id="41" name="Curved Left Arrow 40"/>
          <p:cNvSpPr/>
          <p:nvPr/>
        </p:nvSpPr>
        <p:spPr>
          <a:xfrm>
            <a:off x="4891808" y="1657636"/>
            <a:ext cx="381000" cy="933164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4000" y="1773933"/>
            <a:ext cx="762000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Remove element from the list</a:t>
            </a:r>
            <a:endParaRPr lang="nl-NL" sz="1200" dirty="0"/>
          </a:p>
        </p:txBody>
      </p:sp>
      <p:pic>
        <p:nvPicPr>
          <p:cNvPr id="1026" name="Picture 2" descr="http://www.clipartbest.com/cliparts/xTg/aer/xTgaerxT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9308"/>
            <a:ext cx="1141946" cy="11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990600" y="2050473"/>
            <a:ext cx="1302327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97527" y="1543100"/>
            <a:ext cx="117385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Press ‘Delete’button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8568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Form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Network</a:t>
            </a:r>
            <a:endParaRPr lang="nl-N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00300" y="1149805"/>
            <a:ext cx="0" cy="3693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92927" y="1513112"/>
            <a:ext cx="2226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cxnSp>
        <p:nvCxnSpPr>
          <p:cNvPr id="12" name="Straight Connector 11"/>
          <p:cNvCxnSpPr>
            <a:endCxn id="15" idx="0"/>
          </p:cNvCxnSpPr>
          <p:nvPr/>
        </p:nvCxnSpPr>
        <p:spPr>
          <a:xfrm>
            <a:off x="4784436" y="1149805"/>
            <a:ext cx="7856" cy="80191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4919" y="1951715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2881745" y="1855957"/>
            <a:ext cx="1690255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AddComponent(M)</a:t>
            </a:r>
            <a:endParaRPr lang="nl-NL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15528" y="2178775"/>
            <a:ext cx="2169391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03355" y="3002752"/>
            <a:ext cx="186574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ipartbest.com/cliparts/xTg/aer/xTgaerxT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9308"/>
            <a:ext cx="1141946" cy="11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990600" y="2050473"/>
            <a:ext cx="1302327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54833" y="1163460"/>
            <a:ext cx="1173859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Select merger and click on a spot on the screen</a:t>
            </a:r>
            <a:endParaRPr lang="nl-N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179127" y="734092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Component</a:t>
            </a:r>
            <a:endParaRPr lang="nl-NL" dirty="0"/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6864927" y="1131332"/>
            <a:ext cx="0" cy="10474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57554" y="2178775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03355" y="2514600"/>
            <a:ext cx="1813792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81600" y="2178775"/>
            <a:ext cx="1257301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GetLocation()</a:t>
            </a:r>
            <a:endParaRPr lang="nl-NL" sz="1200" dirty="0"/>
          </a:p>
        </p:txBody>
      </p:sp>
      <p:sp>
        <p:nvSpPr>
          <p:cNvPr id="26" name="Curved Left Arrow 25"/>
          <p:cNvSpPr/>
          <p:nvPr/>
        </p:nvSpPr>
        <p:spPr>
          <a:xfrm>
            <a:off x="6972299" y="2437578"/>
            <a:ext cx="381000" cy="933164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0730" y="2412987"/>
            <a:ext cx="2198256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CheckOverlapComponent(M)</a:t>
            </a:r>
            <a:endParaRPr lang="nl-NL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07576" y="2713442"/>
            <a:ext cx="1257301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GetImage()</a:t>
            </a:r>
            <a:endParaRPr lang="nl-NL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515528" y="3155152"/>
            <a:ext cx="214421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55095" y="2838134"/>
            <a:ext cx="1690255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Return ‘true’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5902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Form</a:t>
            </a:r>
            <a:endParaRPr lang="nl-N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00300" y="1149805"/>
            <a:ext cx="0" cy="3693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92927" y="1519137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2" name="TextBox 41"/>
          <p:cNvSpPr txBox="1"/>
          <p:nvPr/>
        </p:nvSpPr>
        <p:spPr>
          <a:xfrm>
            <a:off x="3310658" y="1966795"/>
            <a:ext cx="571500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Save()</a:t>
            </a:r>
            <a:endParaRPr lang="nl-NL" sz="1200" dirty="0"/>
          </a:p>
        </p:txBody>
      </p:sp>
      <p:pic>
        <p:nvPicPr>
          <p:cNvPr id="1026" name="Picture 2" descr="http://www.clipartbest.com/cliparts/xTg/aer/xTgaerxT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9308"/>
            <a:ext cx="1141946" cy="11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990600" y="2050473"/>
            <a:ext cx="1302327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90600" y="1601543"/>
            <a:ext cx="117385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Press ‘Save’ button</a:t>
            </a:r>
            <a:endParaRPr lang="nl-N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Network</a:t>
            </a:r>
            <a:endParaRPr lang="nl-NL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62500" y="1135767"/>
            <a:ext cx="0" cy="3693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5127" y="1601543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37690" y="2243794"/>
            <a:ext cx="2117437" cy="14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537690" y="2693916"/>
            <a:ext cx="214421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64670" y="2342777"/>
            <a:ext cx="1690255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Return ‘true’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6817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Form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7620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Network</a:t>
            </a:r>
            <a:endParaRPr lang="nl-N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00300" y="1149805"/>
            <a:ext cx="0" cy="3693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92927" y="1519137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12" name="Straight Connector 11"/>
          <p:cNvCxnSpPr>
            <a:endCxn id="15" idx="0"/>
          </p:cNvCxnSpPr>
          <p:nvPr/>
        </p:nvCxnSpPr>
        <p:spPr>
          <a:xfrm>
            <a:off x="4784436" y="1149805"/>
            <a:ext cx="0" cy="8022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7063" y="1952091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2758207" y="1911973"/>
            <a:ext cx="1690255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GetComponent(Point p)</a:t>
            </a:r>
            <a:endParaRPr lang="nl-NL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18638" y="2255492"/>
            <a:ext cx="2169391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ipartbest.com/cliparts/xTg/aer/xTgaerxT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9308"/>
            <a:ext cx="1141946" cy="11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990600" y="2050473"/>
            <a:ext cx="1302327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54833" y="1518871"/>
            <a:ext cx="117385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Change pump flow</a:t>
            </a:r>
            <a:endParaRPr lang="nl-NL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179127" y="734092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Pump</a:t>
            </a:r>
            <a:endParaRPr lang="nl-NL" dirty="0"/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6864927" y="1131332"/>
            <a:ext cx="0" cy="9191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57554" y="2050472"/>
            <a:ext cx="2147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69162" y="2438400"/>
            <a:ext cx="1813792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18964" y="2119301"/>
            <a:ext cx="1514187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SetMaxFlow(int flow)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9727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79</Words>
  <Application>Microsoft Office PowerPoint</Application>
  <PresentationFormat>On-screen Show (4:3)</PresentationFormat>
  <Paragraphs>67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Monicaa</dc:creator>
  <cp:lastModifiedBy>Monicaa</cp:lastModifiedBy>
  <cp:revision>10</cp:revision>
  <dcterms:created xsi:type="dcterms:W3CDTF">2006-08-16T00:00:00Z</dcterms:created>
  <dcterms:modified xsi:type="dcterms:W3CDTF">2015-12-09T19:43:45Z</dcterms:modified>
</cp:coreProperties>
</file>