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78" r:id="rId2"/>
    <p:sldId id="380" r:id="rId3"/>
    <p:sldId id="376" r:id="rId4"/>
    <p:sldId id="329" r:id="rId5"/>
    <p:sldId id="324" r:id="rId6"/>
    <p:sldId id="330" r:id="rId7"/>
    <p:sldId id="333" r:id="rId8"/>
    <p:sldId id="334" r:id="rId9"/>
    <p:sldId id="348" r:id="rId10"/>
    <p:sldId id="325" r:id="rId11"/>
    <p:sldId id="335" r:id="rId12"/>
    <p:sldId id="341" r:id="rId13"/>
    <p:sldId id="342" r:id="rId14"/>
    <p:sldId id="343" r:id="rId15"/>
    <p:sldId id="326" r:id="rId16"/>
    <p:sldId id="354" r:id="rId17"/>
    <p:sldId id="355" r:id="rId18"/>
    <p:sldId id="349" r:id="rId19"/>
    <p:sldId id="381" r:id="rId20"/>
    <p:sldId id="351" r:id="rId21"/>
    <p:sldId id="352" r:id="rId22"/>
    <p:sldId id="353" r:id="rId23"/>
    <p:sldId id="359" r:id="rId24"/>
    <p:sldId id="360" r:id="rId25"/>
    <p:sldId id="327" r:id="rId26"/>
    <p:sldId id="363" r:id="rId27"/>
    <p:sldId id="364" r:id="rId28"/>
    <p:sldId id="369" r:id="rId29"/>
    <p:sldId id="365" r:id="rId30"/>
    <p:sldId id="328" r:id="rId31"/>
    <p:sldId id="370" r:id="rId32"/>
    <p:sldId id="371" r:id="rId33"/>
    <p:sldId id="372" r:id="rId34"/>
    <p:sldId id="373" r:id="rId35"/>
    <p:sldId id="374" r:id="rId36"/>
    <p:sldId id="375" r:id="rId37"/>
    <p:sldId id="377" r:id="rId38"/>
    <p:sldId id="271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66FF66"/>
    <a:srgbClr val="FFFFFF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80" autoAdjust="0"/>
    <p:restoredTop sz="81374" autoAdjust="0"/>
  </p:normalViewPr>
  <p:slideViewPr>
    <p:cSldViewPr>
      <p:cViewPr>
        <p:scale>
          <a:sx n="100" d="100"/>
          <a:sy n="100" d="100"/>
        </p:scale>
        <p:origin x="-414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81064-A97B-4663-A6C8-D92F450636EF}" type="datetimeFigureOut">
              <a:rPr lang="ru-RU" smtClean="0"/>
              <a:pPr/>
              <a:t>03.10.2015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1E913-8F3B-4470-8000-623134B36C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81792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9CE73-27CA-455E-BE07-CEAE49A6339B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F09B-C5DF-4EE7-B174-4E8AAE3C05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548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3F7E-9C7D-417B-8C7F-15C8D2DD96FA}" type="datetimeFigureOut">
              <a:rPr lang="ru-RU" smtClean="0"/>
              <a:pPr/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EA39-5BA7-4CAC-996C-869BDFC4EBA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31590"/>
            <a:ext cx="705232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2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Базовые команды </a:t>
            </a:r>
            <a:br>
              <a:rPr lang="ru-RU" dirty="0" smtClean="0"/>
            </a:br>
            <a:r>
              <a:rPr lang="en-US" dirty="0" smtClean="0"/>
              <a:t>Selenium WD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597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23528" y="2256287"/>
            <a:ext cx="84249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Общий обзор команд</a:t>
            </a:r>
          </a:p>
          <a:p>
            <a:r>
              <a:rPr lang="ru-RU" dirty="0" smtClean="0"/>
              <a:t>Запуск и остановка, открытие страниц</a:t>
            </a:r>
          </a:p>
          <a:p>
            <a:r>
              <a:rPr lang="ru-RU" dirty="0" smtClean="0"/>
              <a:t>Поиск элементов и ожидания</a:t>
            </a:r>
          </a:p>
          <a:p>
            <a:r>
              <a:rPr lang="ru-RU" dirty="0" smtClean="0"/>
              <a:t>Действия с элементами, простые и сложные</a:t>
            </a:r>
          </a:p>
          <a:p>
            <a:r>
              <a:rPr lang="ru-RU" dirty="0" smtClean="0"/>
              <a:t>Получение свойств элементов</a:t>
            </a:r>
          </a:p>
          <a:p>
            <a:r>
              <a:rPr lang="ru-RU" dirty="0" smtClean="0"/>
              <a:t>Переключение между окнами и фреймами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команды поиска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WebElement element = driver.findElement(</a:t>
            </a:r>
            <a:r>
              <a:rPr lang="en-US" dirty="0" err="1" smtClean="0"/>
              <a:t>byLocator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>
                <a:solidFill>
                  <a:srgbClr val="0070C0"/>
                </a:solidFill>
              </a:rPr>
              <a:t>найти первый элемент по заданному условию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List&lt;WebElement&gt; elements =</a:t>
            </a:r>
            <a:br>
              <a:rPr lang="en-US" dirty="0" smtClean="0"/>
            </a:br>
            <a:r>
              <a:rPr lang="en-US" dirty="0" smtClean="0"/>
              <a:t>driver.findElements(</a:t>
            </a:r>
            <a:r>
              <a:rPr lang="en-US" dirty="0" err="1" smtClean="0"/>
              <a:t>byLocator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>
                <a:solidFill>
                  <a:srgbClr val="0070C0"/>
                </a:solidFill>
              </a:rPr>
              <a:t>найти все элементы по заданному условию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ничего не нашлось…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findElement</a:t>
            </a:r>
            <a:br>
              <a:rPr lang="en-US" dirty="0" smtClean="0"/>
            </a:br>
            <a:r>
              <a:rPr lang="ru-RU" dirty="0" smtClean="0">
                <a:solidFill>
                  <a:srgbClr val="0070C0"/>
                </a:solidFill>
              </a:rPr>
              <a:t>выбрасывает исключение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NoSuchElementException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findElements</a:t>
            </a:r>
            <a:br>
              <a:rPr lang="en-US" dirty="0" smtClean="0"/>
            </a:br>
            <a:r>
              <a:rPr lang="ru-RU" dirty="0" smtClean="0">
                <a:solidFill>
                  <a:srgbClr val="0070C0"/>
                </a:solidFill>
              </a:rPr>
              <a:t>возвращает пустой список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проверить наличие?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isElementPresent</a:t>
            </a:r>
            <a:r>
              <a:rPr lang="en-US" dirty="0" smtClean="0"/>
              <a:t>(By locator) {</a:t>
            </a:r>
          </a:p>
          <a:p>
            <a:pPr>
              <a:buNone/>
            </a:pPr>
            <a:r>
              <a:rPr lang="en-US" dirty="0" smtClean="0"/>
              <a:t>    try {</a:t>
            </a:r>
          </a:p>
          <a:p>
            <a:pPr>
              <a:buNone/>
            </a:pPr>
            <a:r>
              <a:rPr lang="en-US" dirty="0" smtClean="0"/>
              <a:t>        driver.findElement(locator);</a:t>
            </a:r>
          </a:p>
          <a:p>
            <a:pPr>
              <a:buNone/>
            </a:pPr>
            <a:r>
              <a:rPr lang="en-US" dirty="0" smtClean="0"/>
              <a:t>        return true;</a:t>
            </a:r>
          </a:p>
          <a:p>
            <a:pPr>
              <a:buNone/>
            </a:pPr>
            <a:r>
              <a:rPr lang="en-US" dirty="0" smtClean="0"/>
              <a:t>    } catch (</a:t>
            </a:r>
            <a:r>
              <a:rPr lang="en-US" dirty="0" err="1" smtClean="0"/>
              <a:t>NoSuchElementException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        return false;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 как проверить наличие?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ru-RU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isElementPresent</a:t>
            </a:r>
            <a:r>
              <a:rPr lang="en-US" dirty="0" smtClean="0"/>
              <a:t>(By locator) {</a:t>
            </a:r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driver.findElements</a:t>
            </a:r>
            <a:r>
              <a:rPr lang="en-US" dirty="0" smtClean="0"/>
              <a:t>(locator).size() &gt;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>
                <a:solidFill>
                  <a:srgbClr val="0070C0"/>
                </a:solidFill>
              </a:rPr>
              <a:t>то же самое, даже по скорости одинаково!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23528" y="2787774"/>
            <a:ext cx="84249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Общий обзор команд</a:t>
            </a:r>
          </a:p>
          <a:p>
            <a:r>
              <a:rPr lang="ru-RU" dirty="0" smtClean="0"/>
              <a:t>Запуск и остановка, открытие страниц</a:t>
            </a:r>
          </a:p>
          <a:p>
            <a:r>
              <a:rPr lang="ru-RU" dirty="0" smtClean="0"/>
              <a:t>Поиск элементов (+ожидания)</a:t>
            </a:r>
          </a:p>
          <a:p>
            <a:r>
              <a:rPr lang="ru-RU" dirty="0" smtClean="0"/>
              <a:t>Действия с элементами, простые и сложные</a:t>
            </a:r>
          </a:p>
          <a:p>
            <a:r>
              <a:rPr lang="ru-RU" dirty="0" smtClean="0"/>
              <a:t>Получение свойств элементов</a:t>
            </a:r>
          </a:p>
          <a:p>
            <a:r>
              <a:rPr lang="ru-RU" dirty="0" smtClean="0"/>
              <a:t>Окнами и фреймами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059582"/>
            <a:ext cx="2701286" cy="18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«Простые»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кликнуть</a:t>
            </a:r>
          </a:p>
          <a:p>
            <a:pPr lvl="1"/>
            <a:r>
              <a:rPr lang="ru-RU" dirty="0" smtClean="0"/>
              <a:t>ссылки и кнопки</a:t>
            </a:r>
          </a:p>
          <a:p>
            <a:pPr lvl="1"/>
            <a:r>
              <a:rPr lang="ru-RU" dirty="0" smtClean="0"/>
              <a:t>радио и чекбоксы</a:t>
            </a:r>
          </a:p>
          <a:p>
            <a:pPr lvl="1"/>
            <a:r>
              <a:rPr lang="ru-RU" dirty="0" smtClean="0"/>
              <a:t>списки</a:t>
            </a:r>
          </a:p>
          <a:p>
            <a:r>
              <a:rPr lang="ru-RU" dirty="0" smtClean="0"/>
              <a:t>ввести текст</a:t>
            </a:r>
          </a:p>
          <a:p>
            <a:r>
              <a:rPr lang="ru-RU" dirty="0" smtClean="0"/>
              <a:t>прицепить файл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3" y="2992996"/>
            <a:ext cx="4608512" cy="19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13642" b="12693"/>
          <a:stretch>
            <a:fillRect/>
          </a:stretch>
        </p:blipFill>
        <p:spPr bwMode="auto">
          <a:xfrm>
            <a:off x="24004" y="3003798"/>
            <a:ext cx="469201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076917"/>
            <a:ext cx="2782676" cy="199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«Сложные»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16016" y="1200150"/>
            <a:ext cx="4320480" cy="3747864"/>
          </a:xfrm>
        </p:spPr>
        <p:txBody>
          <a:bodyPr>
            <a:normAutofit/>
          </a:bodyPr>
          <a:lstStyle/>
          <a:p>
            <a:r>
              <a:rPr lang="ru-RU" dirty="0" smtClean="0"/>
              <a:t>клавиатурные сочетания</a:t>
            </a:r>
          </a:p>
          <a:p>
            <a:r>
              <a:rPr lang="ru-RU" dirty="0" smtClean="0"/>
              <a:t>наведение мыши</a:t>
            </a:r>
          </a:p>
          <a:p>
            <a:r>
              <a:rPr lang="ru-RU" dirty="0" smtClean="0"/>
              <a:t>перетаскивание</a:t>
            </a:r>
          </a:p>
          <a:p>
            <a:r>
              <a:rPr lang="ru-RU" dirty="0" smtClean="0"/>
              <a:t>правая кнопка мыши</a:t>
            </a:r>
          </a:p>
          <a:p>
            <a:r>
              <a:rPr lang="ru-RU" dirty="0" smtClean="0"/>
              <a:t>двойной клик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Две главные операции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любой видимый элемент</a:t>
            </a:r>
          </a:p>
          <a:p>
            <a:r>
              <a:rPr lang="ru-RU" dirty="0" smtClean="0"/>
              <a:t>клик в центр </a:t>
            </a:r>
            <a:r>
              <a:rPr lang="ru-RU" dirty="0" smtClean="0"/>
              <a:t>элемента</a:t>
            </a:r>
            <a:endParaRPr lang="ru-RU" dirty="0" smtClean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sendKeys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любой видимый элемент</a:t>
            </a:r>
          </a:p>
          <a:p>
            <a:r>
              <a:rPr lang="ru-RU" dirty="0" smtClean="0"/>
              <a:t>добавление в конец текста</a:t>
            </a:r>
          </a:p>
          <a:p>
            <a:r>
              <a:rPr lang="ru-RU" dirty="0" smtClean="0"/>
              <a:t>прицепляет </a:t>
            </a:r>
            <a:r>
              <a:rPr lang="ru-RU" dirty="0" smtClean="0"/>
              <a:t>файлы</a:t>
            </a:r>
          </a:p>
          <a:p>
            <a:r>
              <a:rPr lang="ru-RU" dirty="0" smtClean="0"/>
              <a:t>сочетания клавиш</a:t>
            </a:r>
          </a:p>
          <a:p>
            <a:r>
              <a:rPr lang="ru-RU" dirty="0" smtClean="0"/>
              <a:t>работают стрелки и т.п.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element.click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element.sendKeys</a:t>
            </a:r>
            <a:r>
              <a:rPr lang="en-US" dirty="0" smtClean="0"/>
              <a:t>(</a:t>
            </a:r>
            <a:r>
              <a:rPr lang="en-US" dirty="0" err="1" smtClean="0"/>
              <a:t>Keys.HOME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element.sendKeys</a:t>
            </a:r>
            <a:r>
              <a:rPr lang="en-US" dirty="0" smtClean="0"/>
              <a:t>("some text");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>
                <a:solidFill>
                  <a:srgbClr val="0070C0"/>
                </a:solidFill>
              </a:rPr>
              <a:t>добавить текст в начало, а не в конец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23528" y="3867894"/>
            <a:ext cx="8424936" cy="630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2859784"/>
            <a:ext cx="8424936" cy="1008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203600"/>
            <a:ext cx="8424936" cy="165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</a:t>
            </a:r>
            <a:r>
              <a:rPr lang="en-US" dirty="0"/>
              <a:t>Day2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В</a:t>
            </a:r>
            <a:r>
              <a:rPr lang="ru-RU" dirty="0" smtClean="0"/>
              <a:t>ведение</a:t>
            </a:r>
            <a:r>
              <a:rPr lang="ru-RU" dirty="0"/>
              <a:t>: обзор </a:t>
            </a:r>
            <a:r>
              <a:rPr lang="ru-RU" dirty="0" smtClean="0"/>
              <a:t>инфраструктуры</a:t>
            </a:r>
          </a:p>
          <a:p>
            <a:pPr marL="914400" lvl="1" indent="-514350"/>
            <a:r>
              <a:rPr lang="ru-RU" dirty="0" smtClean="0"/>
              <a:t>для запуска тестов</a:t>
            </a:r>
          </a:p>
          <a:p>
            <a:pPr marL="914400" lvl="1" indent="-514350"/>
            <a:r>
              <a:rPr lang="ru-RU" dirty="0" smtClean="0"/>
              <a:t>для разработки тестов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Базовые </a:t>
            </a:r>
            <a:r>
              <a:rPr lang="ru-RU" dirty="0" smtClean="0"/>
              <a:t>методы(команды) </a:t>
            </a: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Написание первого теста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3092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8" grpId="1" animBg="1"/>
      <p:bldP spid="6" grpId="0" animBg="1"/>
      <p:bldP spid="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element.sendKeys</a:t>
            </a:r>
            <a:r>
              <a:rPr lang="en-US" dirty="0" smtClean="0"/>
              <a:t>(</a:t>
            </a:r>
            <a:r>
              <a:rPr lang="en-US" dirty="0" err="1" smtClean="0"/>
              <a:t>Keys.CONTROL</a:t>
            </a:r>
            <a:r>
              <a:rPr lang="en-US" dirty="0" smtClean="0"/>
              <a:t> + "a");</a:t>
            </a:r>
          </a:p>
          <a:p>
            <a:pPr>
              <a:buNone/>
            </a:pPr>
            <a:r>
              <a:rPr lang="en-US" dirty="0" err="1" smtClean="0"/>
              <a:t>Thread.sleep</a:t>
            </a:r>
            <a:r>
              <a:rPr lang="en-US" dirty="0" smtClean="0"/>
              <a:t>(200);</a:t>
            </a:r>
          </a:p>
          <a:p>
            <a:pPr>
              <a:buNone/>
            </a:pPr>
            <a:r>
              <a:rPr lang="en-US" dirty="0" err="1" smtClean="0"/>
              <a:t>element.sendKeys</a:t>
            </a:r>
            <a:r>
              <a:rPr lang="en-US" dirty="0" smtClean="0"/>
              <a:t>(</a:t>
            </a:r>
            <a:r>
              <a:rPr lang="en-US" dirty="0" err="1" smtClean="0"/>
              <a:t>Keys.DELETE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>
                <a:solidFill>
                  <a:srgbClr val="0070C0"/>
                </a:solidFill>
              </a:rPr>
              <a:t>удалить содержимое поля ввода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element.sendKeys</a:t>
            </a:r>
            <a:r>
              <a:rPr lang="en-US" dirty="0" smtClean="0"/>
              <a:t>(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"text to search"</a:t>
            </a:r>
            <a:r>
              <a:rPr lang="ru-RU" dirty="0" smtClean="0"/>
              <a:t> + </a:t>
            </a:r>
            <a:r>
              <a:rPr lang="en-US" dirty="0" err="1" smtClean="0"/>
              <a:t>Keys.RETURN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err="1" smtClean="0">
                <a:solidFill>
                  <a:srgbClr val="0070C0"/>
                </a:solidFill>
              </a:rPr>
              <a:t>засабмитить</a:t>
            </a:r>
            <a:r>
              <a:rPr lang="ru-RU" dirty="0" smtClean="0">
                <a:solidFill>
                  <a:srgbClr val="0070C0"/>
                </a:solidFill>
              </a:rPr>
              <a:t> форму, если нет кнопки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body = driver.findElement(By.tagName("body"));</a:t>
            </a:r>
          </a:p>
          <a:p>
            <a:pPr>
              <a:buNone/>
            </a:pPr>
            <a:r>
              <a:rPr lang="en-US" dirty="0" err="1" smtClean="0"/>
              <a:t>body.sendKeys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Keys.CONTROL</a:t>
            </a:r>
            <a:r>
              <a:rPr lang="en-US" dirty="0" smtClean="0"/>
              <a:t> + </a:t>
            </a:r>
            <a:r>
              <a:rPr lang="en-US" dirty="0" err="1" smtClean="0"/>
              <a:t>Keys.SHIFT</a:t>
            </a:r>
            <a:r>
              <a:rPr lang="en-US" dirty="0" smtClean="0"/>
              <a:t> + "1");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>
                <a:solidFill>
                  <a:srgbClr val="0070C0"/>
                </a:solidFill>
              </a:rPr>
              <a:t>«горячие клавиши», клавиатурные сочетания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</a:t>
            </a:r>
          </a:p>
          <a:p>
            <a:r>
              <a:rPr lang="en-US" dirty="0" smtClean="0"/>
              <a:t>sendKeys</a:t>
            </a:r>
          </a:p>
          <a:p>
            <a:r>
              <a:rPr lang="en-US" dirty="0" smtClean="0"/>
              <a:t>moveToElement</a:t>
            </a:r>
          </a:p>
          <a:p>
            <a:r>
              <a:rPr lang="en-US" dirty="0" smtClean="0"/>
              <a:t>clickAndHold</a:t>
            </a:r>
          </a:p>
          <a:p>
            <a:r>
              <a:rPr lang="en-US" dirty="0" smtClean="0"/>
              <a:t>release</a:t>
            </a:r>
          </a:p>
          <a:p>
            <a:r>
              <a:rPr lang="en-US" dirty="0" smtClean="0"/>
              <a:t>keyDown</a:t>
            </a:r>
          </a:p>
          <a:p>
            <a:r>
              <a:rPr lang="en-US" dirty="0" smtClean="0"/>
              <a:t>keyUp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11960" y="1200151"/>
            <a:ext cx="4474840" cy="33944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new Actions(driver)</a:t>
            </a:r>
            <a:br>
              <a:rPr lang="en-US" dirty="0" smtClean="0"/>
            </a:br>
            <a:r>
              <a:rPr lang="en-US" dirty="0" smtClean="0"/>
              <a:t>.moveToElement(drag)</a:t>
            </a:r>
            <a:br>
              <a:rPr lang="en-US" dirty="0" smtClean="0"/>
            </a:br>
            <a:r>
              <a:rPr lang="en-US" dirty="0" smtClean="0"/>
              <a:t>.keyDown(</a:t>
            </a:r>
            <a:r>
              <a:rPr lang="en-US" dirty="0" err="1" smtClean="0"/>
              <a:t>Keys.CONTROL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.clickAndHold()</a:t>
            </a:r>
            <a:br>
              <a:rPr lang="en-US" dirty="0" smtClean="0"/>
            </a:br>
            <a:r>
              <a:rPr lang="en-US" dirty="0" smtClean="0"/>
              <a:t>.moveToElement(drop)</a:t>
            </a:r>
            <a:br>
              <a:rPr lang="en-US" dirty="0" smtClean="0"/>
            </a:br>
            <a:r>
              <a:rPr lang="en-US" dirty="0" smtClean="0"/>
              <a:t>.release()</a:t>
            </a:r>
            <a:br>
              <a:rPr lang="en-US" dirty="0" smtClean="0"/>
            </a:br>
            <a:r>
              <a:rPr lang="en-US" dirty="0" smtClean="0"/>
              <a:t>.keyUp(</a:t>
            </a:r>
            <a:r>
              <a:rPr lang="en-US" dirty="0" err="1" smtClean="0"/>
              <a:t>Keys.CONTROL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.perform()</a:t>
            </a:r>
            <a:r>
              <a:rPr lang="en-US" dirty="0" smtClean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new Actions(driver)</a:t>
            </a:r>
            <a:br>
              <a:rPr lang="en-US" dirty="0" smtClean="0"/>
            </a:br>
            <a:r>
              <a:rPr lang="en-US" dirty="0" smtClean="0"/>
              <a:t>.moveToElement(el, 1, 1)</a:t>
            </a:r>
            <a:br>
              <a:rPr lang="en-US" dirty="0" smtClean="0"/>
            </a:br>
            <a:r>
              <a:rPr lang="en-US" dirty="0" smtClean="0"/>
              <a:t>.click()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.perform()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new Actions(driver)</a:t>
            </a:r>
            <a:br>
              <a:rPr lang="en-US" dirty="0" smtClean="0"/>
            </a:br>
            <a:r>
              <a:rPr lang="en-US" dirty="0" smtClean="0"/>
              <a:t>.moveToElement(el)</a:t>
            </a:r>
            <a:br>
              <a:rPr lang="en-US" dirty="0" smtClean="0"/>
            </a:br>
            <a:r>
              <a:rPr lang="en-US" dirty="0" smtClean="0"/>
              <a:t>.moveByOffset(5,5)</a:t>
            </a:r>
            <a:br>
              <a:rPr lang="en-US" dirty="0" smtClean="0"/>
            </a:br>
            <a:r>
              <a:rPr lang="en-US" dirty="0" smtClean="0"/>
              <a:t>.click()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.perform()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new Actions(driver)</a:t>
            </a:r>
            <a:br>
              <a:rPr lang="en-US" dirty="0" smtClean="0"/>
            </a:br>
            <a:r>
              <a:rPr lang="en-US" dirty="0" smtClean="0"/>
              <a:t>.moveToElement(menu)</a:t>
            </a:r>
            <a:br>
              <a:rPr lang="en-US" dirty="0" smtClean="0"/>
            </a:br>
            <a:r>
              <a:rPr lang="en-US" dirty="0" smtClean="0"/>
              <a:t>.moveToElement(submenu)</a:t>
            </a:r>
            <a:br>
              <a:rPr lang="en-US" dirty="0" smtClean="0"/>
            </a:br>
            <a:r>
              <a:rPr lang="en-US" dirty="0" smtClean="0"/>
              <a:t> .moveToElement(item) </a:t>
            </a:r>
            <a:br>
              <a:rPr lang="en-US" dirty="0" smtClean="0"/>
            </a:br>
            <a:r>
              <a:rPr lang="en-US" dirty="0" smtClean="0"/>
              <a:t>.click()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.perform()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new Actions(driver)</a:t>
            </a:r>
            <a:br>
              <a:rPr lang="en-US" dirty="0" smtClean="0"/>
            </a:br>
            <a:r>
              <a:rPr lang="en-US" dirty="0" smtClean="0"/>
              <a:t>.dragAndDrop(el1, el2)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.perform()</a:t>
            </a:r>
            <a:r>
              <a:rPr lang="en-US" dirty="0" smtClean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23528" y="3327263"/>
            <a:ext cx="84249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Общий обзор команд</a:t>
            </a:r>
          </a:p>
          <a:p>
            <a:r>
              <a:rPr lang="ru-RU" dirty="0" smtClean="0"/>
              <a:t>Запуск и остановка, открытие страниц</a:t>
            </a:r>
          </a:p>
          <a:p>
            <a:r>
              <a:rPr lang="ru-RU" dirty="0" smtClean="0"/>
              <a:t>Поиск элементов (+ожидания)</a:t>
            </a:r>
          </a:p>
          <a:p>
            <a:r>
              <a:rPr lang="ru-RU" dirty="0" smtClean="0"/>
              <a:t>Действия с элементами, простые и сложные</a:t>
            </a:r>
          </a:p>
          <a:p>
            <a:r>
              <a:rPr lang="ru-RU" dirty="0" smtClean="0"/>
              <a:t>Получение свойств элементов</a:t>
            </a:r>
          </a:p>
          <a:p>
            <a:r>
              <a:rPr lang="ru-RU" dirty="0" smtClean="0"/>
              <a:t>Переключение между окнами и фреймами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getText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Видимый</a:t>
            </a:r>
            <a:r>
              <a:rPr lang="ru-RU" dirty="0" smtClean="0"/>
              <a:t> текст</a:t>
            </a:r>
            <a:br>
              <a:rPr lang="ru-RU" dirty="0" smtClean="0"/>
            </a:br>
            <a:r>
              <a:rPr lang="ru-RU" dirty="0" smtClean="0"/>
              <a:t>невидимые элементы имеют пустой текст</a:t>
            </a:r>
          </a:p>
          <a:p>
            <a:endParaRPr lang="en-US" dirty="0" smtClean="0"/>
          </a:p>
          <a:p>
            <a:r>
              <a:rPr lang="ru-RU" dirty="0" smtClean="0"/>
              <a:t>Нормализация – удаление пробелов</a:t>
            </a:r>
            <a:br>
              <a:rPr lang="ru-RU" dirty="0" smtClean="0"/>
            </a:br>
            <a:r>
              <a:rPr lang="en-US" dirty="0" smtClean="0"/>
              <a:t>Preformatted </a:t>
            </a:r>
            <a:r>
              <a:rPr lang="ru-RU" dirty="0" smtClean="0"/>
              <a:t>– сохранение пробелов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getAttribute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input.getAttribute</a:t>
            </a:r>
            <a:r>
              <a:rPr lang="en-US" dirty="0" smtClean="0"/>
              <a:t>("value");</a:t>
            </a:r>
          </a:p>
          <a:p>
            <a:r>
              <a:rPr lang="en-US" dirty="0" err="1" smtClean="0"/>
              <a:t>input.getAttribute</a:t>
            </a:r>
            <a:r>
              <a:rPr lang="en-US" dirty="0" smtClean="0"/>
              <a:t>("</a:t>
            </a:r>
            <a:r>
              <a:rPr lang="en-US" dirty="0" err="1" smtClean="0"/>
              <a:t>href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ru-RU" dirty="0" smtClean="0"/>
              <a:t>всегда абсолютные ссылки</a:t>
            </a:r>
          </a:p>
          <a:p>
            <a:r>
              <a:rPr lang="en-US" dirty="0" err="1" smtClean="0"/>
              <a:t>button.getAttribute</a:t>
            </a:r>
            <a:r>
              <a:rPr lang="en-US" dirty="0" smtClean="0"/>
              <a:t>("disabled") </a:t>
            </a:r>
            <a:br>
              <a:rPr lang="en-US" dirty="0" smtClean="0"/>
            </a:br>
            <a:r>
              <a:rPr lang="ru-RU" dirty="0" smtClean="0"/>
              <a:t>либо </a:t>
            </a:r>
            <a:r>
              <a:rPr lang="en-US" dirty="0" smtClean="0"/>
              <a:t>null, </a:t>
            </a:r>
            <a:r>
              <a:rPr lang="ru-RU" dirty="0" smtClean="0"/>
              <a:t>либо </a:t>
            </a:r>
            <a:r>
              <a:rPr lang="en-US" dirty="0" smtClean="0"/>
              <a:t>true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disabled, selected, checked, </a:t>
            </a:r>
            <a:r>
              <a:rPr lang="en-US" dirty="0" err="1" smtClean="0"/>
              <a:t>readonly</a:t>
            </a:r>
            <a:r>
              <a:rPr lang="en-US" dirty="0" smtClean="0"/>
              <a:t>, …</a:t>
            </a:r>
            <a:endParaRPr lang="ru-RU" dirty="0" smtClean="0"/>
          </a:p>
          <a:p>
            <a:r>
              <a:rPr lang="en-US" dirty="0" err="1" smtClean="0"/>
              <a:t>div.getAttribute</a:t>
            </a:r>
            <a:r>
              <a:rPr lang="en-US" dirty="0" smtClean="0"/>
              <a:t>("</a:t>
            </a:r>
            <a:r>
              <a:rPr lang="en-US" dirty="0" err="1" smtClean="0"/>
              <a:t>innerText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smtClean="0"/>
              <a:t>attribute </a:t>
            </a:r>
            <a:r>
              <a:rPr lang="ru-RU" dirty="0" smtClean="0"/>
              <a:t>или </a:t>
            </a:r>
            <a:r>
              <a:rPr lang="en-US" dirty="0" smtClean="0"/>
              <a:t>property</a:t>
            </a:r>
            <a:r>
              <a:rPr lang="ru-RU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isDisplayed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вроде бы всё очевидно, но…</a:t>
            </a:r>
          </a:p>
          <a:p>
            <a:r>
              <a:rPr lang="ru-RU" dirty="0" smtClean="0"/>
              <a:t>находится за левым или верхним краем</a:t>
            </a:r>
            <a:br>
              <a:rPr lang="ru-RU" dirty="0" smtClean="0"/>
            </a:br>
            <a:r>
              <a:rPr lang="ru-RU" i="1" dirty="0" smtClean="0"/>
              <a:t>частично</a:t>
            </a:r>
            <a:r>
              <a:rPr lang="ru-RU" dirty="0" smtClean="0"/>
              <a:t> находится за краем</a:t>
            </a:r>
          </a:p>
          <a:p>
            <a:r>
              <a:rPr lang="ru-RU" dirty="0" smtClean="0"/>
              <a:t>скрыт под другим элементом</a:t>
            </a:r>
            <a:br>
              <a:rPr lang="ru-RU" dirty="0" smtClean="0"/>
            </a:br>
            <a:r>
              <a:rPr lang="ru-RU" i="1" dirty="0" smtClean="0"/>
              <a:t>частично</a:t>
            </a:r>
            <a:r>
              <a:rPr lang="ru-RU" dirty="0" smtClean="0"/>
              <a:t> скрыт под другим элементом</a:t>
            </a:r>
          </a:p>
          <a:p>
            <a:r>
              <a:rPr lang="ru-RU" dirty="0" smtClean="0"/>
              <a:t>прозрачный, либо цвет сливается с фоном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ещё?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element.isDisplayed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element.isEnabled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element.isSelected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element.getCssValue</a:t>
            </a:r>
            <a:r>
              <a:rPr lang="en-US" dirty="0" smtClean="0"/>
              <a:t>("background-color");</a:t>
            </a:r>
          </a:p>
          <a:p>
            <a:r>
              <a:rPr lang="en-US" dirty="0" err="1" smtClean="0"/>
              <a:t>element.getSize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element.getTagName</a:t>
            </a:r>
            <a:r>
              <a:rPr lang="en-US" dirty="0" smtClean="0"/>
              <a:t>();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23528" y="1168167"/>
            <a:ext cx="84249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Общий обзор команд</a:t>
            </a:r>
          </a:p>
          <a:p>
            <a:r>
              <a:rPr lang="ru-RU" dirty="0" smtClean="0"/>
              <a:t>Запуск и остановка, открытие страниц</a:t>
            </a:r>
          </a:p>
          <a:p>
            <a:r>
              <a:rPr lang="ru-RU" dirty="0" smtClean="0"/>
              <a:t>Поиск элементов (+ожидания)</a:t>
            </a:r>
            <a:endParaRPr lang="ru-RU" b="1" dirty="0" smtClean="0"/>
          </a:p>
          <a:p>
            <a:r>
              <a:rPr lang="ru-RU" dirty="0" smtClean="0"/>
              <a:t>Действия с элементами, простые и сложные</a:t>
            </a:r>
          </a:p>
          <a:p>
            <a:r>
              <a:rPr lang="ru-RU" dirty="0" smtClean="0"/>
              <a:t>Получение свойств элементов</a:t>
            </a:r>
          </a:p>
          <a:p>
            <a:r>
              <a:rPr lang="ru-RU" dirty="0" smtClean="0"/>
              <a:t>Переключение между окнами и фреймами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23528" y="3867894"/>
            <a:ext cx="84249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Общий обзор команд</a:t>
            </a:r>
          </a:p>
          <a:p>
            <a:r>
              <a:rPr lang="ru-RU" dirty="0" smtClean="0"/>
              <a:t>Запуск и остановка, открытие страниц</a:t>
            </a:r>
          </a:p>
          <a:p>
            <a:r>
              <a:rPr lang="ru-RU" dirty="0" smtClean="0"/>
              <a:t>Поиск элементов (+ожидания)</a:t>
            </a:r>
          </a:p>
          <a:p>
            <a:r>
              <a:rPr lang="ru-RU" dirty="0" smtClean="0"/>
              <a:t>Действия с элементами, простые и сложные</a:t>
            </a:r>
          </a:p>
          <a:p>
            <a:r>
              <a:rPr lang="ru-RU" dirty="0" smtClean="0"/>
              <a:t>Получение свойств элементов</a:t>
            </a:r>
          </a:p>
          <a:p>
            <a:r>
              <a:rPr lang="ru-RU" dirty="0" smtClean="0"/>
              <a:t>Переключение между окнами и фреймами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driver.switchTo()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driver.switchTo().alert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err="1" smtClean="0"/>
              <a:t>driver.switchTo</a:t>
            </a:r>
            <a:r>
              <a:rPr lang="en-US" dirty="0" smtClean="0"/>
              <a:t>().frame</a:t>
            </a:r>
            <a:r>
              <a:rPr lang="en-US" dirty="0" smtClean="0"/>
              <a:t>();</a:t>
            </a:r>
            <a:endParaRPr lang="ru-RU" dirty="0" smtClean="0"/>
          </a:p>
          <a:p>
            <a:r>
              <a:rPr lang="en-US" dirty="0" err="1" smtClean="0"/>
              <a:t>driver.switchTo</a:t>
            </a:r>
            <a:r>
              <a:rPr lang="en-US" dirty="0" smtClean="0"/>
              <a:t>().</a:t>
            </a:r>
            <a:r>
              <a:rPr lang="en-US" dirty="0" err="1" smtClean="0"/>
              <a:t>defaultContent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driver.switchTo</a:t>
            </a:r>
            <a:r>
              <a:rPr lang="en-US" dirty="0" smtClean="0"/>
              <a:t>().window();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Диалоговые 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Alert </a:t>
            </a:r>
            <a:r>
              <a:rPr lang="en-US" dirty="0" err="1" smtClean="0"/>
              <a:t>alert</a:t>
            </a:r>
            <a:r>
              <a:rPr lang="en-US" dirty="0" smtClean="0"/>
              <a:t> = driver.switchTo().alert();</a:t>
            </a:r>
          </a:p>
          <a:p>
            <a:pPr>
              <a:buNone/>
            </a:pPr>
            <a:r>
              <a:rPr lang="en-US" dirty="0" err="1" smtClean="0"/>
              <a:t>alert.getText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alert.accept</a:t>
            </a:r>
            <a:r>
              <a:rPr lang="en-US" dirty="0" smtClean="0"/>
              <a:t>(); // </a:t>
            </a:r>
            <a:r>
              <a:rPr lang="ru-RU" dirty="0" smtClean="0"/>
              <a:t>либо </a:t>
            </a:r>
            <a:r>
              <a:rPr lang="en-US" dirty="0" err="1" smtClean="0"/>
              <a:t>alert.dismiss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>
                <a:solidFill>
                  <a:srgbClr val="0070C0"/>
                </a:solidFill>
              </a:rPr>
              <a:t>а если нет алёрта? </a:t>
            </a:r>
            <a:r>
              <a:rPr lang="en-US" dirty="0" err="1" smtClean="0">
                <a:solidFill>
                  <a:srgbClr val="0070C0"/>
                </a:solidFill>
              </a:rPr>
              <a:t>NoAlertPresentException</a:t>
            </a:r>
            <a:endParaRPr lang="ru-RU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0070C0"/>
                </a:solidFill>
              </a:rPr>
              <a:t>а если не сделать? </a:t>
            </a:r>
            <a:r>
              <a:rPr lang="en-US" dirty="0" err="1" smtClean="0">
                <a:solidFill>
                  <a:srgbClr val="0070C0"/>
                </a:solidFill>
              </a:rPr>
              <a:t>UnhandledAlertException</a:t>
            </a:r>
            <a:endParaRPr lang="ru-RU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driver.switchTo().frame(</a:t>
            </a:r>
            <a:br>
              <a:rPr lang="en-US" dirty="0" smtClean="0"/>
            </a:br>
            <a:r>
              <a:rPr lang="en-US" dirty="0" smtClean="0"/>
              <a:t>driver.findElement(By.tagName("</a:t>
            </a:r>
            <a:r>
              <a:rPr lang="en-US" dirty="0" err="1" smtClean="0"/>
              <a:t>iframe</a:t>
            </a:r>
            <a:r>
              <a:rPr lang="en-US" dirty="0" smtClean="0"/>
              <a:t>")));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что-то сделали внутри фрейма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driver.switchTo().</a:t>
            </a:r>
            <a:r>
              <a:rPr lang="en-US" dirty="0" err="1" smtClean="0"/>
              <a:t>defaultContent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>
                <a:solidFill>
                  <a:srgbClr val="0070C0"/>
                </a:solidFill>
              </a:rPr>
              <a:t>фреймы могут быть вложены как матрёшка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allWindows</a:t>
            </a:r>
            <a:r>
              <a:rPr lang="en-US" dirty="0" smtClean="0"/>
              <a:t> = driver.getWindowHandles();</a:t>
            </a:r>
          </a:p>
          <a:p>
            <a:pPr>
              <a:buNone/>
            </a:pPr>
            <a:r>
              <a:rPr lang="en-US" dirty="0" err="1" smtClean="0"/>
              <a:t>thisWindow</a:t>
            </a:r>
            <a:r>
              <a:rPr lang="en-US" dirty="0" smtClean="0"/>
              <a:t> = </a:t>
            </a:r>
            <a:r>
              <a:rPr lang="en-US" dirty="0" err="1" smtClean="0"/>
              <a:t>driver.getWindowHandle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driver.switchTo().window(handle);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что-то делаем в этом окне</a:t>
            </a:r>
          </a:p>
          <a:p>
            <a:pPr>
              <a:buNone/>
            </a:pPr>
            <a:r>
              <a:rPr lang="en-US" dirty="0" err="1" smtClean="0"/>
              <a:t>driver.close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driver.switchTo().window(</a:t>
            </a:r>
            <a:r>
              <a:rPr lang="en-US" dirty="0" err="1" smtClean="0"/>
              <a:t>originalWindow</a:t>
            </a:r>
            <a:r>
              <a:rPr lang="en-US" dirty="0" smtClean="0"/>
              <a:t>);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987574"/>
            <a:ext cx="84249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  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Туда и обратно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4664"/>
            <a:ext cx="8229600" cy="39433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// запоминаем идентификатор текущего окна</a:t>
            </a:r>
          </a:p>
          <a:p>
            <a:pPr>
              <a:buNone/>
            </a:pPr>
            <a:r>
              <a:rPr lang="en-US" dirty="0" err="1" smtClean="0"/>
              <a:t>originalWindow</a:t>
            </a:r>
            <a:r>
              <a:rPr lang="en-US" dirty="0" smtClean="0"/>
              <a:t> = </a:t>
            </a:r>
            <a:r>
              <a:rPr lang="en-US" dirty="0" err="1" smtClean="0"/>
              <a:t>driver.getWindowHandle</a:t>
            </a:r>
            <a:r>
              <a:rPr lang="en-US" dirty="0" smtClean="0"/>
              <a:t>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запоминаем идентификаторы уже открытых окон</a:t>
            </a:r>
          </a:p>
          <a:p>
            <a:pPr>
              <a:buNone/>
            </a:pPr>
            <a:r>
              <a:rPr lang="en-US" dirty="0" err="1" smtClean="0"/>
              <a:t>existingWindows</a:t>
            </a:r>
            <a:r>
              <a:rPr lang="en-US" dirty="0" smtClean="0"/>
              <a:t> = </a:t>
            </a:r>
            <a:r>
              <a:rPr lang="en-US" dirty="0" err="1" smtClean="0"/>
              <a:t>driver.getWindowHandle</a:t>
            </a:r>
            <a:r>
              <a:rPr lang="en-US" b="1" dirty="0" err="1" smtClean="0"/>
              <a:t>S</a:t>
            </a:r>
            <a:r>
              <a:rPr lang="en-US" dirty="0" smtClean="0"/>
              <a:t>();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жирная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err="1" smtClean="0"/>
              <a:t>кликаем</a:t>
            </a:r>
            <a:r>
              <a:rPr lang="ru-RU" dirty="0" smtClean="0"/>
              <a:t> кнопку, которая открывает новое окно</a:t>
            </a:r>
          </a:p>
          <a:p>
            <a:pPr>
              <a:buNone/>
            </a:pPr>
            <a:r>
              <a:rPr lang="en-US" dirty="0" smtClean="0"/>
              <a:t>driver.findElement(By.id("button")).click()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ждем появления нового окна, с новым идентификатором</a:t>
            </a:r>
          </a:p>
          <a:p>
            <a:pPr>
              <a:buNone/>
            </a:pPr>
            <a:r>
              <a:rPr lang="en-US" dirty="0" err="1" smtClean="0"/>
              <a:t>newWindow</a:t>
            </a:r>
            <a:r>
              <a:rPr lang="en-US" dirty="0" smtClean="0"/>
              <a:t> = wait.until(</a:t>
            </a:r>
            <a:r>
              <a:rPr lang="en-US" dirty="0" err="1" smtClean="0"/>
              <a:t>anyWindowOtherThan</a:t>
            </a:r>
            <a:r>
              <a:rPr lang="en-US" dirty="0" smtClean="0"/>
              <a:t>(</a:t>
            </a:r>
            <a:r>
              <a:rPr lang="en-US" dirty="0" err="1" smtClean="0"/>
              <a:t>existingWindows</a:t>
            </a:r>
            <a:r>
              <a:rPr lang="en-US" dirty="0" smtClean="0"/>
              <a:t>))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переключаемся в новое окно</a:t>
            </a:r>
          </a:p>
          <a:p>
            <a:pPr>
              <a:buNone/>
            </a:pPr>
            <a:r>
              <a:rPr lang="en-US" dirty="0" smtClean="0"/>
              <a:t>driver.switchTo().window(</a:t>
            </a:r>
            <a:r>
              <a:rPr lang="en-US" dirty="0" err="1" smtClean="0"/>
              <a:t>newWindow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закрываем его</a:t>
            </a:r>
          </a:p>
          <a:p>
            <a:pPr>
              <a:buNone/>
            </a:pPr>
            <a:r>
              <a:rPr lang="en-US" dirty="0" err="1" smtClean="0"/>
              <a:t>driver.close</a:t>
            </a:r>
            <a:r>
              <a:rPr lang="en-US" dirty="0" smtClean="0"/>
              <a:t>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ru-RU" dirty="0" smtClean="0"/>
              <a:t>и возвращаемся в исходное окно</a:t>
            </a:r>
          </a:p>
          <a:p>
            <a:pPr>
              <a:buNone/>
            </a:pPr>
            <a:r>
              <a:rPr lang="en-US" dirty="0" smtClean="0"/>
              <a:t>driver.switchTo().window(</a:t>
            </a:r>
            <a:r>
              <a:rPr lang="en-US" dirty="0" err="1" smtClean="0"/>
              <a:t>originalWindow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8802E-6 L -8.33333E-7 0.112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11211 L -8.33333E-7 0.2103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21032 L -8.33333E-7 0.3224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32242 L -8.33333E-7 0.4203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42032 L -8.33333E-7 0.5324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53243 L -8.33333E-7 0.6445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Ожидание появления нового 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ExpectedCondition&lt;String&gt;</a:t>
            </a:r>
            <a:r>
              <a:rPr lang="ru-RU" dirty="0" smtClean="0"/>
              <a:t> </a:t>
            </a:r>
            <a:r>
              <a:rPr lang="en-US" dirty="0" err="1" smtClean="0"/>
              <a:t>anyWindowOtherThan</a:t>
            </a:r>
            <a:r>
              <a:rPr lang="en-US" dirty="0" smtClean="0"/>
              <a:t>(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Set&lt;String&gt; </a:t>
            </a:r>
            <a:r>
              <a:rPr lang="en-US" dirty="0" err="1" smtClean="0"/>
              <a:t>oldWindows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ru-RU" dirty="0" smtClean="0"/>
              <a:t>  </a:t>
            </a:r>
            <a:r>
              <a:rPr lang="en-US" dirty="0" smtClean="0"/>
              <a:t>return new ExpectedCondition&lt;String&gt;()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    </a:t>
            </a:r>
            <a:r>
              <a:rPr lang="en-US" dirty="0" smtClean="0"/>
              <a:t>public String apply(WebDriver driver)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ru-RU" dirty="0" smtClean="0"/>
              <a:t>      </a:t>
            </a:r>
            <a:r>
              <a:rPr lang="en-US" dirty="0" smtClean="0"/>
              <a:t>Set&lt;String&gt; handles = driver.getWindowHandles();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handles.removeAll</a:t>
            </a:r>
            <a:r>
              <a:rPr lang="en-US" dirty="0" smtClean="0"/>
              <a:t>(</a:t>
            </a:r>
            <a:r>
              <a:rPr lang="en-US" dirty="0" err="1" smtClean="0"/>
              <a:t>oldWindows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handles.size</a:t>
            </a:r>
            <a:r>
              <a:rPr lang="en-US" dirty="0" smtClean="0"/>
              <a:t>() &gt; 0 ? </a:t>
            </a:r>
            <a:r>
              <a:rPr lang="en-US" dirty="0" err="1" smtClean="0"/>
              <a:t>handles.iterator</a:t>
            </a:r>
            <a:r>
              <a:rPr lang="en-US" dirty="0" smtClean="0"/>
              <a:t>().next() : null;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   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ru-RU" dirty="0" smtClean="0"/>
              <a:t>  </a:t>
            </a: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Размеры и положение 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driver.window</a:t>
            </a:r>
            <a:r>
              <a:rPr lang="en-US" dirty="0" smtClean="0"/>
              <a:t>().</a:t>
            </a:r>
            <a:r>
              <a:rPr lang="en-US" dirty="0" err="1" smtClean="0"/>
              <a:t>getSize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driver.window</a:t>
            </a:r>
            <a:r>
              <a:rPr lang="en-US" dirty="0" smtClean="0"/>
              <a:t>().</a:t>
            </a:r>
            <a:r>
              <a:rPr lang="en-US" dirty="0" err="1" smtClean="0"/>
              <a:t>setSize</a:t>
            </a:r>
            <a:r>
              <a:rPr lang="en-US" dirty="0" smtClean="0"/>
              <a:t>(new Dimension(800, 600));</a:t>
            </a:r>
          </a:p>
          <a:p>
            <a:pPr>
              <a:buNone/>
            </a:pPr>
            <a:r>
              <a:rPr lang="en-US" dirty="0" err="1" smtClean="0"/>
              <a:t>driver.window</a:t>
            </a:r>
            <a:r>
              <a:rPr lang="en-US" dirty="0" smtClean="0"/>
              <a:t>().maximize();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driver.window</a:t>
            </a:r>
            <a:r>
              <a:rPr lang="en-US" dirty="0" smtClean="0"/>
              <a:t>().</a:t>
            </a:r>
            <a:r>
              <a:rPr lang="en-US" dirty="0" err="1" smtClean="0"/>
              <a:t>getPosition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driver.window</a:t>
            </a:r>
            <a:r>
              <a:rPr lang="en-US" dirty="0" smtClean="0"/>
              <a:t>().</a:t>
            </a:r>
            <a:r>
              <a:rPr lang="en-US" dirty="0" err="1" smtClean="0"/>
              <a:t>setPosition</a:t>
            </a:r>
            <a:r>
              <a:rPr lang="en-US" dirty="0" smtClean="0"/>
              <a:t>(new Point(0, 0));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3203848" y="1347614"/>
            <a:ext cx="2376264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Конец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обзор команд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браузер </a:t>
            </a:r>
            <a:r>
              <a:rPr lang="ru-RU" sz="2400" dirty="0" smtClean="0"/>
              <a:t>– запуск, остановка</a:t>
            </a:r>
          </a:p>
          <a:p>
            <a:r>
              <a:rPr lang="ru-RU" sz="2400" dirty="0" smtClean="0"/>
              <a:t>окно браузера – открыть, закрыть, переключиться, размер</a:t>
            </a:r>
          </a:p>
          <a:p>
            <a:r>
              <a:rPr lang="ru-RU" sz="2400" dirty="0" smtClean="0"/>
              <a:t>диалоговые окна, </a:t>
            </a:r>
            <a:r>
              <a:rPr lang="ru-RU" sz="2400" strike="sngStrike" dirty="0" smtClean="0"/>
              <a:t>меню, </a:t>
            </a:r>
            <a:r>
              <a:rPr lang="ru-RU" sz="2400" strike="sngStrike" dirty="0" err="1" smtClean="0"/>
              <a:t>тулбар</a:t>
            </a:r>
            <a:r>
              <a:rPr lang="ru-RU" sz="2400" strike="sngStrike" dirty="0" smtClean="0"/>
              <a:t>, </a:t>
            </a:r>
            <a:r>
              <a:rPr lang="ru-RU" sz="2400" strike="sngStrike" dirty="0" err="1" smtClean="0"/>
              <a:t>статусбар</a:t>
            </a:r>
            <a:r>
              <a:rPr lang="ru-RU" sz="2400" strike="sngStrike" dirty="0" smtClean="0"/>
              <a:t>, плагины</a:t>
            </a:r>
            <a:r>
              <a:rPr lang="ru-RU" sz="2400" dirty="0" smtClean="0"/>
              <a:t>(не поддерживаются)</a:t>
            </a:r>
          </a:p>
          <a:p>
            <a:r>
              <a:rPr lang="ru-RU" sz="2400" dirty="0" smtClean="0"/>
              <a:t>страница – открыть, предыдущая, </a:t>
            </a:r>
            <a:r>
              <a:rPr lang="ru-RU" sz="2400" dirty="0" smtClean="0"/>
              <a:t>следующая</a:t>
            </a:r>
            <a:endParaRPr lang="ru-RU" sz="2400" dirty="0" smtClean="0"/>
          </a:p>
          <a:p>
            <a:r>
              <a:rPr lang="ru-RU" sz="2400" dirty="0" smtClean="0"/>
              <a:t>элементы – найти,</a:t>
            </a:r>
            <a:br>
              <a:rPr lang="ru-RU" sz="2400" dirty="0" smtClean="0"/>
            </a:br>
            <a:r>
              <a:rPr lang="ru-RU" sz="2400" dirty="0" smtClean="0"/>
              <a:t>                       мышь, клавиатура, текст, атрибуты, стили, размер</a:t>
            </a:r>
          </a:p>
          <a:p>
            <a:r>
              <a:rPr lang="ru-RU" sz="2400" dirty="0" smtClean="0"/>
              <a:t>фреймы – найти, переключиться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23528" y="1707654"/>
            <a:ext cx="842493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занятия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Общий обзор команд</a:t>
            </a:r>
          </a:p>
          <a:p>
            <a:r>
              <a:rPr lang="ru-RU" dirty="0" smtClean="0"/>
              <a:t>Запуск и остановка, открытие страниц</a:t>
            </a:r>
          </a:p>
          <a:p>
            <a:r>
              <a:rPr lang="ru-RU" dirty="0" smtClean="0"/>
              <a:t>Поиск элементов (+ожидания)</a:t>
            </a:r>
          </a:p>
          <a:p>
            <a:r>
              <a:rPr lang="ru-RU" dirty="0" smtClean="0"/>
              <a:t>Действия с элементами, простые и сложные</a:t>
            </a:r>
          </a:p>
          <a:p>
            <a:r>
              <a:rPr lang="ru-RU" dirty="0" smtClean="0"/>
              <a:t>Получение свойств элементов</a:t>
            </a:r>
          </a:p>
          <a:p>
            <a:r>
              <a:rPr lang="ru-RU" dirty="0" smtClean="0"/>
              <a:t>Переключение между окнами и фреймами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браузера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WebDriver driver = new </a:t>
            </a:r>
            <a:r>
              <a:rPr lang="en-US" dirty="0" err="1" smtClean="0"/>
              <a:t>FirefoxDriver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… new </a:t>
            </a:r>
            <a:r>
              <a:rPr lang="en-US" dirty="0" err="1" smtClean="0"/>
              <a:t>ChromeDriver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… new </a:t>
            </a:r>
            <a:r>
              <a:rPr lang="en-US" dirty="0" err="1" smtClean="0"/>
              <a:t>InternetExplorerDriver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… new </a:t>
            </a:r>
            <a:r>
              <a:rPr lang="en-US" dirty="0" err="1" smtClean="0"/>
              <a:t>OperaDriver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… new </a:t>
            </a:r>
            <a:r>
              <a:rPr lang="en-US" dirty="0" err="1" smtClean="0"/>
              <a:t>SafariDriver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… new </a:t>
            </a:r>
            <a:r>
              <a:rPr lang="en-US" dirty="0" err="1" smtClean="0"/>
              <a:t>PhantomJSDriver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… new </a:t>
            </a:r>
            <a:r>
              <a:rPr lang="en-US" dirty="0" err="1" smtClean="0"/>
              <a:t>HtmlUnitDriver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Остановка браузера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driver.quit</a:t>
            </a:r>
            <a:r>
              <a:rPr lang="en-US" dirty="0" smtClean="0"/>
              <a:t>();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0070C0"/>
                </a:solidFill>
              </a:rPr>
              <a:t>закрыть все окна и завершить работу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driver.close</a:t>
            </a:r>
            <a:r>
              <a:rPr lang="en-US" dirty="0" smtClean="0"/>
              <a:t>();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0070C0"/>
                </a:solidFill>
              </a:rPr>
              <a:t>закрыть текущее окно,</a:t>
            </a:r>
            <a:br>
              <a:rPr lang="ru-RU" dirty="0" smtClean="0">
                <a:solidFill>
                  <a:srgbClr val="0070C0"/>
                </a:solidFill>
              </a:rPr>
            </a:br>
            <a:r>
              <a:rPr lang="ru-RU" dirty="0" smtClean="0">
                <a:solidFill>
                  <a:srgbClr val="0070C0"/>
                </a:solidFill>
              </a:rPr>
              <a:t>если оно последнее –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страниц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driver.get</a:t>
            </a:r>
            <a:r>
              <a:rPr lang="en-US" dirty="0" smtClean="0"/>
              <a:t>("http://google.com.ua/");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0070C0"/>
                </a:solidFill>
              </a:rPr>
              <a:t>открыть страницу</a:t>
            </a:r>
            <a:br>
              <a:rPr lang="ru-RU" dirty="0" smtClean="0">
                <a:solidFill>
                  <a:srgbClr val="0070C0"/>
                </a:solidFill>
              </a:rPr>
            </a:br>
            <a:r>
              <a:rPr lang="ru-RU" dirty="0" smtClean="0">
                <a:solidFill>
                  <a:srgbClr val="0070C0"/>
                </a:solidFill>
              </a:rPr>
              <a:t>и подождать, пока она загрузится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driver.navigate</a:t>
            </a:r>
            <a:r>
              <a:rPr lang="en-US" dirty="0" smtClean="0"/>
              <a:t>().to("http</a:t>
            </a:r>
            <a:r>
              <a:rPr lang="en-US" dirty="0"/>
              <a:t>:// google.com.ua /");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0070C0"/>
                </a:solidFill>
              </a:rPr>
              <a:t>то же самое, но более длинно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driver.navigate</a:t>
            </a:r>
            <a:r>
              <a:rPr lang="en-US" dirty="0" smtClean="0"/>
              <a:t>().to("http</a:t>
            </a:r>
            <a:r>
              <a:rPr lang="en-US" dirty="0"/>
              <a:t>:// google.com.ua /");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driver.navigate</a:t>
            </a:r>
            <a:r>
              <a:rPr lang="en-US" dirty="0" smtClean="0"/>
              <a:t>().refresh();</a:t>
            </a:r>
            <a:r>
              <a:rPr lang="ru-RU" sz="2200" i="1" dirty="0" smtClean="0"/>
              <a:t>(</a:t>
            </a:r>
            <a:r>
              <a:rPr lang="ru-RU" sz="2200" i="1" dirty="0" err="1" smtClean="0"/>
              <a:t>юзал</a:t>
            </a:r>
            <a:r>
              <a:rPr lang="ru-RU" sz="2200" i="1" dirty="0" smtClean="0"/>
              <a:t>)</a:t>
            </a:r>
            <a:endParaRPr lang="en-US" sz="2200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driver.navigate</a:t>
            </a:r>
            <a:r>
              <a:rPr lang="en-US" dirty="0" smtClean="0"/>
              <a:t>().back();</a:t>
            </a:r>
            <a:r>
              <a:rPr lang="ru-RU" dirty="0" smtClean="0"/>
              <a:t> </a:t>
            </a:r>
            <a:r>
              <a:rPr lang="ru-RU" sz="2200" i="1" dirty="0" smtClean="0"/>
              <a:t>будьте внимательны так как иногда браузер спрашивает об сохранении данных или подтверждение о переходе на др. страницу</a:t>
            </a:r>
            <a:endParaRPr lang="en-US" sz="2200" i="1" dirty="0" smtClean="0"/>
          </a:p>
          <a:p>
            <a:pPr>
              <a:buNone/>
            </a:pPr>
            <a:r>
              <a:rPr lang="en-US" dirty="0" err="1" smtClean="0"/>
              <a:t>driver.navigate</a:t>
            </a:r>
            <a:r>
              <a:rPr lang="en-US" dirty="0" smtClean="0"/>
              <a:t>().forward();</a:t>
            </a:r>
            <a:r>
              <a:rPr lang="ru-RU" i="1" dirty="0"/>
              <a:t> </a:t>
            </a:r>
            <a:r>
              <a:rPr lang="ru-RU" sz="2200" i="1" dirty="0" smtClean="0"/>
              <a:t>то же самое(никогда не </a:t>
            </a:r>
            <a:r>
              <a:rPr lang="ru-RU" sz="2200" i="1" dirty="0" err="1" smtClean="0"/>
              <a:t>юзал</a:t>
            </a:r>
            <a:r>
              <a:rPr lang="ru-RU" sz="2200" i="1" dirty="0" smtClean="0"/>
              <a:t>)))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10330</TotalTime>
  <Words>774</Words>
  <Application>Microsoft Office PowerPoint</Application>
  <PresentationFormat>Экран (16:9)</PresentationFormat>
  <Paragraphs>248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Day 2 Базовые команды  Selenium WD</vt:lpstr>
      <vt:lpstr>План Day2</vt:lpstr>
      <vt:lpstr>План занятия</vt:lpstr>
      <vt:lpstr>Общий обзор команд</vt:lpstr>
      <vt:lpstr>План занятия</vt:lpstr>
      <vt:lpstr>Запуск браузера</vt:lpstr>
      <vt:lpstr>Остановка браузера</vt:lpstr>
      <vt:lpstr>Открытие страниц</vt:lpstr>
      <vt:lpstr>Навигация</vt:lpstr>
      <vt:lpstr>План занятия</vt:lpstr>
      <vt:lpstr>Базовые команды поиска</vt:lpstr>
      <vt:lpstr>Если ничего не нашлось…</vt:lpstr>
      <vt:lpstr>Как проверить наличие?</vt:lpstr>
      <vt:lpstr>А как проверить наличие?</vt:lpstr>
      <vt:lpstr>План занятия</vt:lpstr>
      <vt:lpstr>«Простые» действия</vt:lpstr>
      <vt:lpstr>«Сложные» действия</vt:lpstr>
      <vt:lpstr>Две главные операции</vt:lpstr>
      <vt:lpstr>Пример</vt:lpstr>
      <vt:lpstr>Пример</vt:lpstr>
      <vt:lpstr>Пример</vt:lpstr>
      <vt:lpstr>Пример</vt:lpstr>
      <vt:lpstr>Actions</vt:lpstr>
      <vt:lpstr>Actions</vt:lpstr>
      <vt:lpstr>План занятия</vt:lpstr>
      <vt:lpstr>getText</vt:lpstr>
      <vt:lpstr>getAttribute</vt:lpstr>
      <vt:lpstr>isDisplayed</vt:lpstr>
      <vt:lpstr>Что ещё?</vt:lpstr>
      <vt:lpstr>План занятия</vt:lpstr>
      <vt:lpstr>driver.switchTo()</vt:lpstr>
      <vt:lpstr>Диалоговые окна</vt:lpstr>
      <vt:lpstr>Фреймы</vt:lpstr>
      <vt:lpstr>Окна</vt:lpstr>
      <vt:lpstr>Туда и обратно</vt:lpstr>
      <vt:lpstr>Ожидание появления нового окна</vt:lpstr>
      <vt:lpstr>Размеры и положение окна</vt:lpstr>
      <vt:lpstr>Слайд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эквивалентности: правда и мифы</dc:title>
  <dc:creator>barancev</dc:creator>
  <cp:lastModifiedBy>ViTaLES</cp:lastModifiedBy>
  <cp:revision>807</cp:revision>
  <dcterms:created xsi:type="dcterms:W3CDTF">2010-05-12T11:52:54Z</dcterms:created>
  <dcterms:modified xsi:type="dcterms:W3CDTF">2015-10-05T06:24:15Z</dcterms:modified>
</cp:coreProperties>
</file>