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t>16/06/2019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t>16/06/2019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t>16/06/2019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t>16/06/2019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t>16/06/2019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t>16/06/2019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t>16/06/2019</a:t>
            </a:fld>
            <a:endParaRPr lang="ca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t>16/06/2019</a:t>
            </a:fld>
            <a:endParaRPr lang="ca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t>16/06/2019</a:t>
            </a:fld>
            <a:endParaRPr lang="ca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t>16/06/2019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082A6-BC9C-46CB-A312-29A9E19DC25D}" type="datetimeFigureOut">
              <a:rPr lang="ca-ES" smtClean="0"/>
              <a:t>16/06/2019</a:t>
            </a:fld>
            <a:endParaRPr lang="ca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DBFE9-5A50-4899-BFD1-0BE91B0BD11B}" type="slidenum">
              <a:rPr lang="ca-ES" smtClean="0"/>
              <a:t>‹Nº›</a:t>
            </a:fld>
            <a:endParaRPr lang="ca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082A6-BC9C-46CB-A312-29A9E19DC25D}" type="datetimeFigureOut">
              <a:rPr lang="ca-ES" smtClean="0"/>
              <a:t>16/06/2019</a:t>
            </a:fld>
            <a:endParaRPr lang="ca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DBFE9-5A50-4899-BFD1-0BE91B0BD11B}" type="slidenum">
              <a:rPr lang="ca-ES" smtClean="0"/>
              <a:t>‹Nº›</a:t>
            </a:fld>
            <a:endParaRPr lang="ca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836712"/>
            <a:ext cx="7772400" cy="1470025"/>
          </a:xfrm>
        </p:spPr>
        <p:txBody>
          <a:bodyPr>
            <a:normAutofit/>
          </a:bodyPr>
          <a:lstStyle/>
          <a:p>
            <a:r>
              <a:rPr lang="ca-E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Cybersecurity</a:t>
            </a:r>
            <a:r>
              <a:rPr lang="ca-E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 Management UPC</a:t>
            </a:r>
            <a:br>
              <a:rPr lang="ca-E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</a:br>
            <a:r>
              <a:rPr lang="ca-E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(Ed. 2018-2019)</a:t>
            </a:r>
            <a:endParaRPr lang="ca-ES" sz="2800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31640" y="2708920"/>
            <a:ext cx="6400800" cy="1343000"/>
          </a:xfrm>
        </p:spPr>
        <p:txBody>
          <a:bodyPr/>
          <a:lstStyle/>
          <a:p>
            <a:r>
              <a:rPr lang="ca-E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MODULO: Sistemas </a:t>
            </a:r>
            <a:r>
              <a:rPr lang="ca-E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Ubícuos</a:t>
            </a:r>
            <a:endParaRPr lang="ca-ES" b="1" dirty="0" smtClean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r>
              <a:rPr lang="ca-E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Práctica</a:t>
            </a:r>
            <a:r>
              <a:rPr lang="ca-ES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: Seguridad en </a:t>
            </a:r>
            <a:r>
              <a:rPr lang="ca-ES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</a:rPr>
              <a:t>iOS</a:t>
            </a:r>
            <a:endParaRPr lang="ca-ES" b="1" dirty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4211960" y="5301208"/>
            <a:ext cx="3955976" cy="936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Xavier Figueras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a-ES" sz="2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ambria" pitchFamily="18" charset="0"/>
                <a:ea typeface="+mj-ea"/>
                <a:cs typeface="+mj-cs"/>
              </a:rPr>
              <a:t>Santi Vilaró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ca-ES" sz="2000" dirty="0" smtClean="0">
              <a:solidFill>
                <a:schemeClr val="tx2">
                  <a:lumMod val="60000"/>
                  <a:lumOff val="40000"/>
                </a:schemeClr>
              </a:solidFill>
              <a:latin typeface="Cambria" pitchFamily="18" charset="0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Junio</a:t>
            </a:r>
            <a:r>
              <a:rPr kumimoji="0" lang="ca-E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, 2019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 smtClean="0">
                <a:latin typeface="Cambria" pitchFamily="18" charset="0"/>
              </a:rPr>
              <a:t>Requerimientos</a:t>
            </a:r>
            <a:r>
              <a:rPr lang="ca-ES" dirty="0" smtClean="0">
                <a:latin typeface="Cambria" pitchFamily="18" charset="0"/>
              </a:rPr>
              <a:t> Entorno</a:t>
            </a:r>
            <a:endParaRPr lang="ca-ES" dirty="0">
              <a:latin typeface="Cambria" pitchFamily="18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" dirty="0" err="1" smtClean="0">
                <a:latin typeface="Cambria" pitchFamily="18" charset="0"/>
              </a:rPr>
              <a:t>Dynamic</a:t>
            </a:r>
            <a:r>
              <a:rPr lang="ca-ES" dirty="0" smtClean="0">
                <a:latin typeface="Cambria" pitchFamily="18" charset="0"/>
              </a:rPr>
              <a:t> </a:t>
            </a:r>
            <a:r>
              <a:rPr lang="ca-ES" dirty="0" err="1" smtClean="0">
                <a:latin typeface="Cambria" pitchFamily="18" charset="0"/>
              </a:rPr>
              <a:t>AnalysisExercise</a:t>
            </a:r>
            <a:endParaRPr lang="ca-ES" dirty="0" smtClean="0">
              <a:latin typeface="Cambria" pitchFamily="18" charset="0"/>
            </a:endParaRPr>
          </a:p>
          <a:p>
            <a:pPr marL="360363" lvl="1" indent="0">
              <a:buNone/>
            </a:pPr>
            <a:r>
              <a:rPr lang="ca-ES" sz="2000" dirty="0" err="1" smtClean="0">
                <a:latin typeface="Cambria" pitchFamily="18" charset="0"/>
              </a:rPr>
              <a:t>Aplicación</a:t>
            </a:r>
            <a:r>
              <a:rPr lang="ca-ES" sz="2000" dirty="0">
                <a:latin typeface="Cambria" pitchFamily="18" charset="0"/>
              </a:rPr>
              <a:t> </a:t>
            </a:r>
            <a:r>
              <a:rPr lang="ca-ES" sz="2000" dirty="0" smtClean="0">
                <a:latin typeface="Cambria" pitchFamily="18" charset="0"/>
              </a:rPr>
              <a:t>con </a:t>
            </a:r>
            <a:r>
              <a:rPr lang="ca-ES" sz="2000" dirty="0" err="1" smtClean="0">
                <a:latin typeface="Cambria" pitchFamily="18" charset="0"/>
              </a:rPr>
              <a:t>vulnerabilidades</a:t>
            </a:r>
            <a:r>
              <a:rPr lang="ca-ES" sz="2000" dirty="0" smtClean="0">
                <a:latin typeface="Cambria" pitchFamily="18" charset="0"/>
              </a:rPr>
              <a:t> para el uso de la </a:t>
            </a:r>
            <a:r>
              <a:rPr lang="ca-ES" sz="2000" dirty="0" err="1" smtClean="0">
                <a:latin typeface="Cambria" pitchFamily="18" charset="0"/>
              </a:rPr>
              <a:t>práctica</a:t>
            </a:r>
            <a:r>
              <a:rPr lang="ca-ES" sz="2000" dirty="0" smtClean="0">
                <a:latin typeface="Cambria" pitchFamily="18" charset="0"/>
              </a:rPr>
              <a:t>.</a:t>
            </a:r>
          </a:p>
          <a:p>
            <a:r>
              <a:rPr lang="ca-ES" dirty="0" err="1" smtClean="0">
                <a:latin typeface="Cambria" pitchFamily="18" charset="0"/>
              </a:rPr>
              <a:t>Frida</a:t>
            </a:r>
            <a:endParaRPr lang="ca-ES" dirty="0">
              <a:latin typeface="Cambria" pitchFamily="18" charset="0"/>
            </a:endParaRPr>
          </a:p>
          <a:p>
            <a:pPr>
              <a:buNone/>
            </a:pPr>
            <a:r>
              <a:rPr lang="ca-ES" sz="2000" dirty="0" smtClean="0">
                <a:latin typeface="Cambria" pitchFamily="18" charset="0"/>
              </a:rPr>
              <a:t>	</a:t>
            </a:r>
            <a:r>
              <a:rPr lang="ca-ES" sz="2000" dirty="0" err="1" smtClean="0">
                <a:latin typeface="Cambria" pitchFamily="18" charset="0"/>
              </a:rPr>
              <a:t>Herramienta</a:t>
            </a:r>
            <a:r>
              <a:rPr lang="ca-ES" sz="2000" dirty="0" smtClean="0">
                <a:latin typeface="Cambria" pitchFamily="18" charset="0"/>
              </a:rPr>
              <a:t> para el </a:t>
            </a:r>
            <a:r>
              <a:rPr lang="ca-ES" sz="2000" dirty="0" err="1" smtClean="0">
                <a:latin typeface="Cambria" pitchFamily="18" charset="0"/>
              </a:rPr>
              <a:t>análisis</a:t>
            </a:r>
            <a:r>
              <a:rPr lang="ca-ES" sz="2000" dirty="0" smtClean="0">
                <a:latin typeface="Cambria" pitchFamily="18" charset="0"/>
              </a:rPr>
              <a:t> </a:t>
            </a:r>
            <a:r>
              <a:rPr lang="ca-ES" sz="2000" dirty="0" err="1" smtClean="0">
                <a:latin typeface="Cambria" pitchFamily="18" charset="0"/>
              </a:rPr>
              <a:t>dinámico</a:t>
            </a:r>
            <a:r>
              <a:rPr lang="ca-ES" sz="2000" dirty="0" smtClean="0">
                <a:latin typeface="Cambria" pitchFamily="18" charset="0"/>
              </a:rPr>
              <a:t> de </a:t>
            </a:r>
            <a:r>
              <a:rPr lang="ca-ES" sz="2000" dirty="0" err="1" smtClean="0">
                <a:latin typeface="Cambria" pitchFamily="18" charset="0"/>
              </a:rPr>
              <a:t>aplicaciones</a:t>
            </a:r>
            <a:r>
              <a:rPr lang="ca-ES" sz="2000" dirty="0" smtClean="0">
                <a:latin typeface="Cambria" pitchFamily="18" charset="0"/>
              </a:rPr>
              <a:t> en </a:t>
            </a:r>
            <a:r>
              <a:rPr lang="ca-ES" sz="2000" smtClean="0">
                <a:latin typeface="Cambria" pitchFamily="18" charset="0"/>
              </a:rPr>
              <a:t>iOS</a:t>
            </a:r>
            <a:endParaRPr lang="ca-ES" sz="2000" dirty="0">
              <a:latin typeface="Cambria" pitchFamily="18" charset="0"/>
            </a:endParaRPr>
          </a:p>
          <a:p>
            <a:r>
              <a:rPr lang="ca-ES" dirty="0" err="1" smtClean="0">
                <a:latin typeface="Cambria" pitchFamily="18" charset="0"/>
              </a:rPr>
              <a:t>FridaGadget.dylib</a:t>
            </a:r>
            <a:endParaRPr lang="ca-ES" dirty="0" smtClean="0">
              <a:latin typeface="Cambria" pitchFamily="18" charset="0"/>
            </a:endParaRPr>
          </a:p>
          <a:p>
            <a:r>
              <a:rPr lang="ca-ES" dirty="0" err="1" smtClean="0">
                <a:latin typeface="Cambria" pitchFamily="18" charset="0"/>
              </a:rPr>
              <a:t>Classs-dump</a:t>
            </a:r>
            <a:endParaRPr lang="ca-ES" dirty="0" smtClean="0">
              <a:latin typeface="Cambria" pitchFamily="18" charset="0"/>
            </a:endParaRPr>
          </a:p>
          <a:p>
            <a:r>
              <a:rPr lang="ca-ES" dirty="0" err="1" smtClean="0">
                <a:latin typeface="Cambria" pitchFamily="18" charset="0"/>
              </a:rPr>
              <a:t>Brew</a:t>
            </a:r>
            <a:endParaRPr lang="ca-ES" dirty="0" smtClean="0">
              <a:latin typeface="Cambria" pitchFamily="18" charset="0"/>
            </a:endParaRPr>
          </a:p>
          <a:p>
            <a:r>
              <a:rPr lang="ca-ES" dirty="0" err="1" smtClean="0">
                <a:latin typeface="Cambria" pitchFamily="18" charset="0"/>
              </a:rPr>
              <a:t>Python</a:t>
            </a:r>
            <a:endParaRPr lang="ca-ES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smtClean="0"/>
              <a:t>Entorno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dirty="0" err="1" smtClean="0"/>
              <a:t>XCode</a:t>
            </a:r>
            <a:endParaRPr lang="ca-ES" dirty="0" smtClean="0"/>
          </a:p>
          <a:p>
            <a:r>
              <a:rPr lang="ca-ES" dirty="0" err="1" smtClean="0"/>
              <a:t>iOS</a:t>
            </a:r>
            <a:r>
              <a:rPr lang="ca-ES" dirty="0" smtClean="0"/>
              <a:t> Simulator</a:t>
            </a:r>
          </a:p>
          <a:p>
            <a:r>
              <a:rPr lang="ca-ES" dirty="0" err="1" smtClean="0"/>
              <a:t>Brew</a:t>
            </a:r>
            <a:endParaRPr lang="ca-ES" dirty="0" smtClean="0"/>
          </a:p>
          <a:p>
            <a:r>
              <a:rPr lang="ca-ES" dirty="0" err="1" smtClean="0"/>
              <a:t>Python</a:t>
            </a:r>
            <a:endParaRPr lang="ca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40</Words>
  <Application>Microsoft Office PowerPoint</Application>
  <PresentationFormat>Presentación en pantalla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Cybersecurity Management UPC (Ed. 2018-2019)</vt:lpstr>
      <vt:lpstr>Requerimientos Entorno</vt:lpstr>
      <vt:lpstr>Entorno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Management UPC (Ed. 2018-2019)</dc:title>
  <dc:creator>jaume Vilaró Hidalgo</dc:creator>
  <cp:lastModifiedBy>jaume Vilaró Hidalgo</cp:lastModifiedBy>
  <cp:revision>10</cp:revision>
  <dcterms:created xsi:type="dcterms:W3CDTF">2019-06-16T17:14:33Z</dcterms:created>
  <dcterms:modified xsi:type="dcterms:W3CDTF">2019-06-16T21:38:49Z</dcterms:modified>
</cp:coreProperties>
</file>