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4" r:id="rId1"/>
  </p:sldMasterIdLst>
  <p:notesMasterIdLst>
    <p:notesMasterId r:id="rId12"/>
  </p:notesMasterIdLst>
  <p:sldIdLst>
    <p:sldId id="444" r:id="rId2"/>
    <p:sldId id="443" r:id="rId3"/>
    <p:sldId id="451" r:id="rId4"/>
    <p:sldId id="445" r:id="rId5"/>
    <p:sldId id="448" r:id="rId6"/>
    <p:sldId id="422" r:id="rId7"/>
    <p:sldId id="452" r:id="rId8"/>
    <p:sldId id="449" r:id="rId9"/>
    <p:sldId id="450" r:id="rId10"/>
    <p:sldId id="431" r:id="rId11"/>
  </p:sldIdLst>
  <p:sldSz cx="6858000" cy="5143500"/>
  <p:notesSz cx="6858000" cy="9144000"/>
  <p:embeddedFontLst>
    <p:embeddedFont>
      <p:font typeface="宋体" panose="02010600030101010101" pitchFamily="2" charset="-122"/>
      <p:regular r:id="rId13"/>
    </p:embeddedFont>
    <p:embeddedFont>
      <p:font typeface="Impact" panose="020B0806030902050204" pitchFamily="34" charset="0"/>
      <p:regular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华文细黑" panose="020B0604020202020204" charset="-12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微软雅黑" panose="020B0503020204020204" pitchFamily="34" charset="-122"/>
      <p:regular r:id="rId22"/>
      <p:bold r:id="rId23"/>
    </p:embeddedFont>
  </p:embeddedFontLst>
  <p:custDataLst>
    <p:tags r:id="rId24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5B9BD5"/>
    <a:srgbClr val="E5472E"/>
    <a:srgbClr val="F8A90C"/>
    <a:srgbClr val="C80D1F"/>
    <a:srgbClr val="7F7F7F"/>
    <a:srgbClr val="232227"/>
    <a:srgbClr val="2D3E52"/>
    <a:srgbClr val="3A506A"/>
    <a:srgbClr val="EA2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3" autoAdjust="0"/>
    <p:restoredTop sz="96235" autoAdjust="0"/>
  </p:normalViewPr>
  <p:slideViewPr>
    <p:cSldViewPr snapToGrid="0">
      <p:cViewPr>
        <p:scale>
          <a:sx n="75" d="100"/>
          <a:sy n="75" d="100"/>
        </p:scale>
        <p:origin x="1363" y="43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51AB069-EB33-4CCE-83D6-9FBA6297D64E}" type="datetimeFigureOut">
              <a:rPr lang="zh-CN" altLang="en-US"/>
              <a:pPr>
                <a:defRPr/>
              </a:pPr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charset="-122"/>
              </a:defRPr>
            </a:lvl1pPr>
          </a:lstStyle>
          <a:p>
            <a:fld id="{7723AF76-9B06-420D-9ABC-C9B7F11ED1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748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http://WWW.HOMEPPT.COM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http://WWW.HOMEPPT.COM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3141282F-4E0F-408D-9891-D46C9C70661D}" type="slidenum">
              <a:rPr lang="zh-CN" altLang="en-US" sz="1200">
                <a:latin typeface="Calibri" pitchFamily="34" charset="0"/>
                <a:ea typeface="宋体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ECE9E-CC89-4F04-932A-19AEB25C3474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http://WWW.HOMEPPT.COM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8CD3-CF7D-4219-A9EC-451AD267BD67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9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http://WWW.HOMEPPT.COM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7C690-DC09-45C1-8D4B-CBA33538C9FE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0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http://WWW.HOMEPPT.COM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2372-C147-490B-B7D1-CFE7A7C91CBE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0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http://WWW.HOMEPPT.COM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8CD3-CF7D-4219-A9EC-451AD267BD67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http://WWW.HOMEPPT.COM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9AD14-5B25-4002-9924-8716057FCE5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83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http://WWW.HOMEPPT.COM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9AD14-5B25-4002-9924-8716057FCE5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http://WWW.HOMEPPT.COM</a:t>
            </a:r>
            <a:r>
              <a:rPr lang="zh-CN" altLang="en-US" dirty="0" smtClean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8CD3-CF7D-4219-A9EC-451AD267BD67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8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041C-F13A-4239-BF91-CB6BAF0ABAFA}" type="datetimeFigureOut">
              <a:rPr lang="zh-CN" altLang="en-US" smtClean="0"/>
              <a:pPr>
                <a:defRPr/>
              </a:pPr>
              <a:t>2022/6/7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2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041C-F13A-4239-BF91-CB6BAF0ABAFA}" type="datetimeFigureOut">
              <a:rPr lang="zh-CN" altLang="en-US" smtClean="0"/>
              <a:pPr>
                <a:defRPr/>
              </a:pPr>
              <a:t>2022/6/7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2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041C-F13A-4239-BF91-CB6BAF0ABAFA}" type="datetimeFigureOut">
              <a:rPr lang="zh-CN" altLang="en-US" smtClean="0"/>
              <a:pPr>
                <a:defRPr/>
              </a:pPr>
              <a:t>2022/6/7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80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0982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8"/>
          <p:cNvSpPr txBox="1">
            <a:spLocks noChangeArrowheads="1"/>
          </p:cNvSpPr>
          <p:nvPr userDrawn="1"/>
        </p:nvSpPr>
        <p:spPr bwMode="auto">
          <a:xfrm>
            <a:off x="429816" y="319089"/>
            <a:ext cx="257889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/>
              <a:t>ADD YOUR TITLE HERE</a:t>
            </a:r>
            <a:endParaRPr lang="id-ID" altLang="zh-CN" sz="1500" dirty="0"/>
          </a:p>
        </p:txBody>
      </p:sp>
      <p:sp>
        <p:nvSpPr>
          <p:cNvPr id="3" name="文本框 49"/>
          <p:cNvSpPr txBox="1">
            <a:spLocks noChangeArrowheads="1"/>
          </p:cNvSpPr>
          <p:nvPr userDrawn="1"/>
        </p:nvSpPr>
        <p:spPr bwMode="auto">
          <a:xfrm>
            <a:off x="445294" y="679451"/>
            <a:ext cx="389691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id-ID" altLang="zh-CN" sz="750"/>
              <a:t>Biscuit oat cake carrot cake muffin jelly beans chocolate chocolate sugar plum</a:t>
            </a:r>
            <a:endParaRPr lang="zh-CN" altLang="en-US" sz="750"/>
          </a:p>
        </p:txBody>
      </p:sp>
      <p:sp>
        <p:nvSpPr>
          <p:cNvPr id="4" name="矩形 3"/>
          <p:cNvSpPr/>
          <p:nvPr userDrawn="1"/>
        </p:nvSpPr>
        <p:spPr>
          <a:xfrm>
            <a:off x="0" y="414339"/>
            <a:ext cx="315516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75"/>
          </a:p>
        </p:txBody>
      </p:sp>
      <p:sp>
        <p:nvSpPr>
          <p:cNvPr id="5" name="矩形 4"/>
          <p:cNvSpPr/>
          <p:nvPr userDrawn="1"/>
        </p:nvSpPr>
        <p:spPr>
          <a:xfrm>
            <a:off x="340519" y="414339"/>
            <a:ext cx="64294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75"/>
          </a:p>
        </p:txBody>
      </p:sp>
    </p:spTree>
    <p:extLst>
      <p:ext uri="{BB962C8B-B14F-4D97-AF65-F5344CB8AC3E}">
        <p14:creationId xmlns:p14="http://schemas.microsoft.com/office/powerpoint/2010/main" val="2891606364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5380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041C-F13A-4239-BF91-CB6BAF0ABAFA}" type="datetimeFigureOut">
              <a:rPr lang="zh-CN" altLang="en-US" smtClean="0"/>
              <a:pPr>
                <a:defRPr/>
              </a:pPr>
              <a:t>2022/6/7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8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041C-F13A-4239-BF91-CB6BAF0ABAFA}" type="datetimeFigureOut">
              <a:rPr lang="zh-CN" altLang="en-US" smtClean="0"/>
              <a:pPr>
                <a:defRPr/>
              </a:pPr>
              <a:t>2022/6/7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2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041C-F13A-4239-BF91-CB6BAF0ABAFA}" type="datetimeFigureOut">
              <a:rPr lang="zh-CN" altLang="en-US" smtClean="0"/>
              <a:pPr>
                <a:defRPr/>
              </a:pPr>
              <a:t>2022/6/7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7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041C-F13A-4239-BF91-CB6BAF0ABAFA}" type="datetimeFigureOut">
              <a:rPr lang="zh-CN" altLang="en-US" smtClean="0"/>
              <a:pPr>
                <a:defRPr/>
              </a:pPr>
              <a:t>2022/6/7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3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041C-F13A-4239-BF91-CB6BAF0ABAFA}" type="datetimeFigureOut">
              <a:rPr lang="zh-CN" altLang="en-US" smtClean="0"/>
              <a:pPr>
                <a:defRPr/>
              </a:pPr>
              <a:t>2022/6/7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041C-F13A-4239-BF91-CB6BAF0ABAFA}" type="datetimeFigureOut">
              <a:rPr lang="zh-CN" altLang="en-US" smtClean="0"/>
              <a:pPr>
                <a:defRPr/>
              </a:pPr>
              <a:t>2022/6/7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041C-F13A-4239-BF91-CB6BAF0ABAFA}" type="datetimeFigureOut">
              <a:rPr lang="zh-CN" altLang="en-US" smtClean="0"/>
              <a:pPr>
                <a:defRPr/>
              </a:pPr>
              <a:t>2022/6/7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1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041C-F13A-4239-BF91-CB6BAF0ABAFA}" type="datetimeFigureOut">
              <a:rPr lang="zh-CN" altLang="en-US" smtClean="0"/>
              <a:pPr>
                <a:defRPr/>
              </a:pPr>
              <a:t>2022/6/7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3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AF8041C-F13A-4239-BF91-CB6BAF0ABAFA}" type="datetimeFigureOut">
              <a:rPr lang="zh-CN" altLang="en-US" smtClean="0"/>
              <a:pPr>
                <a:defRPr/>
              </a:pPr>
              <a:t>2022/6/7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mailto:filonova2001v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mailto:obukhova.elina@yandex.ru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3.pn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636984"/>
            <a:ext cx="1916906" cy="3869532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5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243138"/>
            <a:ext cx="328613" cy="657225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56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473995" y="1814514"/>
            <a:ext cx="435769" cy="869156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57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666875" y="2210992"/>
            <a:ext cx="353616" cy="70842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62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776289" y="3017045"/>
            <a:ext cx="1526381" cy="1526381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63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13097" y="3813573"/>
            <a:ext cx="1525191" cy="1525190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64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568055" y="3813574"/>
            <a:ext cx="1525190" cy="152519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416123" y="1353554"/>
            <a:ext cx="39084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Blog</a:t>
            </a:r>
            <a:r>
              <a:rPr lang="ru-RU" altLang="zh-CN" sz="4800" dirty="0" smtClean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 «</a:t>
            </a:r>
            <a:r>
              <a:rPr lang="en-US" altLang="zh-CN" sz="4800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Croaker</a:t>
            </a:r>
            <a:r>
              <a:rPr lang="ru-RU" altLang="zh-CN" sz="4800" dirty="0" smtClean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»</a:t>
            </a:r>
            <a:endParaRPr lang="en-US" altLang="zh-CN" sz="4800" dirty="0">
              <a:solidFill>
                <a:schemeClr val="accent1"/>
              </a:solidFill>
              <a:latin typeface="Impact" pitchFamily="34" charset="0"/>
              <a:ea typeface="微软雅黑" pitchFamily="34" charset="-122"/>
              <a:cs typeface="宋体" charset="-12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05705"/>
            <a:ext cx="5548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zh-CN" sz="1100" dirty="0" smtClean="0">
                <a:solidFill>
                  <a:srgbClr val="53585E"/>
                </a:solidFill>
                <a:latin typeface="Arial" charset="0"/>
                <a:cs typeface="Arial" charset="0"/>
              </a:rPr>
              <a:t>Воронежский государственный университет, Факультет </a:t>
            </a:r>
            <a:r>
              <a:rPr lang="ru-RU" altLang="zh-CN" sz="1100" dirty="0">
                <a:solidFill>
                  <a:srgbClr val="53585E"/>
                </a:solidFill>
                <a:latin typeface="Arial" charset="0"/>
                <a:cs typeface="Arial" charset="0"/>
              </a:rPr>
              <a:t>компьютерных </a:t>
            </a:r>
            <a:r>
              <a:rPr lang="ru-RU" altLang="zh-CN" sz="1100" dirty="0" smtClean="0">
                <a:solidFill>
                  <a:srgbClr val="53585E"/>
                </a:solidFill>
                <a:latin typeface="Arial" charset="0"/>
                <a:cs typeface="Arial" charset="0"/>
              </a:rPr>
              <a:t>наук</a:t>
            </a:r>
            <a:endParaRPr lang="zh-CN" altLang="en-US" sz="1100" dirty="0">
              <a:solidFill>
                <a:srgbClr val="53585E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08171" y="3628907"/>
            <a:ext cx="1656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zh-CN" sz="1600" dirty="0" smtClean="0">
                <a:solidFill>
                  <a:srgbClr val="53585E"/>
                </a:solidFill>
                <a:latin typeface="Arial" charset="0"/>
                <a:cs typeface="Arial" charset="0"/>
              </a:rPr>
              <a:t>Преподаватель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370344" y="3628907"/>
            <a:ext cx="2159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zh-CN" sz="1600" dirty="0" smtClean="0">
                <a:solidFill>
                  <a:srgbClr val="53585E"/>
                </a:solidFill>
                <a:latin typeface="Arial" charset="0"/>
                <a:cs typeface="Arial" charset="0"/>
              </a:rPr>
              <a:t>Тарасов </a:t>
            </a:r>
          </a:p>
          <a:p>
            <a:r>
              <a:rPr lang="ru-RU" altLang="zh-CN" sz="1600" dirty="0" smtClean="0">
                <a:solidFill>
                  <a:srgbClr val="53585E"/>
                </a:solidFill>
                <a:latin typeface="Arial" charset="0"/>
                <a:cs typeface="Arial" charset="0"/>
              </a:rPr>
              <a:t>Вячеслав</a:t>
            </a:r>
            <a:r>
              <a:rPr lang="en-US" altLang="zh-CN" sz="1600" dirty="0" smtClean="0">
                <a:solidFill>
                  <a:srgbClr val="53585E"/>
                </a:solidFill>
                <a:latin typeface="Arial" charset="0"/>
                <a:cs typeface="Arial" charset="0"/>
              </a:rPr>
              <a:t> </a:t>
            </a:r>
            <a:r>
              <a:rPr lang="ru-RU" altLang="zh-CN" sz="1600" dirty="0" smtClean="0">
                <a:solidFill>
                  <a:srgbClr val="53585E"/>
                </a:solidFill>
                <a:latin typeface="Arial" charset="0"/>
                <a:cs typeface="Arial" charset="0"/>
              </a:rPr>
              <a:t>Сергеевич</a:t>
            </a:r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973436" y="2389004"/>
            <a:ext cx="11147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zh-CN" sz="1600" dirty="0" smtClean="0">
                <a:solidFill>
                  <a:srgbClr val="53585E"/>
                </a:solidFill>
                <a:latin typeface="Arial" charset="0"/>
                <a:cs typeface="Arial" charset="0"/>
              </a:rPr>
              <a:t>Студенты</a:t>
            </a:r>
            <a:endParaRPr lang="ru-RU" sz="1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370344" y="2389004"/>
            <a:ext cx="22333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1600" dirty="0">
                <a:solidFill>
                  <a:srgbClr val="53585E"/>
                </a:solidFill>
                <a:latin typeface="Arial" charset="0"/>
                <a:cs typeface="Arial" charset="0"/>
              </a:rPr>
              <a:t>Обухова Элина</a:t>
            </a:r>
          </a:p>
          <a:p>
            <a:pPr>
              <a:buFont typeface="Arial" charset="0"/>
              <a:buNone/>
            </a:pPr>
            <a:r>
              <a:rPr lang="ru-RU" altLang="zh-CN" sz="1600" dirty="0">
                <a:solidFill>
                  <a:srgbClr val="53585E"/>
                </a:solidFill>
                <a:latin typeface="Arial" charset="0"/>
                <a:cs typeface="Arial" charset="0"/>
              </a:rPr>
              <a:t>Филонова Валентина</a:t>
            </a:r>
          </a:p>
          <a:p>
            <a:pPr>
              <a:buFont typeface="Arial" charset="0"/>
              <a:buNone/>
            </a:pPr>
            <a:r>
              <a:rPr lang="ru-RU" altLang="zh-CN" sz="1600" dirty="0">
                <a:solidFill>
                  <a:srgbClr val="53585E"/>
                </a:solidFill>
                <a:latin typeface="Arial" charset="0"/>
                <a:cs typeface="Arial" charset="0"/>
              </a:rPr>
              <a:t>Вакулин Дмитрий</a:t>
            </a:r>
            <a:endParaRPr lang="zh-CN" altLang="en-US" sz="1600" dirty="0">
              <a:solidFill>
                <a:srgbClr val="53585E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57" grpId="1" animBg="1"/>
      <p:bldP spid="62" grpId="0" animBg="1"/>
      <p:bldP spid="6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47348" y="1854722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WWW.HOMEPPT.COM/moban/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WWW.HOMEPPT.COM/hangye/ </a:t>
            </a:r>
          </a:p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WWW.HOMEPPT.COM/jieri/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WWW.HOMEPPT.COM/sucai/</a:t>
            </a:r>
          </a:p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WWW.HOMEPPT.COM/beijing/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WWW.HOMEPPT.COM/tubiao/      </a:t>
            </a:r>
          </a:p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WWW.HOMEPPT.COM/xiazai/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WWW.HOMEPPT.COM/powerpoint/      </a:t>
            </a:r>
          </a:p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WWW.HOMEPPT.COM/word/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WWW.HOMEPPT.COM/excel/  </a:t>
            </a:r>
          </a:p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WWW.HOMEPPT.COM/ziliao/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WWW.HOMEPPT.COM/kejian/ </a:t>
            </a:r>
          </a:p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WWW.HOMEPPT.COM/fanwen/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WWW.HOMEPPT.COM/shiti/  </a:t>
            </a:r>
          </a:p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WWW.HOMEPPT.COM/jiaoan/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www.homeppt.cn</a:t>
            </a:r>
          </a:p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</a:endParaRPr>
          </a:p>
        </p:txBody>
      </p:sp>
      <p:sp>
        <p:nvSpPr>
          <p:cNvPr id="26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636984"/>
            <a:ext cx="1916906" cy="3869532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27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243138"/>
            <a:ext cx="328613" cy="657225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28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473995" y="1814514"/>
            <a:ext cx="435769" cy="869156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29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666875" y="2210992"/>
            <a:ext cx="353616" cy="70842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4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776289" y="3017045"/>
            <a:ext cx="1526381" cy="1526381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5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13097" y="3813573"/>
            <a:ext cx="1525191" cy="1525190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40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568055" y="3813574"/>
            <a:ext cx="1525190" cy="152519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pic>
        <p:nvPicPr>
          <p:cNvPr id="4404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374073" y="2571750"/>
            <a:ext cx="31791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sz="1600" dirty="0">
                <a:solidFill>
                  <a:srgbClr val="53585E"/>
                </a:solidFill>
                <a:latin typeface="Arial" charset="0"/>
                <a:cs typeface="Arial" charset="0"/>
              </a:rPr>
              <a:t>Обухова </a:t>
            </a:r>
            <a:r>
              <a:rPr lang="ru-RU" altLang="zh-CN" sz="1600" dirty="0" smtClean="0">
                <a:solidFill>
                  <a:srgbClr val="53585E"/>
                </a:solidFill>
                <a:latin typeface="Arial" charset="0"/>
                <a:cs typeface="Arial" charset="0"/>
              </a:rPr>
              <a:t>Элина</a:t>
            </a:r>
            <a:r>
              <a:rPr lang="en-US" altLang="zh-CN" sz="1600" dirty="0" smtClean="0">
                <a:solidFill>
                  <a:srgbClr val="53585E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>
                <a:latin typeface="-apple-system"/>
                <a:hlinkClick r:id="rId6"/>
              </a:rPr>
              <a:t>obukhova.elina@yandex.ru</a:t>
            </a:r>
            <a:endParaRPr lang="en-US" sz="1600" dirty="0">
              <a:latin typeface="-apple-system"/>
            </a:endParaRPr>
          </a:p>
          <a:p>
            <a:pPr>
              <a:buFont typeface="Arial" charset="0"/>
              <a:buNone/>
            </a:pPr>
            <a:endParaRPr lang="ru-RU" altLang="zh-CN" sz="1600" dirty="0">
              <a:solidFill>
                <a:srgbClr val="53585E"/>
              </a:solidFill>
              <a:latin typeface="Arial" charset="0"/>
              <a:cs typeface="Arial" charset="0"/>
            </a:endParaRPr>
          </a:p>
          <a:p>
            <a:r>
              <a:rPr lang="ru-RU" altLang="zh-CN" sz="1600" dirty="0">
                <a:solidFill>
                  <a:srgbClr val="53585E"/>
                </a:solidFill>
                <a:latin typeface="Arial" charset="0"/>
                <a:cs typeface="Arial" charset="0"/>
              </a:rPr>
              <a:t>Филонова </a:t>
            </a:r>
            <a:r>
              <a:rPr lang="ru-RU" altLang="zh-CN" sz="1600" dirty="0" smtClean="0">
                <a:solidFill>
                  <a:srgbClr val="53585E"/>
                </a:solidFill>
                <a:latin typeface="Arial" charset="0"/>
                <a:cs typeface="Arial" charset="0"/>
              </a:rPr>
              <a:t>Валентина</a:t>
            </a:r>
            <a:r>
              <a:rPr lang="en-US" altLang="zh-CN" sz="1600" dirty="0" smtClean="0">
                <a:solidFill>
                  <a:srgbClr val="53585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rgbClr val="53585E"/>
                </a:solidFill>
                <a:latin typeface="Arial" charset="0"/>
                <a:cs typeface="Arial" charset="0"/>
                <a:hlinkClick r:id="rId7"/>
              </a:rPr>
              <a:t>filonova2001v@gmail.com</a:t>
            </a:r>
            <a:endParaRPr lang="en-US" altLang="zh-CN" sz="1600" dirty="0">
              <a:solidFill>
                <a:srgbClr val="53585E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ru-RU" altLang="zh-CN" sz="1600" dirty="0">
              <a:solidFill>
                <a:srgbClr val="53585E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ru-RU" altLang="zh-CN" sz="1600" dirty="0">
                <a:solidFill>
                  <a:srgbClr val="53585E"/>
                </a:solidFill>
                <a:latin typeface="Arial" charset="0"/>
                <a:cs typeface="Arial" charset="0"/>
              </a:rPr>
              <a:t>Вакулин Дмитрий</a:t>
            </a:r>
            <a:endParaRPr lang="zh-CN" altLang="en-US" sz="1600" dirty="0">
              <a:solidFill>
                <a:srgbClr val="53585E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302670" y="1616194"/>
            <a:ext cx="39084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Blog</a:t>
            </a:r>
            <a:r>
              <a:rPr lang="ru-RU" altLang="zh-CN" sz="4800" dirty="0" smtClean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 «</a:t>
            </a:r>
            <a:r>
              <a:rPr lang="en-US" altLang="zh-CN" sz="4800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Croaker</a:t>
            </a:r>
            <a:r>
              <a:rPr lang="ru-RU" altLang="zh-CN" sz="4800" dirty="0" smtClean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»</a:t>
            </a:r>
            <a:endParaRPr lang="en-US" altLang="zh-CN" sz="4800" dirty="0">
              <a:solidFill>
                <a:schemeClr val="accent1"/>
              </a:solidFill>
              <a:latin typeface="Impact" pitchFamily="34" charset="0"/>
              <a:ea typeface="微软雅黑" pitchFamily="34" charset="-122"/>
              <a:cs typeface="宋体" charset="-122"/>
            </a:endParaRPr>
          </a:p>
        </p:txBody>
      </p:sp>
    </p:spTree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29" grpId="1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原创设计师QQ598969553      _1"/>
          <p:cNvSpPr/>
          <p:nvPr/>
        </p:nvSpPr>
        <p:spPr bwMode="auto">
          <a:xfrm>
            <a:off x="2" y="532529"/>
            <a:ext cx="351234" cy="592612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31" name="原创设计师QQ598969553      _2"/>
          <p:cNvSpPr>
            <a:spLocks/>
          </p:cNvSpPr>
          <p:nvPr/>
        </p:nvSpPr>
        <p:spPr bwMode="auto">
          <a:xfrm>
            <a:off x="75011" y="812006"/>
            <a:ext cx="276225" cy="402645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4" name="原创设计师QQ598969553      _5"/>
          <p:cNvSpPr>
            <a:spLocks noChangeArrowheads="1"/>
          </p:cNvSpPr>
          <p:nvPr/>
        </p:nvSpPr>
        <p:spPr bwMode="auto">
          <a:xfrm>
            <a:off x="472569" y="532529"/>
            <a:ext cx="240290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3600" dirty="0" smtClean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О КОМАНДЕ</a:t>
            </a:r>
            <a:endParaRPr lang="en-US" altLang="zh-CN" sz="36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5" name="原创设计师QQ598969553      _6"/>
          <p:cNvSpPr>
            <a:spLocks noChangeArrowheads="1"/>
          </p:cNvSpPr>
          <p:nvPr/>
        </p:nvSpPr>
        <p:spPr bwMode="auto">
          <a:xfrm>
            <a:off x="472569" y="1618701"/>
            <a:ext cx="2418160" cy="2416969"/>
          </a:xfrm>
          <a:prstGeom prst="diamond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6" name="原创设计师QQ598969553      _7"/>
          <p:cNvSpPr>
            <a:spLocks/>
          </p:cNvSpPr>
          <p:nvPr/>
        </p:nvSpPr>
        <p:spPr bwMode="auto">
          <a:xfrm>
            <a:off x="2600217" y="2410466"/>
            <a:ext cx="201215" cy="40362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7" name="原创设计师QQ598969553      _8"/>
          <p:cNvSpPr>
            <a:spLocks/>
          </p:cNvSpPr>
          <p:nvPr/>
        </p:nvSpPr>
        <p:spPr bwMode="auto">
          <a:xfrm>
            <a:off x="1338154" y="3583231"/>
            <a:ext cx="202406" cy="404813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/>
          </a:p>
        </p:txBody>
      </p:sp>
      <p:cxnSp>
        <p:nvCxnSpPr>
          <p:cNvPr id="38" name="原创设计师QQ598969553      _9"/>
          <p:cNvCxnSpPr/>
          <p:nvPr/>
        </p:nvCxnSpPr>
        <p:spPr>
          <a:xfrm>
            <a:off x="2102597" y="1476069"/>
            <a:ext cx="2738438" cy="2738438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原创设计师QQ598969553      _10"/>
          <p:cNvSpPr/>
          <p:nvPr/>
        </p:nvSpPr>
        <p:spPr>
          <a:xfrm>
            <a:off x="2383819" y="1744035"/>
            <a:ext cx="53578" cy="547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75"/>
          </a:p>
        </p:txBody>
      </p:sp>
      <p:sp>
        <p:nvSpPr>
          <p:cNvPr id="40" name="原创设计师QQ598969553      _11"/>
          <p:cNvSpPr>
            <a:spLocks noChangeArrowheads="1"/>
          </p:cNvSpPr>
          <p:nvPr/>
        </p:nvSpPr>
        <p:spPr bwMode="auto">
          <a:xfrm>
            <a:off x="3620582" y="2415273"/>
            <a:ext cx="27807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2000" dirty="0" smtClean="0">
                <a:solidFill>
                  <a:srgbClr val="53585E"/>
                </a:solidFill>
                <a:latin typeface="Arial" charset="0"/>
                <a:cs typeface="Arial" charset="0"/>
              </a:rPr>
              <a:t>Фи</a:t>
            </a:r>
            <a:r>
              <a:rPr lang="ru-RU" altLang="zh-CN" sz="2000" dirty="0" smtClean="0">
                <a:solidFill>
                  <a:srgbClr val="53585E"/>
                </a:solidFill>
                <a:latin typeface="Arial" charset="0"/>
                <a:cs typeface="Arial" charset="0"/>
              </a:rPr>
              <a:t>лонова Валентина</a:t>
            </a:r>
            <a:endParaRPr lang="zh-CN" altLang="en-US" sz="2000" dirty="0">
              <a:solidFill>
                <a:srgbClr val="53585E"/>
              </a:solidFill>
              <a:latin typeface="Arial" charset="0"/>
              <a:cs typeface="Arial" charset="0"/>
            </a:endParaRPr>
          </a:p>
        </p:txBody>
      </p:sp>
      <p:sp>
        <p:nvSpPr>
          <p:cNvPr id="41" name="原创设计师QQ598969553      _12"/>
          <p:cNvSpPr>
            <a:spLocks noChangeArrowheads="1"/>
          </p:cNvSpPr>
          <p:nvPr/>
        </p:nvSpPr>
        <p:spPr bwMode="auto">
          <a:xfrm>
            <a:off x="2761237" y="1744035"/>
            <a:ext cx="62472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1200" dirty="0" err="1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Бэкенд</a:t>
            </a:r>
            <a:endParaRPr lang="zh-CN" altLang="en-US" sz="1200" dirty="0">
              <a:solidFill>
                <a:srgbClr val="53585E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2" name="原创设计师QQ598969553      _13"/>
          <p:cNvSpPr/>
          <p:nvPr/>
        </p:nvSpPr>
        <p:spPr>
          <a:xfrm>
            <a:off x="3409842" y="2773607"/>
            <a:ext cx="54769" cy="535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75"/>
          </a:p>
        </p:txBody>
      </p:sp>
      <p:sp>
        <p:nvSpPr>
          <p:cNvPr id="43" name="原创设计师QQ598969553      _14"/>
          <p:cNvSpPr>
            <a:spLocks noChangeArrowheads="1"/>
          </p:cNvSpPr>
          <p:nvPr/>
        </p:nvSpPr>
        <p:spPr bwMode="auto">
          <a:xfrm>
            <a:off x="2738330" y="1497814"/>
            <a:ext cx="2322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2000" dirty="0" smtClean="0">
                <a:solidFill>
                  <a:srgbClr val="53585E"/>
                </a:solidFill>
                <a:latin typeface="Arial" charset="0"/>
                <a:cs typeface="Arial" charset="0"/>
              </a:rPr>
              <a:t>Обухова Элина</a:t>
            </a:r>
            <a:endParaRPr lang="en-US" altLang="zh-CN" sz="800" dirty="0">
              <a:solidFill>
                <a:srgbClr val="53585E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原创设计师QQ598969553      _15"/>
          <p:cNvSpPr>
            <a:spLocks noChangeArrowheads="1"/>
          </p:cNvSpPr>
          <p:nvPr/>
        </p:nvSpPr>
        <p:spPr bwMode="auto">
          <a:xfrm>
            <a:off x="3620582" y="2736696"/>
            <a:ext cx="8155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1200" dirty="0" err="1" smtClean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Бэкенд</a:t>
            </a:r>
            <a:endParaRPr lang="zh-CN" altLang="en-US" sz="1000" dirty="0">
              <a:solidFill>
                <a:srgbClr val="53585E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9" name="原创设计师QQ598969553      _19"/>
          <p:cNvSpPr/>
          <p:nvPr/>
        </p:nvSpPr>
        <p:spPr>
          <a:xfrm>
            <a:off x="4487357" y="3849932"/>
            <a:ext cx="54769" cy="535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75"/>
          </a:p>
        </p:txBody>
      </p:sp>
      <p:sp>
        <p:nvSpPr>
          <p:cNvPr id="50" name="原创设计师QQ598969553      _20"/>
          <p:cNvSpPr>
            <a:spLocks noChangeArrowheads="1"/>
          </p:cNvSpPr>
          <p:nvPr/>
        </p:nvSpPr>
        <p:spPr bwMode="auto">
          <a:xfrm>
            <a:off x="4514741" y="3429342"/>
            <a:ext cx="21925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2000" dirty="0" smtClean="0">
                <a:solidFill>
                  <a:srgbClr val="53585E"/>
                </a:solidFill>
                <a:latin typeface="Arial" charset="0"/>
                <a:cs typeface="Arial" charset="0"/>
              </a:rPr>
              <a:t>Вакулин Дмитрий</a:t>
            </a:r>
            <a:endParaRPr lang="en-US" altLang="zh-CN" sz="2000" dirty="0">
              <a:solidFill>
                <a:srgbClr val="53585E"/>
              </a:solidFill>
              <a:latin typeface="Arial" charset="0"/>
              <a:cs typeface="Arial" charset="0"/>
            </a:endParaRPr>
          </a:p>
        </p:txBody>
      </p:sp>
      <p:sp>
        <p:nvSpPr>
          <p:cNvPr id="52" name="原创设计师QQ598969553      _22"/>
          <p:cNvSpPr/>
          <p:nvPr/>
        </p:nvSpPr>
        <p:spPr bwMode="auto">
          <a:xfrm>
            <a:off x="746587" y="2575543"/>
            <a:ext cx="269081" cy="535781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pic>
        <p:nvPicPr>
          <p:cNvPr id="924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3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/>
      <p:bldP spid="35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原创设计师QQ598969553      _4"/>
          <p:cNvSpPr>
            <a:spLocks noChangeArrowheads="1"/>
          </p:cNvSpPr>
          <p:nvPr/>
        </p:nvSpPr>
        <p:spPr bwMode="auto">
          <a:xfrm>
            <a:off x="539355" y="1508524"/>
            <a:ext cx="135016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endParaRPr lang="zh-CN" altLang="en-US" sz="600" dirty="0">
              <a:solidFill>
                <a:srgbClr val="53585E"/>
              </a:solidFill>
              <a:latin typeface="Arial" charset="0"/>
              <a:cs typeface="Arial" charset="0"/>
            </a:endParaRPr>
          </a:p>
        </p:txBody>
      </p:sp>
      <p:sp>
        <p:nvSpPr>
          <p:cNvPr id="70" name="原创设计师QQ598969553      _5"/>
          <p:cNvSpPr>
            <a:spLocks noChangeArrowheads="1"/>
          </p:cNvSpPr>
          <p:nvPr/>
        </p:nvSpPr>
        <p:spPr bwMode="auto">
          <a:xfrm>
            <a:off x="591935" y="331326"/>
            <a:ext cx="45643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ru-RU" altLang="zh-CN" sz="3600" dirty="0" smtClean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ВВЕДЕНИЕ</a:t>
            </a:r>
            <a:endParaRPr lang="ru-RU" altLang="zh-CN" sz="36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原创设计师QQ598969553      _1"/>
          <p:cNvSpPr/>
          <p:nvPr/>
        </p:nvSpPr>
        <p:spPr bwMode="auto">
          <a:xfrm>
            <a:off x="2" y="320988"/>
            <a:ext cx="351234" cy="592612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28" name="原创设计师QQ598969553      _2"/>
          <p:cNvSpPr>
            <a:spLocks/>
          </p:cNvSpPr>
          <p:nvPr/>
        </p:nvSpPr>
        <p:spPr bwMode="auto">
          <a:xfrm>
            <a:off x="75011" y="600465"/>
            <a:ext cx="276225" cy="402645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45" y="5664393"/>
            <a:ext cx="5295510" cy="38444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180" y="699765"/>
            <a:ext cx="4678680" cy="4223307"/>
          </a:xfrm>
          <a:prstGeom prst="rect">
            <a:avLst/>
          </a:prstGeom>
        </p:spPr>
      </p:pic>
      <p:sp>
        <p:nvSpPr>
          <p:cNvPr id="14" name="原创设计师QQ598969553      _1"/>
          <p:cNvSpPr/>
          <p:nvPr/>
        </p:nvSpPr>
        <p:spPr bwMode="auto">
          <a:xfrm>
            <a:off x="5827171" y="168522"/>
            <a:ext cx="969868" cy="1913235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 cap="flat">
            <a:solidFill>
              <a:srgbClr val="5B9BD5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15" name="原创设计师QQ598969553      _2"/>
          <p:cNvSpPr>
            <a:spLocks/>
          </p:cNvSpPr>
          <p:nvPr/>
        </p:nvSpPr>
        <p:spPr bwMode="auto">
          <a:xfrm>
            <a:off x="5966612" y="1281005"/>
            <a:ext cx="690987" cy="129993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16" name="原创设计师QQ598969553      _2"/>
          <p:cNvSpPr>
            <a:spLocks/>
          </p:cNvSpPr>
          <p:nvPr/>
        </p:nvSpPr>
        <p:spPr bwMode="auto">
          <a:xfrm>
            <a:off x="4710572" y="4259580"/>
            <a:ext cx="356725" cy="73115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  <a:extLst/>
        </p:spPr>
        <p:txBody>
          <a:bodyPr/>
          <a:lstStyle/>
          <a:p>
            <a:endParaRPr lang="zh-CN" altLang="en-US" sz="975"/>
          </a:p>
        </p:txBody>
      </p:sp>
      <p:sp>
        <p:nvSpPr>
          <p:cNvPr id="17" name="原创设计师QQ598969553      _5"/>
          <p:cNvSpPr>
            <a:spLocks noChangeArrowheads="1"/>
          </p:cNvSpPr>
          <p:nvPr/>
        </p:nvSpPr>
        <p:spPr bwMode="auto">
          <a:xfrm>
            <a:off x="90408" y="1561185"/>
            <a:ext cx="5148376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457200" indent="-457200">
              <a:buClr>
                <a:srgbClr val="5B9BD5"/>
              </a:buClr>
              <a:buFont typeface="Wingdings" panose="05000000000000000000" pitchFamily="2" charset="2"/>
              <a:buChar char="ü"/>
              <a:defRPr/>
            </a:pPr>
            <a:r>
              <a:rPr lang="ru-RU" altLang="zh-CN" sz="3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微软雅黑" pitchFamily="34" charset="-122"/>
                <a:cs typeface="宋体" pitchFamily="2" charset="-122"/>
              </a:rPr>
              <a:t>Наша цель - </a:t>
            </a:r>
            <a:r>
              <a:rPr lang="ru-RU" altLang="zh-CN" sz="3200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itchFamily="34" charset="-122"/>
                <a:cs typeface="宋体" pitchFamily="2" charset="-122"/>
              </a:rPr>
              <a:t>реализовать веб-приложение, отвечающее </a:t>
            </a:r>
            <a:r>
              <a:rPr lang="ru-RU" altLang="zh-CN" sz="3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微软雅黑" pitchFamily="34" charset="-122"/>
                <a:cs typeface="宋体" pitchFamily="2" charset="-122"/>
              </a:rPr>
              <a:t>требованиям технического задания</a:t>
            </a:r>
          </a:p>
          <a:p>
            <a:pPr marL="457200" indent="-457200">
              <a:buClr>
                <a:srgbClr val="5B9BD5"/>
              </a:buClr>
              <a:buFont typeface="Wingdings" panose="05000000000000000000" pitchFamily="2" charset="2"/>
              <a:buChar char="ü"/>
              <a:defRPr/>
            </a:pPr>
            <a:endParaRPr lang="ru-RU" altLang="zh-CN" sz="3200" dirty="0" smtClean="0">
              <a:solidFill>
                <a:schemeClr val="bg2">
                  <a:lumMod val="50000"/>
                </a:schemeClr>
              </a:solidFill>
              <a:latin typeface="+mj-lt"/>
              <a:ea typeface="微软雅黑" pitchFamily="34" charset="-122"/>
              <a:cs typeface="宋体" pitchFamily="2" charset="-122"/>
            </a:endParaRPr>
          </a:p>
          <a:p>
            <a:pPr>
              <a:defRPr/>
            </a:pPr>
            <a:endParaRPr lang="ru-RU" altLang="zh-CN" sz="3200" dirty="0">
              <a:solidFill>
                <a:schemeClr val="bg2">
                  <a:lumMod val="50000"/>
                </a:schemeClr>
              </a:solidFill>
              <a:latin typeface="+mj-lt"/>
              <a:ea typeface="微软雅黑" pitchFamily="34" charset="-122"/>
              <a:cs typeface="宋体" pitchFamily="2" charset="-122"/>
            </a:endParaRPr>
          </a:p>
          <a:p>
            <a:pPr>
              <a:defRPr/>
            </a:pPr>
            <a:endParaRPr lang="ru-RU" altLang="zh-CN" sz="3200" dirty="0" smtClean="0">
              <a:solidFill>
                <a:schemeClr val="bg2">
                  <a:lumMod val="50000"/>
                </a:schemeClr>
              </a:solidFill>
              <a:latin typeface="+mj-lt"/>
              <a:ea typeface="微软雅黑" pitchFamily="34" charset="-122"/>
              <a:cs typeface="宋体" pitchFamily="2" charset="-122"/>
            </a:endParaRPr>
          </a:p>
          <a:p>
            <a:pPr>
              <a:defRPr/>
            </a:pPr>
            <a:endParaRPr lang="ru-RU" altLang="zh-CN" sz="3200" dirty="0" smtClean="0">
              <a:solidFill>
                <a:schemeClr val="bg2">
                  <a:lumMod val="50000"/>
                </a:schemeClr>
              </a:solidFill>
              <a:latin typeface="+mj-lt"/>
              <a:ea typeface="微软雅黑" pitchFamily="34" charset="-122"/>
              <a:cs typeface="宋体" pitchFamily="2" charset="-122"/>
            </a:endParaRPr>
          </a:p>
          <a:p>
            <a:pPr>
              <a:defRPr/>
            </a:pP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89457"/>
      </p:ext>
    </p:extLst>
  </p:cSld>
  <p:clrMapOvr>
    <a:masterClrMapping/>
  </p:clrMapOvr>
  <p:transition spd="slow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28" grpId="0" animBg="1"/>
      <p:bldP spid="28" grpId="1" animBg="1"/>
      <p:bldP spid="15" grpId="0" animBg="1"/>
      <p:bldP spid="15" grpId="1" animBg="1"/>
      <p:bldP spid="16" grpId="0" animBg="1"/>
      <p:bldP spid="16" grpId="1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原创设计师QQ598969553      _1"/>
          <p:cNvCxnSpPr/>
          <p:nvPr>
            <p:custDataLst>
              <p:tags r:id="rId2"/>
            </p:custDataLst>
          </p:nvPr>
        </p:nvCxnSpPr>
        <p:spPr>
          <a:xfrm>
            <a:off x="0" y="2864644"/>
            <a:ext cx="685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原创设计师QQ598969553      _2"/>
          <p:cNvSpPr/>
          <p:nvPr>
            <p:custDataLst>
              <p:tags r:id="rId3"/>
            </p:custDataLst>
          </p:nvPr>
        </p:nvSpPr>
        <p:spPr>
          <a:xfrm>
            <a:off x="1149313" y="2815315"/>
            <a:ext cx="122635" cy="1238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6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原创设计师QQ598969553      _3"/>
          <p:cNvCxnSpPr/>
          <p:nvPr>
            <p:custDataLst>
              <p:tags r:id="rId4"/>
            </p:custDataLst>
          </p:nvPr>
        </p:nvCxnSpPr>
        <p:spPr>
          <a:xfrm flipH="1" flipV="1">
            <a:off x="1210630" y="2526419"/>
            <a:ext cx="0" cy="2726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原创设计师QQ598969553      _4"/>
          <p:cNvSpPr/>
          <p:nvPr>
            <p:custDataLst>
              <p:tags r:id="rId5"/>
            </p:custDataLst>
          </p:nvPr>
        </p:nvSpPr>
        <p:spPr>
          <a:xfrm>
            <a:off x="3430429" y="2821996"/>
            <a:ext cx="123825" cy="1238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6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2" name="原创设计师QQ598969553      _5"/>
          <p:cNvCxnSpPr/>
          <p:nvPr>
            <p:custDataLst>
              <p:tags r:id="rId6"/>
            </p:custDataLst>
          </p:nvPr>
        </p:nvCxnSpPr>
        <p:spPr>
          <a:xfrm flipV="1">
            <a:off x="3492341" y="2549342"/>
            <a:ext cx="0" cy="2726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原创设计师QQ598969553      _8"/>
          <p:cNvSpPr/>
          <p:nvPr>
            <p:custDataLst>
              <p:tags r:id="rId7"/>
            </p:custDataLst>
          </p:nvPr>
        </p:nvSpPr>
        <p:spPr>
          <a:xfrm flipV="1">
            <a:off x="2289271" y="2820805"/>
            <a:ext cx="123825" cy="125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6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8" name="原创设计师QQ598969553      _9"/>
          <p:cNvCxnSpPr/>
          <p:nvPr>
            <p:custDataLst>
              <p:tags r:id="rId8"/>
            </p:custDataLst>
          </p:nvPr>
        </p:nvCxnSpPr>
        <p:spPr>
          <a:xfrm flipH="1">
            <a:off x="2351183" y="2945821"/>
            <a:ext cx="0" cy="2726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原创设计师QQ598969553      _10"/>
          <p:cNvSpPr/>
          <p:nvPr>
            <p:custDataLst>
              <p:tags r:id="rId9"/>
            </p:custDataLst>
          </p:nvPr>
        </p:nvSpPr>
        <p:spPr>
          <a:xfrm flipV="1">
            <a:off x="4608417" y="2799073"/>
            <a:ext cx="122634" cy="125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6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1" name="原创设计师QQ598969553      _11"/>
          <p:cNvCxnSpPr/>
          <p:nvPr>
            <p:custDataLst>
              <p:tags r:id="rId10"/>
            </p:custDataLst>
          </p:nvPr>
        </p:nvCxnSpPr>
        <p:spPr>
          <a:xfrm>
            <a:off x="4674343" y="2876888"/>
            <a:ext cx="6821" cy="32109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7" name="原创设计师QQ598969553      _12"/>
          <p:cNvGrpSpPr>
            <a:grpSpLocks/>
          </p:cNvGrpSpPr>
          <p:nvPr/>
        </p:nvGrpSpPr>
        <p:grpSpPr bwMode="auto">
          <a:xfrm>
            <a:off x="977505" y="3261533"/>
            <a:ext cx="2171992" cy="1015663"/>
            <a:chOff x="2809448" y="3644021"/>
            <a:chExt cx="2895482" cy="135401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2809448" y="3840298"/>
              <a:ext cx="2118940" cy="78728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816154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altLang="zh-CN" sz="675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576466" y="3644021"/>
              <a:ext cx="2128464" cy="13540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51430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altLang="zh-CN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Оценивание постов лайками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279" name="原创设计师QQ598969553      _14"/>
          <p:cNvGrpSpPr>
            <a:grpSpLocks/>
          </p:cNvGrpSpPr>
          <p:nvPr/>
        </p:nvGrpSpPr>
        <p:grpSpPr bwMode="auto">
          <a:xfrm>
            <a:off x="3492341" y="1752602"/>
            <a:ext cx="2412476" cy="2253897"/>
            <a:chOff x="1895921" y="4018452"/>
            <a:chExt cx="3214753" cy="3004786"/>
          </a:xfrm>
        </p:grpSpPr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2823751" y="4018452"/>
              <a:ext cx="2119658" cy="2189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816154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altLang="zh-CN" sz="675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895921" y="6079519"/>
              <a:ext cx="3214753" cy="943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1430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altLang="zh-CN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Комментирование чужих постов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280" name="原创设计师QQ598969553      _15"/>
          <p:cNvGrpSpPr>
            <a:grpSpLocks/>
          </p:cNvGrpSpPr>
          <p:nvPr/>
        </p:nvGrpSpPr>
        <p:grpSpPr bwMode="auto">
          <a:xfrm>
            <a:off x="2685915" y="1781930"/>
            <a:ext cx="1804392" cy="726328"/>
            <a:chOff x="2638603" y="4018452"/>
            <a:chExt cx="2406237" cy="968306"/>
          </a:xfrm>
        </p:grpSpPr>
        <p:sp>
          <p:nvSpPr>
            <p:cNvPr id="43" name="Content Placeholder 2"/>
            <p:cNvSpPr txBox="1">
              <a:spLocks/>
            </p:cNvSpPr>
            <p:nvPr/>
          </p:nvSpPr>
          <p:spPr>
            <a:xfrm>
              <a:off x="2823760" y="4018452"/>
              <a:ext cx="2119649" cy="20615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816154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altLang="zh-CN" sz="675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638603" y="4043038"/>
              <a:ext cx="2406237" cy="943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1430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altLang="zh-CN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Поиск постов по тегам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281" name="原创设计师QQ598969553      _16"/>
          <p:cNvGrpSpPr>
            <a:grpSpLocks/>
          </p:cNvGrpSpPr>
          <p:nvPr/>
        </p:nvGrpSpPr>
        <p:grpSpPr bwMode="auto">
          <a:xfrm>
            <a:off x="10716" y="1489432"/>
            <a:ext cx="2359835" cy="1015663"/>
            <a:chOff x="2823761" y="3957265"/>
            <a:chExt cx="3146943" cy="1557567"/>
          </a:xfrm>
        </p:grpSpPr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2823761" y="4018452"/>
              <a:ext cx="2119648" cy="19777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816154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altLang="zh-CN" sz="675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157211" y="3957265"/>
              <a:ext cx="2813493" cy="15575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1430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altLang="zh-CN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Площадки </a:t>
              </a:r>
              <a:r>
                <a:rPr lang="ru-RU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для взаимодействия </a:t>
              </a:r>
              <a:r>
                <a:rPr lang="ru-RU" altLang="zh-CN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пользователей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128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原创设计师QQ598969553      _5"/>
          <p:cNvSpPr>
            <a:spLocks noChangeArrowheads="1"/>
          </p:cNvSpPr>
          <p:nvPr/>
        </p:nvSpPr>
        <p:spPr bwMode="auto">
          <a:xfrm>
            <a:off x="472732" y="396052"/>
            <a:ext cx="5302992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ru-RU" altLang="zh-CN" sz="3600" dirty="0" smtClean="0">
                <a:solidFill>
                  <a:srgbClr val="5B9BD5"/>
                </a:solidFill>
                <a:latin typeface="+mj-lt"/>
                <a:ea typeface="微软雅黑" pitchFamily="34" charset="-122"/>
                <a:cs typeface="宋体" pitchFamily="2" charset="-122"/>
              </a:rPr>
              <a:t>ПОСТАНОВКА ЗАДАЧИ</a:t>
            </a:r>
            <a:endParaRPr lang="en-US" altLang="zh-CN" sz="3600" dirty="0">
              <a:solidFill>
                <a:srgbClr val="5B9BD5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7" name="原创设计师QQ598969553      _4"/>
          <p:cNvSpPr/>
          <p:nvPr>
            <p:custDataLst>
              <p:tags r:id="rId11"/>
            </p:custDataLst>
          </p:nvPr>
        </p:nvSpPr>
        <p:spPr>
          <a:xfrm>
            <a:off x="5712735" y="2786429"/>
            <a:ext cx="123825" cy="1238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6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0" name="原创设计师QQ598969553      _5"/>
          <p:cNvCxnSpPr/>
          <p:nvPr>
            <p:custDataLst>
              <p:tags r:id="rId12"/>
            </p:custDataLst>
          </p:nvPr>
        </p:nvCxnSpPr>
        <p:spPr>
          <a:xfrm flipV="1">
            <a:off x="5774647" y="2513775"/>
            <a:ext cx="0" cy="2726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原创设计师QQ598969553      _15"/>
          <p:cNvGrpSpPr>
            <a:grpSpLocks/>
          </p:cNvGrpSpPr>
          <p:nvPr/>
        </p:nvGrpSpPr>
        <p:grpSpPr bwMode="auto">
          <a:xfrm>
            <a:off x="4686688" y="1500545"/>
            <a:ext cx="2052093" cy="1015663"/>
            <a:chOff x="2606785" y="3618831"/>
            <a:chExt cx="2736557" cy="1354035"/>
          </a:xfrm>
        </p:grpSpPr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2823760" y="4018452"/>
              <a:ext cx="2119649" cy="20615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816154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altLang="zh-CN" sz="675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文本框 43"/>
            <p:cNvSpPr txBox="1"/>
            <p:nvPr/>
          </p:nvSpPr>
          <p:spPr>
            <a:xfrm>
              <a:off x="2606785" y="3618831"/>
              <a:ext cx="2736557" cy="1354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1430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altLang="zh-CN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Добавление пользователей в друзья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47298"/>
      </p:ext>
    </p:extLst>
  </p:cSld>
  <p:clrMapOvr>
    <a:masterClrMapping/>
  </p:clrMapOvr>
  <p:transition spd="slow" advTm="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6" name="Picture 64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原创设计师QQ598969553      _5"/>
          <p:cNvSpPr>
            <a:spLocks noChangeArrowheads="1"/>
          </p:cNvSpPr>
          <p:nvPr/>
        </p:nvSpPr>
        <p:spPr bwMode="auto">
          <a:xfrm>
            <a:off x="472732" y="396052"/>
            <a:ext cx="5302992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ru-RU" altLang="zh-CN" sz="3600" dirty="0" smtClean="0">
                <a:solidFill>
                  <a:srgbClr val="5B9BD5"/>
                </a:solidFill>
                <a:latin typeface="+mj-lt"/>
                <a:ea typeface="微软雅黑" pitchFamily="34" charset="-122"/>
                <a:cs typeface="宋体" pitchFamily="2" charset="-122"/>
              </a:rPr>
              <a:t>АНАЛОГИ</a:t>
            </a:r>
            <a:endParaRPr lang="en-US" altLang="zh-CN" sz="3600" dirty="0">
              <a:solidFill>
                <a:srgbClr val="5B9BD5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9991" t="12678" r="21076" b="16222"/>
          <a:stretch/>
        </p:blipFill>
        <p:spPr>
          <a:xfrm>
            <a:off x="1187459" y="950050"/>
            <a:ext cx="4483081" cy="40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17901"/>
      </p:ext>
    </p:extLst>
  </p:cSld>
  <p:clrMapOvr>
    <a:masterClrMapping/>
  </p:clrMapOvr>
  <p:transition spd="slow" advTm="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_1"/>
          <p:cNvSpPr/>
          <p:nvPr/>
        </p:nvSpPr>
        <p:spPr>
          <a:xfrm>
            <a:off x="944880" y="160020"/>
            <a:ext cx="5913120" cy="4747259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75"/>
          </a:p>
        </p:txBody>
      </p:sp>
      <p:sp>
        <p:nvSpPr>
          <p:cNvPr id="69" name="原创设计师QQ598969553      _4"/>
          <p:cNvSpPr>
            <a:spLocks noChangeArrowheads="1"/>
          </p:cNvSpPr>
          <p:nvPr/>
        </p:nvSpPr>
        <p:spPr bwMode="auto">
          <a:xfrm>
            <a:off x="539355" y="1508524"/>
            <a:ext cx="135016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endParaRPr lang="zh-CN" altLang="en-US" sz="600" dirty="0">
              <a:solidFill>
                <a:srgbClr val="53585E"/>
              </a:solidFill>
              <a:latin typeface="Arial" charset="0"/>
              <a:cs typeface="Arial" charset="0"/>
            </a:endParaRPr>
          </a:p>
        </p:txBody>
      </p:sp>
      <p:sp>
        <p:nvSpPr>
          <p:cNvPr id="70" name="原创设计师QQ598969553      _5"/>
          <p:cNvSpPr>
            <a:spLocks noChangeArrowheads="1"/>
          </p:cNvSpPr>
          <p:nvPr/>
        </p:nvSpPr>
        <p:spPr bwMode="auto">
          <a:xfrm>
            <a:off x="467760" y="220982"/>
            <a:ext cx="456438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ru-RU" altLang="zh-CN" sz="3600" dirty="0" smtClean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ПРЕИМУЩЕСТВА НАШЕГО</a:t>
            </a:r>
          </a:p>
          <a:p>
            <a:pPr>
              <a:defRPr/>
            </a:pPr>
            <a:r>
              <a:rPr lang="ru-RU" altLang="zh-CN" sz="3600" dirty="0" smtClean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ПРИЛОЖЕНИЯ</a:t>
            </a:r>
            <a:endParaRPr lang="ru-RU" altLang="zh-CN" sz="36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71" name="原创设计师QQ598969553      _6"/>
          <p:cNvSpPr>
            <a:spLocks/>
          </p:cNvSpPr>
          <p:nvPr/>
        </p:nvSpPr>
        <p:spPr bwMode="auto">
          <a:xfrm>
            <a:off x="5096706" y="220982"/>
            <a:ext cx="561024" cy="1096864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73" name="原创设计师QQ598969553      _8"/>
          <p:cNvSpPr>
            <a:spLocks/>
          </p:cNvSpPr>
          <p:nvPr/>
        </p:nvSpPr>
        <p:spPr bwMode="auto">
          <a:xfrm>
            <a:off x="6146246" y="1715928"/>
            <a:ext cx="429814" cy="676751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原创设计师QQ598969553      _5"/>
          <p:cNvSpPr>
            <a:spLocks noChangeArrowheads="1"/>
          </p:cNvSpPr>
          <p:nvPr/>
        </p:nvSpPr>
        <p:spPr bwMode="auto">
          <a:xfrm>
            <a:off x="2423733" y="1554690"/>
            <a:ext cx="4434267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ru-RU" altLang="zh-CN" sz="3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微软雅黑" pitchFamily="34" charset="-122"/>
                <a:cs typeface="宋体" pitchFamily="2" charset="-122"/>
              </a:rPr>
              <a:t>			  </a:t>
            </a:r>
            <a:r>
              <a:rPr lang="ru-RU" altLang="zh-CN" sz="2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Простота</a:t>
            </a:r>
            <a:endParaRPr lang="ru-RU" altLang="zh-CN" sz="28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defRPr/>
            </a:pPr>
            <a:endParaRPr lang="ru-RU" altLang="zh-CN" sz="2800" dirty="0" smtClean="0">
              <a:solidFill>
                <a:schemeClr val="bg2">
                  <a:lumMod val="50000"/>
                </a:schemeClr>
              </a:solidFill>
              <a:latin typeface="+mj-lt"/>
              <a:ea typeface="微软雅黑" pitchFamily="34" charset="-122"/>
              <a:cs typeface="宋体" pitchFamily="2" charset="-122"/>
            </a:endParaRPr>
          </a:p>
          <a:p>
            <a:pPr>
              <a:defRPr/>
            </a:pPr>
            <a:r>
              <a:rPr lang="ru-RU" altLang="zh-CN" sz="28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微软雅黑" pitchFamily="34" charset="-122"/>
                <a:cs typeface="宋体" pitchFamily="2" charset="-122"/>
              </a:rPr>
              <a:t>		</a:t>
            </a:r>
            <a:r>
              <a:rPr lang="ru-RU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Удобство</a:t>
            </a:r>
            <a:endParaRPr lang="ru-RU" altLang="zh-CN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defRPr/>
            </a:pPr>
            <a:endParaRPr lang="ru-RU" altLang="zh-CN" sz="2800" dirty="0" smtClean="0">
              <a:solidFill>
                <a:schemeClr val="bg2">
                  <a:lumMod val="50000"/>
                </a:schemeClr>
              </a:solidFill>
              <a:latin typeface="+mj-lt"/>
              <a:ea typeface="微软雅黑" pitchFamily="34" charset="-122"/>
              <a:cs typeface="宋体" pitchFamily="2" charset="-122"/>
            </a:endParaRPr>
          </a:p>
          <a:p>
            <a:pPr>
              <a:defRPr/>
            </a:pPr>
            <a:r>
              <a:rPr lang="ru-RU" altLang="zh-CN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  </a:t>
            </a:r>
            <a:r>
              <a:rPr lang="ru-RU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Доступность</a:t>
            </a:r>
            <a:endParaRPr lang="ru-RU" altLang="zh-CN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US" altLang="zh-CN" sz="32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27" name="原创设计师QQ598969553      _1"/>
          <p:cNvSpPr/>
          <p:nvPr/>
        </p:nvSpPr>
        <p:spPr bwMode="auto">
          <a:xfrm>
            <a:off x="2" y="532529"/>
            <a:ext cx="351234" cy="592612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28" name="原创设计师QQ598969553      _2"/>
          <p:cNvSpPr>
            <a:spLocks/>
          </p:cNvSpPr>
          <p:nvPr/>
        </p:nvSpPr>
        <p:spPr bwMode="auto">
          <a:xfrm>
            <a:off x="75011" y="812006"/>
            <a:ext cx="276225" cy="402645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29" name="原创设计师QQ598969553      _2"/>
          <p:cNvSpPr>
            <a:spLocks/>
          </p:cNvSpPr>
          <p:nvPr/>
        </p:nvSpPr>
        <p:spPr bwMode="auto">
          <a:xfrm>
            <a:off x="5200971" y="476651"/>
            <a:ext cx="308289" cy="5570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</p:spTree>
  </p:cSld>
  <p:clrMapOvr>
    <a:masterClrMapping/>
  </p:clrMapOvr>
  <p:transition spd="slow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 animBg="1"/>
      <p:bldP spid="71" grpId="1" animBg="1"/>
      <p:bldP spid="73" grpId="0" animBg="1"/>
      <p:bldP spid="73" grpId="1" animBg="1"/>
      <p:bldP spid="13" grpId="0"/>
      <p:bldP spid="28" grpId="0" animBg="1"/>
      <p:bldP spid="28" grpId="1" animBg="1"/>
      <p:bldP spid="29" grpId="0" animBg="1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原创设计师QQ598969553      _12"/>
          <p:cNvSpPr txBox="1">
            <a:spLocks/>
          </p:cNvSpPr>
          <p:nvPr/>
        </p:nvSpPr>
        <p:spPr>
          <a:xfrm>
            <a:off x="2078833" y="1960960"/>
            <a:ext cx="2851893" cy="3131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662" name="Picture 64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原创设计师QQ598969553      _5"/>
          <p:cNvSpPr>
            <a:spLocks noChangeArrowheads="1"/>
          </p:cNvSpPr>
          <p:nvPr/>
        </p:nvSpPr>
        <p:spPr bwMode="auto">
          <a:xfrm>
            <a:off x="472732" y="396052"/>
            <a:ext cx="3896068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zh-CN" sz="3600" dirty="0" smtClean="0">
                <a:solidFill>
                  <a:srgbClr val="5B9BD5"/>
                </a:solidFill>
                <a:latin typeface="+mj-lt"/>
                <a:ea typeface="微软雅黑" pitchFamily="34" charset="-122"/>
                <a:cs typeface="宋体" pitchFamily="2" charset="-122"/>
              </a:rPr>
              <a:t>DATA MODEL </a:t>
            </a:r>
            <a:endParaRPr lang="en-US" altLang="zh-CN" sz="3600" dirty="0">
              <a:solidFill>
                <a:srgbClr val="5B9BD5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34818" name="Picture 2" descr="https://sun9-80.userapi.com/s/v1/if2/7PX23Jb7yfPuOLma3t0S3p1izAr75CkkJXUR8qQUdZu2S1stRuINyp2Ky5Cvzd4H0i05o7K71qAAUS3Y3a3KuAYT.jpg?size=716x565&amp;quality=96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00" y="950050"/>
            <a:ext cx="5567422" cy="416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446648"/>
      </p:ext>
    </p:extLst>
  </p:cSld>
  <p:clrMapOvr>
    <a:masterClrMapping/>
  </p:clrMapOvr>
  <p:transition spd="slow" advTm="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原创设计师QQ598969553      _1"/>
          <p:cNvSpPr/>
          <p:nvPr/>
        </p:nvSpPr>
        <p:spPr>
          <a:xfrm>
            <a:off x="515890" y="1877616"/>
            <a:ext cx="1201341" cy="47982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47947" tIns="3810" rIns="240326" bIns="3810" spcCol="1270" anchor="ctr"/>
          <a:lstStyle/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US" sz="600" b="1" dirty="0">
              <a:solidFill>
                <a:schemeClr val="bg1"/>
              </a:solidFill>
            </a:endParaRPr>
          </a:p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5" name="原创设计师QQ598969553      _2"/>
          <p:cNvSpPr/>
          <p:nvPr/>
        </p:nvSpPr>
        <p:spPr>
          <a:xfrm>
            <a:off x="515890" y="2477691"/>
            <a:ext cx="1201341" cy="47982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47947" tIns="3810" rIns="240326" bIns="3810" spcCol="1270" anchor="ctr"/>
          <a:lstStyle/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原创设计师QQ598969553      _3"/>
          <p:cNvSpPr/>
          <p:nvPr/>
        </p:nvSpPr>
        <p:spPr>
          <a:xfrm>
            <a:off x="515890" y="3093243"/>
            <a:ext cx="1201341" cy="47982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47947" tIns="3810" rIns="240326" bIns="3810" spcCol="1270" anchor="ctr"/>
          <a:lstStyle/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原创设计师QQ598969553      _4"/>
          <p:cNvSpPr/>
          <p:nvPr/>
        </p:nvSpPr>
        <p:spPr>
          <a:xfrm>
            <a:off x="515890" y="3733801"/>
            <a:ext cx="1201341" cy="481013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47947" tIns="3810" rIns="240326" bIns="3810" spcCol="1270" anchor="ctr"/>
          <a:lstStyle/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原创设计师QQ598969553      _5"/>
          <p:cNvSpPr txBox="1">
            <a:spLocks/>
          </p:cNvSpPr>
          <p:nvPr/>
        </p:nvSpPr>
        <p:spPr>
          <a:xfrm>
            <a:off x="2078833" y="2556272"/>
            <a:ext cx="4104085" cy="3131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PostgreSQL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原创设计师QQ598969553      _6"/>
          <p:cNvSpPr txBox="1">
            <a:spLocks/>
          </p:cNvSpPr>
          <p:nvPr/>
        </p:nvSpPr>
        <p:spPr>
          <a:xfrm>
            <a:off x="2078833" y="3208735"/>
            <a:ext cx="4104085" cy="3131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Spring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Framework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原创设计师QQ598969553      _7"/>
          <p:cNvSpPr txBox="1">
            <a:spLocks/>
          </p:cNvSpPr>
          <p:nvPr/>
        </p:nvSpPr>
        <p:spPr>
          <a:xfrm>
            <a:off x="2078833" y="3804047"/>
            <a:ext cx="4104085" cy="3131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原创设计师QQ598969553      _12"/>
          <p:cNvSpPr txBox="1">
            <a:spLocks/>
          </p:cNvSpPr>
          <p:nvPr/>
        </p:nvSpPr>
        <p:spPr>
          <a:xfrm>
            <a:off x="2078833" y="1960960"/>
            <a:ext cx="2851893" cy="3131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662" name="Picture 64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202" y="137004"/>
            <a:ext cx="2650280" cy="5036976"/>
          </a:xfrm>
          <a:prstGeom prst="rect">
            <a:avLst/>
          </a:prstGeom>
        </p:spPr>
      </p:pic>
      <p:sp>
        <p:nvSpPr>
          <p:cNvPr id="19" name="原创设计师QQ598969553      _5"/>
          <p:cNvSpPr>
            <a:spLocks noChangeArrowheads="1"/>
          </p:cNvSpPr>
          <p:nvPr/>
        </p:nvSpPr>
        <p:spPr bwMode="auto">
          <a:xfrm>
            <a:off x="472732" y="396052"/>
            <a:ext cx="3896068" cy="110799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ru-RU" altLang="zh-CN" sz="3600" dirty="0" smtClean="0">
                <a:solidFill>
                  <a:srgbClr val="5B9BD5"/>
                </a:solidFill>
                <a:latin typeface="+mj-lt"/>
                <a:ea typeface="微软雅黑" pitchFamily="34" charset="-122"/>
                <a:cs typeface="宋体" pitchFamily="2" charset="-122"/>
              </a:rPr>
              <a:t>ИСПОЛЬЗОВАННЫЕ ТЕХНОЛОГИИ</a:t>
            </a:r>
            <a:endParaRPr lang="en-US" altLang="zh-CN" sz="3600" dirty="0">
              <a:solidFill>
                <a:srgbClr val="5B9BD5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587224"/>
      </p:ext>
    </p:extLst>
  </p:cSld>
  <p:clrMapOvr>
    <a:masterClrMapping/>
  </p:clrMapOvr>
  <p:transition spd="slow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原创设计师QQ598969553      _4"/>
          <p:cNvSpPr>
            <a:spLocks noChangeArrowheads="1"/>
          </p:cNvSpPr>
          <p:nvPr/>
        </p:nvSpPr>
        <p:spPr bwMode="auto">
          <a:xfrm>
            <a:off x="539355" y="1508524"/>
            <a:ext cx="135016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endParaRPr lang="zh-CN" altLang="en-US" sz="600" dirty="0">
              <a:solidFill>
                <a:srgbClr val="53585E"/>
              </a:solidFill>
              <a:latin typeface="Arial" charset="0"/>
              <a:cs typeface="Arial" charset="0"/>
            </a:endParaRPr>
          </a:p>
        </p:txBody>
      </p:sp>
      <p:sp>
        <p:nvSpPr>
          <p:cNvPr id="70" name="原创设计师QQ598969553      _5"/>
          <p:cNvSpPr>
            <a:spLocks noChangeArrowheads="1"/>
          </p:cNvSpPr>
          <p:nvPr/>
        </p:nvSpPr>
        <p:spPr bwMode="auto">
          <a:xfrm>
            <a:off x="591935" y="331326"/>
            <a:ext cx="45643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ru-RU" altLang="zh-CN" sz="3600" dirty="0" smtClean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ЗАКЛЮЧЕНИЕ</a:t>
            </a:r>
            <a:endParaRPr lang="ru-RU" altLang="zh-CN" sz="36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原创设计师QQ598969553      _1"/>
          <p:cNvSpPr/>
          <p:nvPr/>
        </p:nvSpPr>
        <p:spPr bwMode="auto">
          <a:xfrm>
            <a:off x="2" y="320988"/>
            <a:ext cx="351234" cy="592612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28" name="原创设计师QQ598969553      _2"/>
          <p:cNvSpPr>
            <a:spLocks/>
          </p:cNvSpPr>
          <p:nvPr/>
        </p:nvSpPr>
        <p:spPr bwMode="auto">
          <a:xfrm>
            <a:off x="75011" y="600465"/>
            <a:ext cx="276225" cy="402645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45" y="5664393"/>
            <a:ext cx="5295510" cy="38444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180" y="699765"/>
            <a:ext cx="4678680" cy="4223307"/>
          </a:xfrm>
          <a:prstGeom prst="rect">
            <a:avLst/>
          </a:prstGeom>
        </p:spPr>
      </p:pic>
      <p:sp>
        <p:nvSpPr>
          <p:cNvPr id="14" name="原创设计师QQ598969553      _1"/>
          <p:cNvSpPr/>
          <p:nvPr/>
        </p:nvSpPr>
        <p:spPr bwMode="auto">
          <a:xfrm>
            <a:off x="5827171" y="168522"/>
            <a:ext cx="969868" cy="1913235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 cap="flat">
            <a:solidFill>
              <a:srgbClr val="5B9BD5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15" name="原创设计师QQ598969553      _2"/>
          <p:cNvSpPr>
            <a:spLocks/>
          </p:cNvSpPr>
          <p:nvPr/>
        </p:nvSpPr>
        <p:spPr bwMode="auto">
          <a:xfrm>
            <a:off x="5966612" y="1281005"/>
            <a:ext cx="690987" cy="129993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16" name="原创设计师QQ598969553      _2"/>
          <p:cNvSpPr>
            <a:spLocks/>
          </p:cNvSpPr>
          <p:nvPr/>
        </p:nvSpPr>
        <p:spPr bwMode="auto">
          <a:xfrm>
            <a:off x="4710572" y="4259580"/>
            <a:ext cx="356725" cy="73115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  <a:extLst/>
        </p:spPr>
        <p:txBody>
          <a:bodyPr/>
          <a:lstStyle/>
          <a:p>
            <a:endParaRPr lang="zh-CN" altLang="en-US" sz="975"/>
          </a:p>
        </p:txBody>
      </p:sp>
      <p:sp>
        <p:nvSpPr>
          <p:cNvPr id="17" name="原创设计师QQ598969553      _5"/>
          <p:cNvSpPr>
            <a:spLocks noChangeArrowheads="1"/>
          </p:cNvSpPr>
          <p:nvPr/>
        </p:nvSpPr>
        <p:spPr bwMode="auto">
          <a:xfrm>
            <a:off x="539355" y="1214651"/>
            <a:ext cx="466954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457200" indent="-457200">
              <a:buClr>
                <a:srgbClr val="5B9BD5"/>
              </a:buClr>
              <a:buFont typeface="Wingdings" panose="05000000000000000000" pitchFamily="2" charset="2"/>
              <a:buChar char="ü"/>
              <a:defRPr/>
            </a:pPr>
            <a:r>
              <a:rPr lang="ru-RU" altLang="zh-CN" sz="3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微软雅黑" pitchFamily="34" charset="-122"/>
                <a:cs typeface="宋体" pitchFamily="2" charset="-122"/>
              </a:rPr>
              <a:t>Работа с постами</a:t>
            </a:r>
          </a:p>
          <a:p>
            <a:pPr marL="457200" indent="-457200">
              <a:buClr>
                <a:srgbClr val="5B9BD5"/>
              </a:buClr>
              <a:buFont typeface="Wingdings" panose="05000000000000000000" pitchFamily="2" charset="2"/>
              <a:buChar char="ü"/>
              <a:defRPr/>
            </a:pPr>
            <a:endParaRPr lang="ru-RU" altLang="zh-CN" sz="3200" dirty="0" smtClean="0">
              <a:solidFill>
                <a:schemeClr val="bg2">
                  <a:lumMod val="50000"/>
                </a:schemeClr>
              </a:solidFill>
              <a:latin typeface="+mj-lt"/>
              <a:ea typeface="微软雅黑" pitchFamily="34" charset="-122"/>
              <a:cs typeface="宋体" pitchFamily="2" charset="-122"/>
            </a:endParaRPr>
          </a:p>
          <a:p>
            <a:pPr marL="457200" indent="-457200">
              <a:buClr>
                <a:srgbClr val="5B9BD5"/>
              </a:buClr>
              <a:buFont typeface="Wingdings" panose="05000000000000000000" pitchFamily="2" charset="2"/>
              <a:buChar char="ü"/>
              <a:defRPr/>
            </a:pPr>
            <a:r>
              <a:rPr lang="ru-RU" altLang="zh-CN" sz="3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微软雅黑" pitchFamily="34" charset="-122"/>
                <a:cs typeface="宋体" pitchFamily="2" charset="-122"/>
              </a:rPr>
              <a:t>Система подписок</a:t>
            </a:r>
          </a:p>
          <a:p>
            <a:pPr>
              <a:buClr>
                <a:srgbClr val="5B9BD5"/>
              </a:buClr>
              <a:defRPr/>
            </a:pPr>
            <a:endParaRPr lang="ru-RU" altLang="zh-CN" sz="3200" dirty="0" smtClean="0">
              <a:solidFill>
                <a:schemeClr val="bg2">
                  <a:lumMod val="50000"/>
                </a:schemeClr>
              </a:solidFill>
              <a:latin typeface="+mj-lt"/>
              <a:ea typeface="微软雅黑" pitchFamily="34" charset="-122"/>
              <a:cs typeface="宋体" pitchFamily="2" charset="-122"/>
            </a:endParaRPr>
          </a:p>
          <a:p>
            <a:pPr marL="457200" indent="-457200">
              <a:buClr>
                <a:srgbClr val="5B9BD5"/>
              </a:buClr>
              <a:buFont typeface="Wingdings" panose="05000000000000000000" pitchFamily="2" charset="2"/>
              <a:buChar char="ü"/>
              <a:defRPr/>
            </a:pPr>
            <a:r>
              <a:rPr lang="ru-RU" altLang="zh-CN" sz="3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微软雅黑" pitchFamily="34" charset="-122"/>
                <a:cs typeface="宋体" pitchFamily="2" charset="-122"/>
              </a:rPr>
              <a:t>Комментирование</a:t>
            </a:r>
          </a:p>
          <a:p>
            <a:pPr marL="457200" indent="-457200">
              <a:buClr>
                <a:srgbClr val="5B9BD5"/>
              </a:buClr>
              <a:buFont typeface="Wingdings" panose="05000000000000000000" pitchFamily="2" charset="2"/>
              <a:buChar char="ü"/>
              <a:defRPr/>
            </a:pPr>
            <a:endParaRPr lang="ru-RU" altLang="zh-CN" sz="3200" dirty="0">
              <a:solidFill>
                <a:schemeClr val="bg2">
                  <a:lumMod val="50000"/>
                </a:schemeClr>
              </a:solidFill>
              <a:latin typeface="+mj-lt"/>
              <a:ea typeface="微软雅黑" pitchFamily="34" charset="-122"/>
              <a:cs typeface="宋体" pitchFamily="2" charset="-122"/>
            </a:endParaRPr>
          </a:p>
          <a:p>
            <a:pPr marL="457200" indent="-457200">
              <a:buClr>
                <a:srgbClr val="5B9BD5"/>
              </a:buClr>
              <a:buFont typeface="Wingdings" panose="05000000000000000000" pitchFamily="2" charset="2"/>
              <a:buChar char="ü"/>
              <a:defRPr/>
            </a:pPr>
            <a:r>
              <a:rPr lang="ru-RU" altLang="zh-CN" sz="3200" dirty="0">
                <a:solidFill>
                  <a:schemeClr val="bg2">
                    <a:lumMod val="50000"/>
                  </a:schemeClr>
                </a:solidFill>
                <a:latin typeface="+mj-lt"/>
                <a:ea typeface="微软雅黑" pitchFamily="34" charset="-122"/>
                <a:cs typeface="宋体" pitchFamily="2" charset="-122"/>
              </a:rPr>
              <a:t>Оценивание </a:t>
            </a:r>
          </a:p>
          <a:p>
            <a:pPr marL="457200" indent="-457200">
              <a:buClr>
                <a:srgbClr val="5B9BD5"/>
              </a:buClr>
              <a:buFont typeface="Wingdings" panose="05000000000000000000" pitchFamily="2" charset="2"/>
              <a:buChar char="ü"/>
              <a:defRPr/>
            </a:pPr>
            <a:endParaRPr lang="ru-RU" altLang="zh-CN" sz="3200" dirty="0" smtClean="0">
              <a:solidFill>
                <a:schemeClr val="bg2">
                  <a:lumMod val="50000"/>
                </a:schemeClr>
              </a:solidFill>
              <a:latin typeface="+mj-lt"/>
              <a:ea typeface="微软雅黑" pitchFamily="34" charset="-122"/>
              <a:cs typeface="宋体" pitchFamily="2" charset="-122"/>
            </a:endParaRPr>
          </a:p>
          <a:p>
            <a:pPr>
              <a:defRPr/>
            </a:pPr>
            <a:endParaRPr lang="ru-RU" altLang="zh-CN" sz="3200" dirty="0">
              <a:solidFill>
                <a:schemeClr val="bg2">
                  <a:lumMod val="50000"/>
                </a:schemeClr>
              </a:solidFill>
              <a:latin typeface="+mj-lt"/>
              <a:ea typeface="微软雅黑" pitchFamily="34" charset="-122"/>
              <a:cs typeface="宋体" pitchFamily="2" charset="-122"/>
            </a:endParaRPr>
          </a:p>
          <a:p>
            <a:pPr>
              <a:defRPr/>
            </a:pPr>
            <a:endParaRPr lang="ru-RU" altLang="zh-CN" sz="3200" dirty="0" smtClean="0">
              <a:solidFill>
                <a:schemeClr val="bg2">
                  <a:lumMod val="50000"/>
                </a:schemeClr>
              </a:solidFill>
              <a:latin typeface="+mj-lt"/>
              <a:ea typeface="微软雅黑" pitchFamily="34" charset="-122"/>
              <a:cs typeface="宋体" pitchFamily="2" charset="-122"/>
            </a:endParaRPr>
          </a:p>
          <a:p>
            <a:pPr>
              <a:defRPr/>
            </a:pPr>
            <a:endParaRPr lang="ru-RU" altLang="zh-CN" sz="3200" dirty="0" smtClean="0">
              <a:solidFill>
                <a:schemeClr val="bg2">
                  <a:lumMod val="50000"/>
                </a:schemeClr>
              </a:solidFill>
              <a:latin typeface="+mj-lt"/>
              <a:ea typeface="微软雅黑" pitchFamily="34" charset="-122"/>
              <a:cs typeface="宋体" pitchFamily="2" charset="-122"/>
            </a:endParaRPr>
          </a:p>
          <a:p>
            <a:pPr>
              <a:defRPr/>
            </a:pP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35076"/>
      </p:ext>
    </p:extLst>
  </p:cSld>
  <p:clrMapOvr>
    <a:masterClrMapping/>
  </p:clrMapOvr>
  <p:transition spd="slow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28" grpId="0" animBg="1"/>
      <p:bldP spid="28" grpId="1" animBg="1"/>
      <p:bldP spid="15" grpId="0" animBg="1"/>
      <p:bldP spid="15" grpId="1" animBg="1"/>
      <p:bldP spid="16" grpId="0" animBg="1"/>
      <p:bldP spid="16" grpId="1" animBg="1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23"/>
  <p:tag name="MH_SECTIONID" val="424,425,426,427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10"/>
</p:tagLst>
</file>

<file path=ppt/theme/theme1.xml><?xml version="1.0" encoding="utf-8"?>
<a:theme xmlns:a="http://schemas.openxmlformats.org/drawingml/2006/main" name="www.homeppt.co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4506</TotalTime>
  <Words>438</Words>
  <Application>Microsoft Office PowerPoint</Application>
  <PresentationFormat>Произвольный</PresentationFormat>
  <Paragraphs>85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宋体</vt:lpstr>
      <vt:lpstr>-apple-system</vt:lpstr>
      <vt:lpstr>Wingdings</vt:lpstr>
      <vt:lpstr>Impact</vt:lpstr>
      <vt:lpstr>Calibri Light</vt:lpstr>
      <vt:lpstr>华文细黑</vt:lpstr>
      <vt:lpstr>等线</vt:lpstr>
      <vt:lpstr>Calibri</vt:lpstr>
      <vt:lpstr>微软雅黑</vt:lpstr>
      <vt:lpstr>Arial</vt:lpstr>
      <vt:lpstr>www.homeppt.com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欧美商务</dc:title>
  <dc:creator>第一PPT模板网：www.1ppt.com</dc:creator>
  <cp:keywords>第一PPT www.1ppt.com</cp:keywords>
  <cp:lastModifiedBy>Валентина Филонова</cp:lastModifiedBy>
  <cp:revision>302</cp:revision>
  <dcterms:created xsi:type="dcterms:W3CDTF">2015-04-07T15:42:54Z</dcterms:created>
  <dcterms:modified xsi:type="dcterms:W3CDTF">2022-06-08T08:50:59Z</dcterms:modified>
</cp:coreProperties>
</file>