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305F-D55A-40DF-8703-07CF10AFEA6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A49C-5AE1-451C-A841-9F74B8D5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13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305F-D55A-40DF-8703-07CF10AFEA6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A49C-5AE1-451C-A841-9F74B8D5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86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305F-D55A-40DF-8703-07CF10AFEA6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A49C-5AE1-451C-A841-9F74B8D5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866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305F-D55A-40DF-8703-07CF10AFEA6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A49C-5AE1-451C-A841-9F74B8D51E3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377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305F-D55A-40DF-8703-07CF10AFEA6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A49C-5AE1-451C-A841-9F74B8D5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0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305F-D55A-40DF-8703-07CF10AFEA6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A49C-5AE1-451C-A841-9F74B8D5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120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305F-D55A-40DF-8703-07CF10AFEA6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A49C-5AE1-451C-A841-9F74B8D5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900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305F-D55A-40DF-8703-07CF10AFEA6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A49C-5AE1-451C-A841-9F74B8D5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005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305F-D55A-40DF-8703-07CF10AFEA6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A49C-5AE1-451C-A841-9F74B8D5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46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305F-D55A-40DF-8703-07CF10AFEA6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A49C-5AE1-451C-A841-9F74B8D5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18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305F-D55A-40DF-8703-07CF10AFEA6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A49C-5AE1-451C-A841-9F74B8D5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42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305F-D55A-40DF-8703-07CF10AFEA6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A49C-5AE1-451C-A841-9F74B8D5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37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305F-D55A-40DF-8703-07CF10AFEA6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A49C-5AE1-451C-A841-9F74B8D5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6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305F-D55A-40DF-8703-07CF10AFEA6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A49C-5AE1-451C-A841-9F74B8D5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99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305F-D55A-40DF-8703-07CF10AFEA6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A49C-5AE1-451C-A841-9F74B8D5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45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305F-D55A-40DF-8703-07CF10AFEA6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A49C-5AE1-451C-A841-9F74B8D5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35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305F-D55A-40DF-8703-07CF10AFEA6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A49C-5AE1-451C-A841-9F74B8D5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17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722305F-D55A-40DF-8703-07CF10AFEA67}" type="datetimeFigureOut">
              <a:rPr lang="ru-RU" smtClean="0"/>
              <a:t>26.04.2023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03CA49C-5AE1-451C-A841-9F74B8D5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61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2D6AC-0106-4BFA-80D0-019A73B0F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838" y="533400"/>
            <a:ext cx="10165744" cy="1219668"/>
          </a:xfrm>
        </p:spPr>
        <p:txBody>
          <a:bodyPr>
            <a:normAutofit fontScale="90000"/>
          </a:bodyPr>
          <a:lstStyle/>
          <a:p>
            <a:r>
              <a:rPr lang="en-US" dirty="0"/>
              <a:t>WEB</a:t>
            </a:r>
            <a:r>
              <a:rPr lang="ru-RU" dirty="0"/>
              <a:t>-проект </a:t>
            </a:r>
            <a:r>
              <a:rPr lang="en-US" dirty="0"/>
              <a:t>“</a:t>
            </a:r>
            <a:r>
              <a:rPr lang="ru-RU" dirty="0"/>
              <a:t>Игровые новинки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A96576-FAAC-4C22-90A6-69A361FB4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710" y="6333066"/>
            <a:ext cx="9440034" cy="1049867"/>
          </a:xfrm>
        </p:spPr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</a:t>
            </a:r>
            <a:r>
              <a:rPr lang="ru-RU" dirty="0"/>
              <a:t> Карасев Вадим</a:t>
            </a:r>
          </a:p>
        </p:txBody>
      </p:sp>
    </p:spTree>
    <p:extLst>
      <p:ext uri="{BB962C8B-B14F-4D97-AF65-F5344CB8AC3E}">
        <p14:creationId xmlns:p14="http://schemas.microsoft.com/office/powerpoint/2010/main" val="4758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2974F-134C-4424-967B-08D81635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D1F9DD-EFAA-41E5-A6A7-FF5A480BB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представляет собой сайт на котором отображаются последние новости мира гейминга а так-же наиболее значимые в гейминг-комьюнити игры вышедшие недавно вместе с их описанием</a:t>
            </a:r>
          </a:p>
        </p:txBody>
      </p:sp>
    </p:spTree>
    <p:extLst>
      <p:ext uri="{BB962C8B-B14F-4D97-AF65-F5344CB8AC3E}">
        <p14:creationId xmlns:p14="http://schemas.microsoft.com/office/powerpoint/2010/main" val="309962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E11309-B997-454E-917E-864A0C42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страниц сайта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B95C97-83A9-4E12-AC65-C35A939E7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16" y="1580050"/>
            <a:ext cx="9418320" cy="482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2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CC3E26-7F68-4315-831D-E1E9B74E0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38618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36AE22-FB70-4DF8-98B8-61942ABD3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60516"/>
            <a:ext cx="6096000" cy="429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5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6F78F-58BD-4DDF-919A-1FB0DA3C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300009-2B99-4755-BF29-1CC650767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Авторизация и регистрация пользователей с последующей записью в базу данных</a:t>
            </a:r>
          </a:p>
          <a:p>
            <a:r>
              <a:rPr lang="ru-RU" dirty="0"/>
              <a:t>Возможность оставлять под новостями и статьями об играх комментариев </a:t>
            </a: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38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10</TotalTime>
  <Words>60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Сланец</vt:lpstr>
      <vt:lpstr>WEB-проект “Игровые новинки”</vt:lpstr>
      <vt:lpstr>О проекте</vt:lpstr>
      <vt:lpstr>Пример страниц сайта</vt:lpstr>
      <vt:lpstr>Презентация PowerPoint</vt:lpstr>
      <vt:lpstr>Возможности 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WEB-проект “Игровые новинки”</dc:title>
  <dc:creator>Водемидрий а</dc:creator>
  <cp:lastModifiedBy>Водемидрий а</cp:lastModifiedBy>
  <cp:revision>2</cp:revision>
  <dcterms:created xsi:type="dcterms:W3CDTF">2023-04-26T20:11:54Z</dcterms:created>
  <dcterms:modified xsi:type="dcterms:W3CDTF">2023-04-26T20:22:17Z</dcterms:modified>
</cp:coreProperties>
</file>