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4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8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6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FADD1-B39B-4CA6-AD02-7712E335B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7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153A9-9D81-4BC6-9FD7-6D870682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4"/>
            <a:ext cx="3909376" cy="379920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  <a:t>Flow </a:t>
            </a:r>
            <a:r>
              <a:rPr lang="en-US" sz="4400" b="1" dirty="0" err="1">
                <a:latin typeface="Bahnschrift Condensed" panose="020B0502040204020203" pitchFamily="34" charset="0"/>
                <a:ea typeface="MS Gothic" panose="020B0609070205080204" pitchFamily="49" charset="-128"/>
              </a:rPr>
              <a:t>Transaksi</a:t>
            </a:r>
            <a: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  <a:t> IST Transfer </a:t>
            </a:r>
            <a:r>
              <a:rPr lang="en-US" sz="4400" b="1" dirty="0" err="1">
                <a:latin typeface="Bahnschrift Condensed" panose="020B0502040204020203" pitchFamily="34" charset="0"/>
                <a:ea typeface="MS Gothic" panose="020B0609070205080204" pitchFamily="49" charset="-128"/>
              </a:rPr>
              <a:t>ke</a:t>
            </a:r>
            <a: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  <a:t> Bank lain dan</a:t>
            </a:r>
            <a:b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</a:br>
            <a:r>
              <a:rPr lang="en-US" sz="4400" b="1" dirty="0" err="1">
                <a:latin typeface="Bahnschrift Condensed" panose="020B0502040204020203" pitchFamily="34" charset="0"/>
                <a:ea typeface="MS Gothic" panose="020B0609070205080204" pitchFamily="49" charset="-128"/>
              </a:rPr>
              <a:t>Perkiraan</a:t>
            </a:r>
            <a: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  <a:t> Test Script </a:t>
            </a:r>
            <a:r>
              <a:rPr lang="en-US" sz="4400" b="1" dirty="0" err="1">
                <a:latin typeface="Bahnschrift Condensed" panose="020B0502040204020203" pitchFamily="34" charset="0"/>
                <a:ea typeface="MS Gothic" panose="020B0609070205080204" pitchFamily="49" charset="-128"/>
              </a:rPr>
              <a:t>untuk</a:t>
            </a:r>
            <a:r>
              <a:rPr lang="en-US" sz="4400" b="1" dirty="0">
                <a:latin typeface="Bahnschrift Condensed" panose="020B0502040204020203" pitchFamily="34" charset="0"/>
                <a:ea typeface="MS Gothic" panose="020B0609070205080204" pitchFamily="49" charset="-128"/>
              </a:rPr>
              <a:t> </a:t>
            </a:r>
            <a:r>
              <a:rPr lang="en-US" sz="4400" b="1" dirty="0" err="1">
                <a:latin typeface="Bahnschrift Condensed" panose="020B0502040204020203" pitchFamily="34" charset="0"/>
                <a:ea typeface="MS Gothic" panose="020B0609070205080204" pitchFamily="49" charset="-128"/>
              </a:rPr>
              <a:t>Pengetesannya</a:t>
            </a:r>
            <a:endParaRPr lang="id-ID" sz="4400" b="1" dirty="0">
              <a:latin typeface="Bahnschrift Condensed" panose="020B0502040204020203" pitchFamily="34" charset="0"/>
              <a:ea typeface="MS Gothic" panose="020B0609070205080204" pitchFamily="49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F2714E-0769-49B3-B91A-A25AAD323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5090" y="5793203"/>
            <a:ext cx="4155135" cy="906143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ea typeface="Cambria" panose="02040503050406030204" pitchFamily="18" charset="0"/>
              </a:rPr>
              <a:t>Created by </a:t>
            </a:r>
          </a:p>
          <a:p>
            <a:pPr algn="ctr"/>
            <a:r>
              <a:rPr lang="en-ID" sz="1800" b="1" dirty="0">
                <a:ea typeface="Cambria" panose="02040503050406030204" pitchFamily="18" charset="0"/>
              </a:rPr>
              <a:t>Ferisa Tri Putri Prestasi</a:t>
            </a:r>
          </a:p>
        </p:txBody>
      </p:sp>
    </p:spTree>
    <p:extLst>
      <p:ext uri="{BB962C8B-B14F-4D97-AF65-F5344CB8AC3E}">
        <p14:creationId xmlns:p14="http://schemas.microsoft.com/office/powerpoint/2010/main" val="15133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4694-3D57-4CD7-A2D2-E11DB5D0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837" y="1415076"/>
            <a:ext cx="9236363" cy="350790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/>
              <a:t>A Transfer switch</a:t>
            </a:r>
            <a:r>
              <a:rPr lang="en-US" sz="3600" dirty="0"/>
              <a:t> is a foundational element of all modern Transfer architectures. </a:t>
            </a:r>
            <a:br>
              <a:rPr lang="en-US" sz="3600" dirty="0"/>
            </a:br>
            <a:r>
              <a:rPr lang="en-US" sz="3600" dirty="0"/>
              <a:t>It’s a smart processing software that enables communication between a multitude of Transfer providers to process Transfers in the most efficient way possible.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43761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959E90-9117-4A8D-A926-0766511E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" y="765176"/>
            <a:ext cx="12193121" cy="53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03AB-E270-4EBD-B42B-9E9DD5BD4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BBD8D-27C2-4EFB-AE81-06A9FECED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F607D-A56F-4576-9698-D6586A382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9" t="31650" r="25682" b="9630"/>
          <a:stretch/>
        </p:blipFill>
        <p:spPr>
          <a:xfrm>
            <a:off x="326572" y="147118"/>
            <a:ext cx="11538856" cy="65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9056-DBE8-4797-8500-66563E522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E1EA7-0F0F-4A3F-B4A3-A78583111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BB2B6-3FCE-4A93-A703-D3A3F5D4F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7" t="20876" r="23939" b="7879"/>
          <a:stretch/>
        </p:blipFill>
        <p:spPr>
          <a:xfrm>
            <a:off x="203200" y="31916"/>
            <a:ext cx="11767127" cy="66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BBBC-92C3-4FAE-933C-88625FAB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191-BCE5-4ABE-BB5D-361E896FC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21035-F6A1-43DB-A0B1-6B653615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6" t="25993" r="25832" b="7879"/>
          <a:stretch/>
        </p:blipFill>
        <p:spPr>
          <a:xfrm>
            <a:off x="60036" y="1343"/>
            <a:ext cx="12071927" cy="68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921-7E07-40AE-8325-434ADDE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Thank you.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0486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Gill Sans MT</vt:lpstr>
      <vt:lpstr>Walbaum Display</vt:lpstr>
      <vt:lpstr>3DFloatVTI</vt:lpstr>
      <vt:lpstr>Flow Transaksi IST Transfer ke Bank lain dan Perkiraan Test Script untuk Pengetesannya</vt:lpstr>
      <vt:lpstr>A Transfer switch is a foundational element of all modern Transfer architectures.  It’s a smart processing software that enables communication between a multitude of Transfer providers to process Transfers in the most efficient way possible.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Transaksi IST Transfer ke Bank lain dan Perkiraan Test Script untuk Pengetesannya</dc:title>
  <dc:creator>Ferisa Tri Putri Prestasi</dc:creator>
  <cp:lastModifiedBy>Ferisa Tri Putri Prestasi</cp:lastModifiedBy>
  <cp:revision>6</cp:revision>
  <dcterms:created xsi:type="dcterms:W3CDTF">2020-06-25T06:06:23Z</dcterms:created>
  <dcterms:modified xsi:type="dcterms:W3CDTF">2020-06-25T10:14:10Z</dcterms:modified>
</cp:coreProperties>
</file>