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430" r:id="rId3"/>
  </p:sldIdLst>
  <p:sldSz cx="12192000" cy="6858000"/>
  <p:notesSz cx="6858000" cy="9144000"/>
  <p:defaultTextStyle>
    <a:defPPr>
      <a:defRPr lang="zh-CN"/>
    </a:defPPr>
    <a:lvl1pPr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1pPr>
    <a:lvl2pPr marL="4572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2pPr>
    <a:lvl3pPr marL="9144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3pPr>
    <a:lvl4pPr marL="13716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4pPr>
    <a:lvl5pPr marL="1828800" algn="l" rtl="0" eaLnBrk="0" fontAlgn="base" hangingPunct="0">
      <a:lnSpc>
        <a:spcPct val="85000"/>
      </a:lnSpc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1400" b="1" kern="1200">
        <a:solidFill>
          <a:schemeClr val="tx1"/>
        </a:solidFill>
        <a:latin typeface="Lucida Console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CC"/>
    <a:srgbClr val="008080"/>
    <a:srgbClr val="FF7C80"/>
    <a:srgbClr val="33CC33"/>
    <a:srgbClr val="006699"/>
    <a:srgbClr val="0099CC"/>
    <a:srgbClr val="3366FF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8" autoAdjust="0"/>
    <p:restoredTop sz="86403" autoAdjust="0"/>
  </p:normalViewPr>
  <p:slideViewPr>
    <p:cSldViewPr>
      <p:cViewPr varScale="1">
        <p:scale>
          <a:sx n="44" d="100"/>
          <a:sy n="44" d="100"/>
        </p:scale>
        <p:origin x="870" y="24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46" y="48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fld id="{960405C9-51FF-433B-B7BD-11E0BBA399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44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200" b="0">
                <a:latin typeface="Times New Roman" pitchFamily="18" charset="0"/>
              </a:defRPr>
            </a:lvl1pPr>
          </a:lstStyle>
          <a:p>
            <a:fld id="{69AB1753-E88C-4852-80CF-F2544E486C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8771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1424" y="2060849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4F03289-A50D-4A2A-A878-DDC8DCA0560C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9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7F9B57C8-73B9-438E-BCA4-781FC5927A0B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62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4684" y="188914"/>
            <a:ext cx="2590800" cy="6118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2284" y="188914"/>
            <a:ext cx="7569200" cy="6118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9EBF15D5-886D-4F1A-B7C0-D02A07657D04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348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284" y="188914"/>
            <a:ext cx="10363200" cy="719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284" y="908050"/>
            <a:ext cx="508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908050"/>
            <a:ext cx="5080000" cy="5399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399D7AF7-C538-4690-9957-E0163DAB8A1C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90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第</a:t>
            </a:r>
            <a:fld id="{5CC8B056-FAF7-4BDE-A714-745B9E48B7A4}" type="slidenum">
              <a:rPr lang="zh-CN" altLang="en-US"/>
              <a:pPr/>
              <a:t>‹#›</a:t>
            </a:fld>
            <a:r>
              <a:rPr lang="zh-CN" altLang="en-US" dirty="0"/>
              <a:t>页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940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5F7B75E-C6C5-4023-A21F-921CFE132D63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9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284" y="908050"/>
            <a:ext cx="508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908050"/>
            <a:ext cx="5080000" cy="5399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C551F2C9-8BA7-4E6D-A3A4-C3D81F457838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14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5FE46C0B-3122-4FCB-8769-8CC8ADD12E12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80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BDE75030-D22C-4EB9-BEE7-7402200CCC17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90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0F05DCE2-10C7-41A9-A038-94E58B43F98F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886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697292C6-3359-4CC4-93C8-AA371FE555CF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17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0033001" y="6453188"/>
            <a:ext cx="1968500" cy="2603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第</a:t>
            </a:r>
            <a:fld id="{910A8354-CC5F-4DEF-A534-B97CD2673860}" type="slidenum">
              <a:rPr lang="zh-CN" altLang="en-US"/>
              <a:pPr/>
              <a:t>‹#›</a:t>
            </a:fld>
            <a:r>
              <a:rPr lang="zh-CN" altLang="en-US"/>
              <a:t>页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040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2284" y="188914"/>
            <a:ext cx="103632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4" y="908050"/>
            <a:ext cx="10363200" cy="539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38" name="Line 14"/>
          <p:cNvSpPr>
            <a:spLocks noChangeShapeType="1"/>
          </p:cNvSpPr>
          <p:nvPr userDrawn="1"/>
        </p:nvSpPr>
        <p:spPr bwMode="auto">
          <a:xfrm>
            <a:off x="912285" y="908050"/>
            <a:ext cx="10367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A50021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kumimoji="1" sz="2800" b="1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u"/>
        <a:defRPr kumimoji="1" sz="2400">
          <a:solidFill>
            <a:schemeClr val="tx1"/>
          </a:solidFill>
          <a:latin typeface="Verdana" pitchFamily="34" charset="0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Ø"/>
        <a:defRPr kumimoji="1" sz="2200">
          <a:solidFill>
            <a:schemeClr val="tx1"/>
          </a:solidFill>
          <a:latin typeface="Verdana" pitchFamily="34" charset="0"/>
          <a:ea typeface="+mj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FF"/>
        </a:buClr>
        <a:buFont typeface="Wingdings" pitchFamily="2" charset="2"/>
        <a:buChar char="l"/>
        <a:defRPr kumimoji="1" sz="2000">
          <a:solidFill>
            <a:schemeClr val="tx1"/>
          </a:solidFill>
          <a:latin typeface="Verdana" pitchFamily="34" charset="0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6600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音频 1">
            <a:hlinkClick r:id="" action="ppaction://media"/>
            <a:extLst>
              <a:ext uri="{FF2B5EF4-FFF2-40B4-BE49-F238E27FC236}">
                <a16:creationId xmlns:a16="http://schemas.microsoft.com/office/drawing/2014/main" id="{D8FD89BB-B78B-4E7D-84F8-550D2E6021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147300" y="6337300"/>
            <a:ext cx="304800" cy="30480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FCAB2D6-C97D-4050-ACE2-781ACC26D40C}"/>
              </a:ext>
            </a:extLst>
          </p:cNvPr>
          <p:cNvSpPr txBox="1">
            <a:spLocks/>
          </p:cNvSpPr>
          <p:nvPr/>
        </p:nvSpPr>
        <p:spPr bwMode="auto">
          <a:xfrm>
            <a:off x="1055440" y="1268760"/>
            <a:ext cx="1022513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6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上机作业：</a:t>
            </a:r>
            <a:endParaRPr lang="en-US" altLang="zh-CN" sz="6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6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正则表达式的应用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14EABAEB-F503-4447-A3FB-F09498A36698}"/>
              </a:ext>
            </a:extLst>
          </p:cNvPr>
          <p:cNvSpPr txBox="1">
            <a:spLocks/>
          </p:cNvSpPr>
          <p:nvPr/>
        </p:nvSpPr>
        <p:spPr bwMode="auto">
          <a:xfrm>
            <a:off x="3143672" y="4124672"/>
            <a:ext cx="6152728" cy="103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kumimoji="1" sz="2800" b="1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Font typeface="Wingdings" pitchFamily="2" charset="2"/>
              <a:buChar char="u"/>
              <a:defRPr kumimoji="1" sz="2400">
                <a:solidFill>
                  <a:schemeClr val="tx1"/>
                </a:solidFill>
                <a:latin typeface="Verdana" pitchFamily="34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Ø"/>
              <a:defRPr kumimoji="1" sz="2200">
                <a:solidFill>
                  <a:schemeClr val="tx1"/>
                </a:solidFill>
                <a:latin typeface="Verdana" pitchFamily="34" charset="0"/>
                <a:ea typeface="+mj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00FF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Verdana" pitchFamily="34" charset="0"/>
                <a:ea typeface="仿宋_GB2312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kern="0" dirty="0">
                <a:latin typeface="华文仿宋" panose="02010600040101010101" pitchFamily="2" charset="-122"/>
                <a:ea typeface="华文仿宋" panose="02010600040101010101" pitchFamily="2" charset="-122"/>
              </a:rPr>
              <a:t>北京邮电大学计算机学院  蒋砚军</a:t>
            </a:r>
            <a:br>
              <a:rPr lang="zh-CN" altLang="en-US" b="0" kern="0" dirty="0">
                <a:latin typeface="黑体" pitchFamily="2" charset="-122"/>
              </a:rPr>
            </a:br>
            <a:r>
              <a:rPr lang="en-US" altLang="zh-CN" kern="0" dirty="0">
                <a:latin typeface="Courier New" panose="02070309020205020404" pitchFamily="49" charset="0"/>
                <a:ea typeface="楷体_GB2312" pitchFamily="49" charset="-122"/>
                <a:cs typeface="Courier New" panose="02070309020205020404" pitchFamily="49" charset="0"/>
              </a:rPr>
              <a:t>jiangyanjun0718@bupt.edu.cn</a:t>
            </a:r>
            <a:br>
              <a:rPr lang="en-US" altLang="zh-CN" b="0" kern="0" dirty="0">
                <a:latin typeface="Verdana" pitchFamily="34" charset="0"/>
                <a:ea typeface="楷体_GB2312" pitchFamily="49" charset="-122"/>
              </a:rPr>
            </a:br>
            <a:endParaRPr lang="en-US" altLang="zh-CN" b="0" kern="0" dirty="0">
              <a:latin typeface="Verdana" pitchFamily="34" charset="0"/>
              <a:ea typeface="楷体_GB2312" pitchFamily="49" charset="-122"/>
            </a:endParaRPr>
          </a:p>
          <a:p>
            <a:pPr>
              <a:lnSpc>
                <a:spcPct val="100000"/>
              </a:lnSpc>
            </a:pPr>
            <a:endParaRPr lang="zh-CN" altLang="en-US" kern="0" dirty="0"/>
          </a:p>
        </p:txBody>
      </p:sp>
      <p:sp>
        <p:nvSpPr>
          <p:cNvPr id="9" name="AutoShape 2" descr="data:image/png;base64,iVBORw0KGgoAAAANSUhEUgAAASwAAAEsCAYAAAB5fY51AAAgAElEQVR4Xu2d7XpbRw6D6/u/6Owju93EHxFe6GAO50jYv6VAEAThkZt03379+vXrn/6vClSBKnABBd4aWBfYUilWgSrwrkADq0aoAlXgMgo0sC6zqhKtAlWggVUPVIEqcBkFGliXWVWJVoEq0MCqB6pAFbiMAg2sy6yqRKtAFWhg1QNVoApcRoEG1mVWVaJVoArgwHp7e6taXxRQf0lgd80Uf7rw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nh3Uyr+VJoVcypuTk+FRedM1jn8k313xiJ7amAd2KASeHdTKv5UmhVzKm5OT4VF50zWOfyTfXfGIntqYB3YoBJ4d1Mq/lSaFXMqbk5PhUXnTNY5/JN9d8Yie2pgHdigErimfFzcXbVVvOjE9cZ3pYi2SwKLNKaLPbvOMdKOczr8z9b21i+l2dScE/xTPSf27eyJzNnA+rLFtMBnm8Thfza3BtZvxZ09kUOe2CXpmZ6zgdXAIr6L1aSOzzmEGPmhF2JKs6QOFMvZE5mzgdXAot6L1BFTkkbOIRA8WjPBP9WTzpisc/ZE5mxgNbCS/pRYxJQS5Pb/Tzf0nzua4J/qSXRN1zh7InM2sBpYaY/exSOmJIScQyB4tGaCf6onnTFZ5+yJzNnAamAl/SmxiCklSF9YRKItahpYi9eQFngx3W/wDv+zud36NbA+VHf2lNJsYt/pOUdeWM4QaZHV8h1uCotyT/Z0sCi/ZJ3SbHf+VIvknArLDUA6A6lT3Jx9Kqz3OX+RqvBPBGcIIppTo8Z1uCksyivZ08Gi/JJ1SrPd+VMtknMqrAbWD1txjKQEdrCoQWhdkpvCopwcPVTPJNaKQzibP90BqUtqm8RasSeiB/mKH5+zL6zPq0kLTBaf7JnEWnEIDawPR+y+J+LbBhZV6UDdjgeTNG8Syz0sspYd9Se8XS3OntPZO52X1J0+Z19YfWHdM2b6EM42ODk6WuNocfacDjc6L6k7fc4GVgOrgUVOM/s1zgkYFQru649Ny6oUt/icDawGVgOLHWfy+JJYDawf9pcU2MFiVuJVZ/9EIMwcPc7m73Ajs57Nn3CiNY4WZ8/pcKPzkrrT5+wLqy+svrDIafYr4U8qNbCYdx6uOltgQnTXn44rvmok9SfaTtUk51RYK/ZEdVPcHG8rrPc5+8Kaf2FRczjLJ5jIIMZ/xoXgEV6kJq0F6enUKC0c/gqrgdXfYSFvEiMhIFjkmJxAEv5OT4JHeJEahxfBS9coLRz+CquB1cBC/iVGQkCwyDE5gST8nZ4Ej/AiNQ4vgpeuUVo4/BVWA6uBhfxLjISAYJFjcgJJ+Ds9CR7hRWocXgQvXaO0cPgrrAZWAwv5lxgJAcEix+QEkvB3ehI8wovUOLwIXrpGaeHwV1gNrAYW8i8xEgKCRY7JCSTh7/QkeIQXqXF4Ebx0jdLC4a+wGlgNLORfYiQEBIsckxNIwt/pSfAIL1Lj8CJ46RqlhcNfYTWwGljIv8RICAgWOSYnkIS/05PgEV6kxuFF8NI1SguHv8JqYDWwkH+JkRAQLHJMTiAJf6cnwSO8SI3Di+Cla5QWDn+F1cBqYCH/EiMhIFjkmBxCRsuUHrvzT4qR1EJhNbAaWMi7xEgICBZNHXxqzjR/wivdE65K/r8DObw652/V+1dzvjgwbSRqcFLncCN4tIYcDMFK8ye80j3JnLcaxc3hpbD6wuoLC/mSGAkBwSLH5BASlaXmTPMnvNI9kWANrP/L5OiP9tm//PzZgmmBqcFJncON4NEaYiSCleZPeKV7kjn7wvrjK1z4L8/3K2G/EsobJMEgQcz/pxiCR3g1sIiSj9eoHTj6K6z3r759YfWFpexKjKQwVvyehfByDobMQGsUN4eXwlqh7bZzNrAaWMqc5GAUxoqjIrycYCAz0BrFzeGlsFZou+2cDawGljInORiFseKoCC8nGMgMtEZxc3gprBXabjtnA2s+sBzzUiNN1KnDSs+p+r3UIRu/3E56Q+3A2bnC6u+wfthcWmBiDqcnwZuqUYZLz6n6NbDWO0HtwNm5whoLrPUyPt4hLTBhkuyZxHIPnhiO6LFrTVLbJNaueq3wz8i/JXwlgcmsSfMmsVYYjuixa01S2yTWrnqt8E8D68u2J4yU7JnEWmG4nY9LcUtqm8RSvCf/eXrOBlYD666f04abPJ6jvZNaJLGOzrXy8+k5G1gNrAYWvNjk8SWxIP2RsvScDawGVgMLnnLy+JJYkP5IWXrOBlYDq4EFTzl5fEksSH+kLD1nA6uB1cCCp5w8viQWpD9Slp5zSWCNKDPQVP25I2dZA/RHWiY1U1i3AZ0dKLwprJFFDTRV+r/vc8VfzRmYdaSlEjhp8Gc5vmr2YVXHGyPmHmiqvNHAOrgUJbBjSoXlmlzhJbntivUsmh206WU+rjzbwDq4SiVw8pCf5fiqWV9Yfzs75Y0GVgMLKaCMlAzmJNazhDxa0hMUKZ81sA4uWQnc4/sucDXrC6svrIPB8+jHe3z+8VUzX7NH/Xm1zylv9IV1cKNK4L6w+sL6m8Ucbxy06WU+ru6pgXVwlUpgx5QK61l+H6PmrGYHTXnhjytvNLAOLlcJ3OPrC6svLH5k6p4aWFzLHyuVwE5gHaTy7eM7c0vNqmZ0X6UpXjccxW3SG8k5k1hKMyuwksReBWuFKclSib4T3JyeqTnTWpzJi3B/tRr8V3NeTZjEvM6B0n6pg5ng5vRMzUl03ZUX4f5qNQ2shRt3DoHSSB3yBDenZ2pOouuuvAj3V6tpYC3cuHMIlEbqkCe4OT1TcxJdd+VFuL9aTQNr4cadQ6A0Uoc8wc3pmZqT6LorL8L91WoaWAs37hwCpZE65AluTs/UnETXXXkR7q9W08BauHHnECiN1CFPcHN6puYkuu7Ki3B/tZoG1sKNO4dAaaQOeYKb0zM1J9F1V16E+6vV4MBylkpFVKbcveeO/Kn2K7Slva9cp3ZOZ3P0T/Wk3JJ16TkbWF+2kxTYwaImSZl3BTc6w5XrJvRP9ZzQ3fEZmbOBtTCwqEHSSyV9kz2nsMicTg05GAfvXm1SsxSnFTjpORtYDSzpU3XISVM6WJK4WaDmNOHuljtznskrOeMNKz1nA6uBJT2qDiZpSgdLEjcL1JwmXAOrgXXcMsqUzsEoLMr26j2T/B0sqi+tS+2T9HPmPJMX4e7UpOfsC6svLOk/dTBJUzpYkrhZoOY04frC6gvruGWUKZ2DUViU7dV7Jvk7WFRfWpfaJ+nnzHkmL8LdqUnP2RdWX1jSf+pgkqZ0sCRxs0DNacL1hdUX1nHLKFM6B6OwKNur90zyd7CovrQutU/Sz5nzTF6Eu1OTnnP0heUM3lpPAWVyx0he5/vVu/KiMyr+FGdK/xs/NcMUN8Xrxh0H1tQi0BBvb5QeqnuGnmQGIoZj3lRPwitZs/OMDjeqidrTRE/KvYH1g1Jqoe9Jv3lIkhmISZw5Uz0Jr2TNzjM63Kgmak8TPSn3BlYD665XHPOqQ6CmPLtu5xkdblQ3taeJnpR7A6uB1cAyXsvq2Onh0bqJ8JjoifX4Fd5AelhCrz2/r5voRkziaJvqSXgla3ae0eFGNVF7muhJufeF1RdWX1h9YX3yQAOLxueThgcZX/3Uc3/RT/AIL8e8qZ6EV7Jm5xkdblQTtaeJnpR7X1hPGpLKlNggG78+6AyqzjnQlK6K03//3OFGMdUMEz0p9wZWA6tfCTcO5YnwmOgZD6wVQ1CSrfMVmPgp6rO83ieUrumv7ivuTs0w0ZM6Ab+wnCEuLYjx05aKnKxT2tJeu++TzpGsu7q2O/JP7uf9hwH9Yw27G3xiWellELyJOVVPxxtkxqkaNSfl5eiheiaxJvjTnrSugfVFKccgVORknTI47eXMqXo6WJTfRJ2ak3Jy9FA9k1gT/GlPWtfAamBJrySPSjYbLFBzUmrJkEliTfCnPWldA6uBJb2iDtk5KtlssEDNSak5eqieSawJ/rQnrWtgNbCkV5JHJZsNFqg5KbVkyCSxJvjTnrSugdXAkl5Rh+wclWw2WKDmpNQcPVTPJNYEf9qT1jWwGljSK8mjks0GC9SclFoyZJJYE/xpT1rXwGpgSa+oQ3aOSjZ7sYKktkksuoZkT4V149TAamBJbyojNbCkhH8tSGqbxKITJXsqLCuw6ACkboXBybCEW2t8BZx9pvaU7OlgUXVSc9J+pM6ZM8U/3RO/sIggtMYZgmKmBKb9WvdbAWefqT0lezpYdO+pOWk/UufMmeKf7tnAIptuzV0F0qYkcid7OliE260mdfC0H6lz5kzxT/dsYJFNt6aBZXogdfBm26feU3+HlXTDC2Olf4oSKZM9HSzCrS+sdb8u6AuLOrB1f1XAOfjUyyPZ08GiNkjNSfuROmfOFP90zwYW2XRrnvqrhnNU1Aqpg6f9SJ0zZ4p/umcDi2y6NQ0s0wOpgzfbPvWerN9hJZPSwaILUwaZ6Em5T3Bzeia1TWJRfdvzQ6nkzqn26Z74hZVsnMRaIRzFVIdAcRw9KKbi5vTcFSulBcWZ0ozyU3uiOMm6pGaXeGGlluAIRxd2ZW6OHmrOKayd95TU7Ow5aT9Sl/RGA4sofqdGmZLCO0ulmIqb03NXrJQWFGdKM8pP7YniJOuSmjWwDm4mZRBnqZSy4ub03BUrpQXFmdKM8lN7ojjJuqRmDayDm0kZxFkqpay4OT13xUppQXGmNKP81J4oTrIuqVkD6+BmUgZxlkopK25Oz12xUlpQnCnNKD+1J4qTrEtq1sA6uJmUQZylUsqKm9NzV6yUFhRnSjPKT+2J4iTrkpo1sA5uJmUQZ6mUsuLm9NwVK6UFxZnSjPJTe6I4ybqkZg2sg5tJGcRZKqWsuDk9d8VKaUFxpjSj/NSeKE6yLqnZJQKLiqeW5Qi3c89n4EZnSNUpb9A+jodUTweL8rt6ndLMCqwJMZylqmGTWFSLdM8knoNF503ugPRU/QjGVI2jP5nTwZuaWfVFc/4iVarTon/uLEGNkcSi46Z7JvEcLDpvcgekp+pHMKZqHP3JnA7e1MyqL5qzgfVdRiKcEv/9+fr2Rsrea0jPJJ6DRYdQM6R7qn6U90SdowWZ08GbmJf0RHM2sBpYxEykRhkufVSqH+E8VeNoQeZ08KZmVn3RnA2sBpYyEv3nynDpo1L9KO+JOkcLMqeDNzEv6YnmbGA1sIiZSI0yXPqoVD/CearG0YLM6eBNzaz6ojkbWA0sZST6z5Xh0kel+lHeE3WOFmROB29iXtITzdnAamARM5EaZbj0Ual+hPNUjaMFmdPBm5pZ9UVzpgPLEU4RnMJSwv73z8/kf+u5ux5Ut9Z5Ciifud7wup9XjeZsYD2+ECVwMmBcUya5Pa5QP5lQQO3S9UaC0woMNGcD63HpicCPo3//ZDoACTenJ8GjNUrbKV6Uf7JOaZHs5Yaf4ubsSWG9c2tgPb5uIvDj6A2se9o5h5DcwQTWlX3m7InM2cA64EAi8AH4bx9NL59wc3oSPFqjtJ3iRfkn65QWyV59Yd1RUy3CMWUSixpA9aQ4tC6px4qeFJPUKW0dLUi/nWuUFmnujraKWxKrXwkPblot6yB8X1h3BHQOIb2Hs/Gu7DNnT2TOfiU84D4i8AH4BlYD612BK/usgfUXE6ulOsLRkFE9KQ6tc2ZIcXN60jlIneI/xYtwT9coLdL9HG0VtyRWvxIe3LRa1kH4vrD6wuoL64sH8FdCJynTh0rwVHis4J/sqbDef7oE//taDhbRP12j9Nidf1oPgqc0IxiTPiP8lwSWarzCbKonXVayzpmT8E/iJbGoZrv3pHPsWkc8RLgn95TEsr4SJhs7WETgW01qWbQfqXPmJPyTeEksokX6J/eKnhRz1zriIcI96Y0kVgOLbO9ATXxZQ18JdzwEuhZnBxRz17od9+ToT/j3K+FC98WX1cCyt+XswAbf7APk4AllRzPVM4nVFxbZ3oGa+LIaWPY2nB3Y4Jt9QIUHpetopnomsRpYdIMP1sWX1cCyN+HswAbf7AMqPChdRzPVM4nVwKIbfLAuvqwGlr0JZwc2+GYfUOFB6TqaqZ5JrAYW3eCDdfFlNbDsTTg7sME3+4AKD0rX0Uz1TGItCywqTOuuoYAyJZ0iaV4Hi/K7ep3a0wrNkj0VVgPr6g49iT8xEqHiHIzq6WARbs9QM6FZsqfCsgKLLtQxkiLoYFF+rfMVUHuiiM4+Vc8k1gT/iZ4TmtE5aR3+c1gYcOj3LJRf63wFVHhQxOTBJLEm+E/0nNCMzknrGlhUqReua2B9LH/i4JM9k1hT59DAmlL+Qn0bWA2sXezawNplExvzaGA1sHaxZwNrl01szKOB1cDaxZ4NrF02sTGPBlYDaxd7NrB22cTGPBpYDaxd7IkDy/k3DLsMVx7nKqCCzfHQrlhUUcWf4jiaUcyJupge9P+qfkq42KDBPx829a+4idGcPRFt03hkhrNrnBkpN6ItxSJ1zgyKm4NFuN1qVE+Ks/0LKzZoA+ubJ4i2jnkJHjXmmXXOjJTX2Vo4MyhuDtbZejSwflBcLbQvrJ9tSnSjBj+zbucDpTo4M6g9OViUn+pJcRpYDay7XnHMmzIlNW+qzpmR9jxbC2cGxc3BOluPBlYDq4Fl/Lrg7AOl/ZyQaWBRVR+oU+JSyORC+5WwXwmV71K+VX3+++dJfztYlF9Kj76w+sLqC6svrE8eaGDRGH4wPAi8swTy0yCNR2YgNWleaTwyw9k1zoyUG/EQxSJ1zgyKm4NFuN1qVE+K0xfWgyHpLDW1LLLUNK80Hpnh7BpnRsrtzJ2nf0Wxsx4NLOrAxXXE4GkjTfSkMipuaS0or3SdmpP2ewY9iBYvE1grFq8EdkyksNyfomTeiZ6EF/kK4WhLe07UkR0QXmk9JniRng2sL25wFq8ETmI1sD4vytGWHPxUjfIQ5ZXWY4IX6dnAamDdvYn0IdADVOad4kX50zo1J8VJ6zHBi/RsYDWwGlg0FRbUkSMlbRtYBw6ZCExrUgul/ZzFK25JrH4l7FfCex52vEZuQXmbYLieJT37wjoQzEpgx0QKy10+MdRET8LrVqO4OdrSnhN1ak7KKa3HBC/Ss4HVwOpXQpoKC+rIkZK2DawDh0wEpjWphdJ+zuIVtyRWX1j9StivhP/88zIvLCc8aLg1sKhSfl1SW7/7eZ9Qc1ImK/xNeiv+Di+F9f5Du/+JZLKWn2uUwPFlhf+SruK/4lVH1VbcHG1pz4k6NSflNKWH4u/wUljjgUUI0oWpurRwqp977Ckt0nM6eEQTWpPSg/ZL1jmapeZ0eiZnTfGnnEZfWGcO6yw0xesZejozUNORutQOSK90jaNZak6nZ3LeFH/KqYH1g1KpJTgm2rWnMwM1HalL6UF6pWsczVJzOj2T86b4U04NrAbWXa+8yiHQgyF1jmapg3d6khloTYo/7dfAamA1sOi1wDonPFIH7/SEY6CyFH/UbPrfEp45rLPQFK9n6OnMQE1H6lI7IL3SNY5mqTmdnsl5U/wpp76w+sLqC4teC6xzwiN18E5POAYqS/FHzfrC+lmm1BIcE+3a05mBmo7UpfQgvdI1jmapOZ2eyXlT/Cmn0RcWIZkSZGqhZMZbzavMSfUgdSnNSK9bze4eonNM1KV21cA6YXupZRGqK44qxT/NLcWL6NrAoiot/tbSv5pzbBHk02ceVjoUdn79nalrA4s4/e81qV31hXVsD+jTqWWRZg0sotJjNSu0fYzJ9T6VuoEG1gm7Ty2LUF1xVCn+aW4pXkTXvrCoSv1KeEypfz+dPhaH1JmHtWLOFP80txQvuss0f9r3GepSu+oL6wQ3pJZFqK44qhT/NLcUL6JrX1hUpb6wjinVF9Zh/VLB0MA6vIrLAsQ81H9LuN4DqWURpulQuPVM8U9zS/EiuvaFRVXqC+uYUn1hHdYvFQwNrMOruCxAzEN9YV3LA2rx6VDoC+u3P1Zoey33Pc5W+ZYi41+6U8DWrTV4avETe3IOfsc5d+bvcCO731H/96/l9IVFhmzNZwXSJkq+diZ25eix48HszN/hRna/o/4NLLK5AzVpEzWwDiwj8FFnn2cfvMONSHE2f8KpgUVVerAubaIG1oOLCH3M2efZB+9wI3KczZ9wamBRlR6sS5uogfXgIkIfc/Z59sE73IgcZ/MnnBpYVKUH69ImamA9uIjQx5x9nn3wDjcix9n8CacGFlXpwbq0iRpYDy4i9DFnn2cfvMONyHE2f8KpgUVVerAubaIG1oOLCH3M2efZB+9wI3KczZ9wsgIrLQgluHOdWurumin+ae0dPc7k5vCimij+Tk+F9X7Ib2+UGqojPRFQuAj/Oay0IOE5RuDUUnfXTPFPi+rocSY3hxfVRPF3eiqsBtYPW3EEpku9eh0xEplxStsUfzKje1Rncluhv+Lv9FRYrrZkX6QnwUnX9IV1QNHUUh3zHqD77aMp/pSTM+eZ3BxedFbF3+mpsBpYfWEhXxIjESDHvASP1qT4037OnGdyc3jRWRV/p6fCamA1sJAviZEIkGNegkdrUvxpP2fOM7k5vOisir/TU2E1sBpYyJfESATIMS/BozUp/rSfM+eZ3BxedFbF3+mpsBpYDSzkS2IkAuSYl+DRmhR/2s+Z80xuDi86q+Lv9FRYDawGFvIlMRIBcsxL8GhNij/t58x5JjeHF51V8Xd6KqwGVgML+ZIYiQA55iV4tCbFn/Zz5jyTm8OLzqr4Oz0VVgOrgYV8SYxEgBzzEjxaszN/xW1Ks5S2Dn+lxVRgpWcg2i75c1hEYEJuomZkCeG/VnHT7cwdvIpmE3PSG5jgNtKT/ieSJ8jRZSXrJuZ0etJZG1hUqd91SjNnTwrLZ3f/ExPcRno2sD4bYWQJfWHZ9+vsiYKrkHF6KizKidZNcBvp2cBqYNGj+FvdiHEHQn5iTrqbCW4jPRtYDSx6FA0s/p9w6Qvrs1tSevSX7l+ucOSnxsBr4WhI/fn5V9FsYk66pwluIz37wuoLix5FX1h9YY3/oGpgNbAaWB8KqK8tEy8KupsJbiM9G1gNLHoUfWH1hfWSLywnmY8e09fPn/lT9FnmTO4gqX+SV7H8X5I7/lZ7p/qP/NLdGZQOQuuUcA63JFaKP8Vx5qSYSg+C4/BK9LtxcnqSGZ6hJqVtWosG1hdFHfOqpTpYdLGqJ8XZlZvDa2ct6B52rUtpm56vgdXAinkqYfIGVmwdh4ASuzxE4C8fbmA1sGK+Spi8gRVbxyGgxC4PEWhgfSigFpE8GAeLLlfxpzi7cnN47awF3cOudSlt0/P1hdUXVsxTCZM3sGLrOASU2OUhAn1h9YX1pwecYKDGS5jc4ZXod5vN6Um1uHpdStu0Dn1h9YUV81TC5E54JPo1sH5ef0rbmLn+BWpgPVlgOQefNtPZeKmjeiXN6I4mtCU9G1gNLOrh7eqIwQnpBtZ3lSa0JT0bWJsEFllW+vhIz52PmfAnmtGaFVqcPQOdNVXnaEa0aGA1sO560zFcyuQUhxicYpG6FVqcPQOZM1njaEa0aGA1sBpY8EKd44OQ8s8FUpxd6xzNGlg/bFGJkhQ4iUUNme7p4FGOqTq1y1Sf/3BWaHH2DGlNFJ6jGdGiL6y+sPrCUlf37z93jg9C9oX1h1ANrL6w7t4NMsiC/948PWZVR/grDOefN7ActT5qHc3IPvvC6gurLyx4h87xQci+sPrCum8VleKOKc/EogeQ5O/+hKQcU3VK/1Sf/g7rcSXjfpz4b7o7Qzwu1c+fVCZ3uCWx0nMWz1dgYp+v0pNsQ2nx/gO0gfVZymRgkSWtesWo5Ttz0jmSdRP8VU86n6Ot6ulgUX4TPQk3xauB9YOKjkGIwGRRTk+Cd6tR3Fb0pNxI3QR/1ZPwdn8AqZ4r9jTRk2ineDWwGljERyM1yrwTh0yFcLjtOKfDn2pC6pQWDawGFvHRSI0y74qjUj2pEA431dPBovwmehJuilcDq4FFfDRSo8w7cchUCIfbjnM6/KkmpE5p0cBqYBEfjdQo8644KtWTCuFwUz0dLMpvoifhpng1sBpYxEcjNcq8E4dMhXC47Tinw59qQuqUFg2sBhbx0UiNMu+Ko1I9qRAON9XTwaL8JnoSbopXA6uBRXw0UqPMO3HIVAiH245zOvypJqROadHAWhxYU4sn5ti9Rpl3SlvF6/2oNv4L4zvvHWk78SfddxbNMZsSOIlFNXN6Uswd56Tc03ooLVYE1kRPqq/i5uivsMZeWFSMibqkwEksqoXTk2IqIzk9FRblROscbgST8H+GnkSLW43Sw9FCYTWwNvpKSJZFTOQYhOBNmJLyInVpPcienqEn0XbCGyN/+ZmKMVHnmE2ZN4lFtXB6Uswd56Tc03ooLfqV8PNmHP2Rtv0d1jqB08siR+r0JHgTP0UpL1KX1gMdVfiX7hM9ibYT3ugL68tmHIMrIyWxqIGcnhRzxzkp97QeSou+sNY9APo7rP4OC929OlInFBQWImQUOdwILOH/DD2JFn1hUZUW1jlmU+ZNYtGRnZ4Uc8c5Kfe0HkqLvrAu+MKiZrp6nTKvcywKi2rl9KSYybrUnJTT7nrQOXatU/t09FdYy74S7ipumpcSOL0swt/pSfDSNUqzdL/d9UjPezae2qejv8JqYB3crhI4vSxCN93TwSP8lGYEI12TntHhp/SY4qZ4OTMma5f8W8IkwZ2x1FIds3FWKioAAAFXSURBVCksqkO6p4NHOKbmJL1oTXpG2vdWp/SY4qZ4OTMmaxtYB9RUS3XMprAozXRPB49wTM1JetGa9Iy0bwPLUeqjtoHla/b/T6jjcw5BYVGa6Z4OHuGYmpP0ojXpGWnfBpajVAPLV+vLJ9TxOYegsCjZdE8Hj3BMzUl60Zr0jLRvA8tRqoHlq9XAWq7Z4QYPADSwvou24w+WfiV8wNx/fkQt1TkEhUWppns6eIRjak7Si9akZ6R9+8JylOoLy1erL6zlmh1u8ABAA6svrAdsc72PqNeCcwgKi6qT7ungEY6pOUkvWpOekfbtC8tRynxh+dD9RBWoAlUgqwD+Yw3ZtkWrAlWgCvgKNLB8zfqJKlAFhhRoYA0J37ZVoAr4CjSwfM36iSpQBYYUaGANCd+2VaAK+Ao0sHzN+okqUAWGFGhgDQnftlWgCvgKNLB8zfqJKlAFhhT4H4VWLzCUhm9OAAAAAElFTkSuQmCC">
            <a:extLst>
              <a:ext uri="{FF2B5EF4-FFF2-40B4-BE49-F238E27FC236}">
                <a16:creationId xmlns:a16="http://schemas.microsoft.com/office/drawing/2014/main" id="{61393BB5-BE01-4F6E-AC17-672E56D2FC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FA6701F-4126-487A-A4F6-9CA04F06B149}"/>
              </a:ext>
            </a:extLst>
          </p:cNvPr>
          <p:cNvCxnSpPr>
            <a:cxnSpLocks/>
          </p:cNvCxnSpPr>
          <p:nvPr/>
        </p:nvCxnSpPr>
        <p:spPr bwMode="auto">
          <a:xfrm>
            <a:off x="839416" y="908720"/>
            <a:ext cx="2376264" cy="360040"/>
          </a:xfrm>
          <a:prstGeom prst="line">
            <a:avLst/>
          </a:prstGeom>
          <a:noFill/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33B3545-C531-4169-8746-E21C7A83BC7A}"/>
              </a:ext>
            </a:extLst>
          </p:cNvPr>
          <p:cNvCxnSpPr>
            <a:cxnSpLocks/>
          </p:cNvCxnSpPr>
          <p:nvPr/>
        </p:nvCxnSpPr>
        <p:spPr bwMode="auto">
          <a:xfrm>
            <a:off x="1055440" y="1916832"/>
            <a:ext cx="2786608" cy="410344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1110CBC-0AEE-4364-821A-5BA37CF2A174}"/>
              </a:ext>
            </a:extLst>
          </p:cNvPr>
          <p:cNvSpPr/>
          <p:nvPr/>
        </p:nvSpPr>
        <p:spPr bwMode="auto">
          <a:xfrm>
            <a:off x="839416" y="736402"/>
            <a:ext cx="10513168" cy="6043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Console" pitchFamily="49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1"/>
    </mc:Choice>
    <mc:Fallback xmlns="">
      <p:transition spd="slow" advTm="15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79650" y="188914"/>
            <a:ext cx="7772400" cy="720725"/>
          </a:xfrm>
        </p:spPr>
        <p:txBody>
          <a:bodyPr/>
          <a:lstStyle/>
          <a:p>
            <a:r>
              <a:rPr lang="zh-CN" altLang="en-US" sz="4000" b="0">
                <a:latin typeface="+mn-ea"/>
                <a:ea typeface="+mn-ea"/>
              </a:rPr>
              <a:t>上机作业：</a:t>
            </a:r>
            <a:r>
              <a:rPr lang="zh-CN" altLang="en-US" sz="4000" b="0" dirty="0">
                <a:latin typeface="+mn-ea"/>
                <a:ea typeface="+mn-ea"/>
              </a:rPr>
              <a:t>正则表达式应用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424" y="979488"/>
            <a:ext cx="10441160" cy="5257824"/>
          </a:xfrm>
        </p:spPr>
        <p:txBody>
          <a:bodyPr/>
          <a:lstStyle/>
          <a:p>
            <a:pPr marL="0" indent="0">
              <a:lnSpc>
                <a:spcPts val="3360"/>
              </a:lnSpc>
              <a:buNone/>
            </a:pPr>
            <a:r>
              <a:rPr lang="zh-CN" altLang="en-US" dirty="0"/>
              <a:t>从因特网上搜索</a:t>
            </a:r>
            <a:r>
              <a:rPr lang="en-US" altLang="zh-CN" dirty="0"/>
              <a:t>Web</a:t>
            </a:r>
            <a:r>
              <a:rPr lang="zh-CN" altLang="en-US" dirty="0"/>
              <a:t>页，用</a:t>
            </a:r>
            <a:r>
              <a:rPr lang="en-US" altLang="zh-CN" dirty="0" err="1"/>
              <a:t>wget</a:t>
            </a:r>
            <a:r>
              <a:rPr lang="zh-CN" altLang="en-US" dirty="0"/>
              <a:t>获取网页，处理网页</a:t>
            </a:r>
            <a:r>
              <a:rPr lang="en-US" altLang="zh-CN" dirty="0"/>
              <a:t>html</a:t>
            </a:r>
            <a:r>
              <a:rPr lang="zh-CN" altLang="en-US" dirty="0"/>
              <a:t>文本数据，从中提取出当前时间点北京各监测站的</a:t>
            </a:r>
            <a:r>
              <a:rPr lang="en-US" altLang="zh-CN" dirty="0"/>
              <a:t>PM2.5</a:t>
            </a:r>
            <a:r>
              <a:rPr lang="zh-CN" altLang="en-US" dirty="0"/>
              <a:t>浓度，输出如下</a:t>
            </a:r>
            <a:r>
              <a:rPr lang="en-US" altLang="zh-CN" dirty="0"/>
              <a:t>CSV</a:t>
            </a:r>
            <a:r>
              <a:rPr lang="zh-CN" altLang="en-US" dirty="0"/>
              <a:t>格式数据。</a:t>
            </a:r>
            <a:endParaRPr lang="en-US" altLang="zh-CN" dirty="0"/>
          </a:p>
          <a:p>
            <a:pPr marL="457200" lvl="1" indent="0">
              <a:lnSpc>
                <a:spcPts val="3360"/>
              </a:lnSpc>
              <a:buNone/>
            </a:pPr>
            <a:r>
              <a:rPr lang="en-US" altLang="zh-CN" sz="2000" dirty="0">
                <a:latin typeface="Lucida Console" pitchFamily="49" charset="0"/>
              </a:rPr>
              <a:t>2021-03-09 13:00:00,</a:t>
            </a:r>
            <a:r>
              <a:rPr lang="zh-CN" altLang="en-US" sz="2000" dirty="0">
                <a:latin typeface="Lucida Console" pitchFamily="49" charset="0"/>
              </a:rPr>
              <a:t>海淀区万柳</a:t>
            </a:r>
            <a:r>
              <a:rPr lang="en-US" altLang="zh-CN" sz="2000" dirty="0">
                <a:latin typeface="Lucida Console" pitchFamily="49" charset="0"/>
              </a:rPr>
              <a:t>,73</a:t>
            </a:r>
          </a:p>
          <a:p>
            <a:pPr marL="457200" lvl="1" indent="0">
              <a:lnSpc>
                <a:spcPts val="3360"/>
              </a:lnSpc>
              <a:buNone/>
            </a:pPr>
            <a:r>
              <a:rPr lang="en-US" altLang="zh-CN" sz="2000" dirty="0">
                <a:latin typeface="Lucida Console" pitchFamily="49" charset="0"/>
              </a:rPr>
              <a:t>2021-03-09 13:00:00,</a:t>
            </a:r>
            <a:r>
              <a:rPr lang="zh-CN" altLang="en-US" sz="2000" dirty="0">
                <a:latin typeface="Lucida Console" pitchFamily="49" charset="0"/>
              </a:rPr>
              <a:t>昌平镇</a:t>
            </a:r>
            <a:r>
              <a:rPr lang="en-US" altLang="zh-CN" sz="2000" dirty="0">
                <a:latin typeface="Lucida Console" pitchFamily="49" charset="0"/>
              </a:rPr>
              <a:t>,67</a:t>
            </a:r>
          </a:p>
          <a:p>
            <a:pPr marL="457200" lvl="1" indent="0">
              <a:lnSpc>
                <a:spcPts val="3360"/>
              </a:lnSpc>
              <a:buNone/>
            </a:pPr>
            <a:r>
              <a:rPr lang="en-US" altLang="zh-CN" sz="2000" dirty="0">
                <a:latin typeface="Lucida Console" pitchFamily="49" charset="0"/>
              </a:rPr>
              <a:t>2021-03-09 13:00:00,</a:t>
            </a:r>
            <a:r>
              <a:rPr lang="zh-CN" altLang="en-US" sz="2000" dirty="0">
                <a:latin typeface="Lucida Console" pitchFamily="49" charset="0"/>
              </a:rPr>
              <a:t>奥体中心</a:t>
            </a:r>
            <a:r>
              <a:rPr lang="en-US" altLang="zh-CN" sz="2000" dirty="0">
                <a:latin typeface="Lucida Console" pitchFamily="49" charset="0"/>
              </a:rPr>
              <a:t>,66</a:t>
            </a:r>
          </a:p>
          <a:p>
            <a:pPr marL="457200" lvl="1" indent="0">
              <a:lnSpc>
                <a:spcPts val="3360"/>
              </a:lnSpc>
              <a:buNone/>
            </a:pPr>
            <a:r>
              <a:rPr lang="en-US" altLang="zh-CN" sz="2000" dirty="0">
                <a:latin typeface="Lucida Console" pitchFamily="49" charset="0"/>
              </a:rPr>
              <a:t>2021-03-09 13:00:00,</a:t>
            </a:r>
            <a:r>
              <a:rPr lang="zh-CN" altLang="en-US" sz="2000" dirty="0">
                <a:latin typeface="Lucida Console" pitchFamily="49" charset="0"/>
              </a:rPr>
              <a:t>海淀区万柳</a:t>
            </a:r>
            <a:r>
              <a:rPr lang="en-US" altLang="zh-CN" sz="2000" dirty="0">
                <a:latin typeface="Lucida Console" pitchFamily="49" charset="0"/>
              </a:rPr>
              <a:t>,73</a:t>
            </a:r>
          </a:p>
          <a:p>
            <a:pPr marL="457200" lvl="1" indent="0">
              <a:lnSpc>
                <a:spcPts val="3360"/>
              </a:lnSpc>
              <a:buNone/>
            </a:pPr>
            <a:r>
              <a:rPr lang="en-US" altLang="zh-CN" sz="2000" dirty="0">
                <a:latin typeface="Lucida Console" pitchFamily="49" charset="0"/>
              </a:rPr>
              <a:t>2021-03-09 13:00:00,</a:t>
            </a:r>
            <a:r>
              <a:rPr lang="zh-CN" altLang="en-US" sz="2000" dirty="0">
                <a:latin typeface="Lucida Console" pitchFamily="49" charset="0"/>
              </a:rPr>
              <a:t>昌平镇</a:t>
            </a:r>
            <a:r>
              <a:rPr lang="en-US" altLang="zh-CN" sz="2000" dirty="0">
                <a:latin typeface="Lucida Console" pitchFamily="49" charset="0"/>
              </a:rPr>
              <a:t>,73</a:t>
            </a:r>
          </a:p>
          <a:p>
            <a:pPr marL="457200" lvl="1" indent="0">
              <a:lnSpc>
                <a:spcPts val="3360"/>
              </a:lnSpc>
              <a:buNone/>
            </a:pPr>
            <a:r>
              <a:rPr lang="en-US" altLang="zh-CN" sz="2000" dirty="0">
                <a:latin typeface="Lucida Console" pitchFamily="49" charset="0"/>
              </a:rPr>
              <a:t>2021-03-09 13:00:00,</a:t>
            </a:r>
            <a:r>
              <a:rPr lang="zh-CN" altLang="en-US" sz="2000" dirty="0">
                <a:latin typeface="Lucida Console" pitchFamily="49" charset="0"/>
              </a:rPr>
              <a:t>奥体中心</a:t>
            </a:r>
            <a:r>
              <a:rPr lang="en-US" altLang="zh-CN" sz="2000" dirty="0">
                <a:latin typeface="Lucida Console" pitchFamily="49" charset="0"/>
              </a:rPr>
              <a:t>,75</a:t>
            </a:r>
          </a:p>
          <a:p>
            <a:pPr marL="57150" indent="0">
              <a:lnSpc>
                <a:spcPts val="3360"/>
              </a:lnSpc>
              <a:buNone/>
            </a:pPr>
            <a:r>
              <a:rPr lang="zh-CN" altLang="en-US" dirty="0">
                <a:latin typeface="Lucida Console" pitchFamily="49" charset="0"/>
              </a:rPr>
              <a:t>撰写实验报告，</a:t>
            </a:r>
            <a:r>
              <a:rPr lang="zh-CN" altLang="en-US" dirty="0"/>
              <a:t>要求：写出对数据的分析和处理思路，列出各个处理步骤并给出解释。</a:t>
            </a:r>
            <a:endParaRPr lang="en-US" altLang="zh-CN" sz="20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81706"/>
      </p:ext>
    </p:extLst>
  </p:cSld>
  <p:clrMapOvr>
    <a:masterClrMapping/>
  </p:clrMapOvr>
</p:sld>
</file>

<file path=ppt/theme/theme1.xml><?xml version="1.0" encoding="utf-8"?>
<a:theme xmlns:a="http://schemas.openxmlformats.org/drawingml/2006/main" name="蒋砚军《UNIX操作系统》">
  <a:themeElements>
    <a:clrScheme name="">
      <a:dk1>
        <a:srgbClr val="000000"/>
      </a:dk1>
      <a:lt1>
        <a:srgbClr val="FF9900"/>
      </a:lt1>
      <a:dk2>
        <a:srgbClr val="FF9900"/>
      </a:dk2>
      <a:lt2>
        <a:srgbClr val="969696"/>
      </a:lt2>
      <a:accent1>
        <a:srgbClr val="00CC99"/>
      </a:accent1>
      <a:accent2>
        <a:srgbClr val="3333CC"/>
      </a:accent2>
      <a:accent3>
        <a:srgbClr val="FFCAAA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蒋砚军《UNIX操作系统》">
      <a:majorFont>
        <a:latin typeface="Times New Roman"/>
        <a:ea typeface="楷体_GB2312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宋体" pitchFamily="2" charset="-122"/>
          </a:defRPr>
        </a:defPPr>
      </a:lstStyle>
    </a:lnDef>
  </a:objectDefaults>
  <a:extraClrSchemeLst>
    <a:extraClrScheme>
      <a:clrScheme name="蒋砚军《UNIX操作系统》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蒋砚军《UNIX操作系统》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蒋砚军《UNIX操作系统》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2605</TotalTime>
  <Words>131</Words>
  <Application>Microsoft Office PowerPoint</Application>
  <PresentationFormat>宽屏</PresentationFormat>
  <Paragraphs>12</Paragraphs>
  <Slides>2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仿宋_GB2312</vt:lpstr>
      <vt:lpstr>黑体</vt:lpstr>
      <vt:lpstr>华文仿宋</vt:lpstr>
      <vt:lpstr>楷体</vt:lpstr>
      <vt:lpstr>楷体_GB2312</vt:lpstr>
      <vt:lpstr>宋体</vt:lpstr>
      <vt:lpstr>Courier New</vt:lpstr>
      <vt:lpstr>Lucida Console</vt:lpstr>
      <vt:lpstr>Times New Roman</vt:lpstr>
      <vt:lpstr>Verdana</vt:lpstr>
      <vt:lpstr>Wingdings</vt:lpstr>
      <vt:lpstr>蒋砚军《UNIX操作系统》</vt:lpstr>
      <vt:lpstr>PowerPoint 演示文稿</vt:lpstr>
      <vt:lpstr>上机作业：正则表达式应用</vt:lpstr>
    </vt:vector>
  </TitlesOfParts>
  <Company>北京邮电大学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UNIX讲义</dc:title>
  <dc:creator>北京邮电大学 蒋砚军</dc:creator>
  <cp:lastModifiedBy>▷</cp:lastModifiedBy>
  <cp:revision>435</cp:revision>
  <dcterms:created xsi:type="dcterms:W3CDTF">2001-09-25T00:57:40Z</dcterms:created>
  <dcterms:modified xsi:type="dcterms:W3CDTF">2022-03-17T08:17:16Z</dcterms:modified>
</cp:coreProperties>
</file>