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84F7-526D-4149-AF51-1A6DAC4B30E2}" type="datetimeFigureOut">
              <a:rPr lang="en-GB" smtClean="0"/>
              <a:t>14/06/2018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38AD-DC69-7A49-A3BA-49389EBC1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46FC-0FCA-A141-9365-93224B26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659-C041-BE4C-AACE-8BD34F0D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7877-5167-0B44-87F6-3A2AD3CD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F97-E3AB-F842-83A9-531D38A617F6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1B8A-C62A-694F-9C45-C269CB7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67A3-1806-DA47-989B-6AB573E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3EC-7FAC-CC4C-A6C0-190AD0C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4EF5-405C-9841-9F0F-E29EE944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E4-0518-344D-A370-E818077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69C-9A68-DC42-8482-E96EC059EADF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48B-1C56-1946-919A-717D35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F7-4C71-5E46-8701-FAA7F2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2DF9-39A8-6845-A51D-94D8DC5C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FBAA5-741F-844A-AF11-AC5992FE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0C74-BD32-2D41-98B3-2E25788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D2-A300-164E-80BD-7DEAF2F05771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587-1821-F546-AF9E-E3DA4B1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F509-DC77-CA48-9777-ACEBD5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F52-1168-6344-9579-9061974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EBF3-D833-CD4D-A0CA-B1E0BBAC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4A8-71B2-F744-A5E9-7583E82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BBA-01E2-DE43-9E4F-45520AD7E498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932A-A1FD-104E-91A9-5110C7B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80B-F9AD-8542-9EA1-E4DEA75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B7A-9AE9-5D4E-ADCF-7E55157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50CD-8D4A-C443-A101-927E3AA7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2716-3130-6A4D-96CD-E5F9092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35FC-1C72-F64D-94AB-D22ED6195775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D236-CCF3-2340-A6F8-1242D49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16C0-BB37-6D4A-9C30-FA86E4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5CC-065D-0A47-BD3D-160C65A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E80-7137-3640-8A70-6299720B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4922-F368-AE4C-9FC7-D9BA3E09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BAE8-BAAF-CC47-B3D1-C5F8CD2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EA9-A3A0-9640-A46C-92A37C853BD6}" type="datetime1">
              <a:rPr lang="en-US" smtClean="0"/>
              <a:t>6/14/18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1EF8-2357-1D41-8CBA-2AA17DF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98C-6001-DD45-B092-3451D21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2A-16DC-0B42-9D63-1E558A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EF8-2203-754D-BC1B-1492540F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AC59-845E-CA40-A81B-F8A5BB53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E1D0-0D9E-B343-8CCC-7397441A3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6FBA-1467-A74D-ACB5-18516C99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69E-E096-1D4B-B272-7504DD8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83A-6D79-4C4A-94BB-70606A25C158}" type="datetime1">
              <a:rPr lang="en-US" smtClean="0"/>
              <a:t>6/14/18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99F8-6A3C-7440-AEA1-6E8915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9BB2-A863-9E4B-9A49-496EA3D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499-A287-6044-9915-72303C86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2629-6623-3A47-992E-012C3F0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7F8-6967-AD49-8879-91AC00F32F37}" type="datetime1">
              <a:rPr lang="en-US" smtClean="0"/>
              <a:t>6/14/18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C1F5-B611-B042-AE66-E73EA96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E28E2-357D-E741-9E86-F542059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D126-D66C-254A-9816-4786D41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6D1-466F-7140-B12A-6E8BBB168EB5}" type="datetime1">
              <a:rPr lang="en-US" smtClean="0"/>
              <a:t>6/14/18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CE72-5F38-6B4D-88DB-A0FD605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63E8-6A91-F64A-BE9D-37CFE690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40F-58D5-5C45-B76E-0ADDE84F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9134-3FC6-5847-A24D-15E4E8A1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BC4-4DDD-D24D-8C05-C0AF9506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1084-4C07-8148-A316-386E76D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C9AB-AE04-6B48-8CC7-DCDD928195A0}" type="datetime1">
              <a:rPr lang="en-US" smtClean="0"/>
              <a:t>6/14/18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2367-B4AD-4C4B-B90C-8FFE103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A1BF-4EA0-B24B-A6CD-5998F18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E0B-1848-974E-B86B-06E7A09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06E4-A50A-434E-8677-20B17F7C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F4E52-9873-244A-9C2B-B2DA24F6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E49-E1F5-CB44-8D42-9849E27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90C-FFF2-5A46-B66D-E196B449A2E0}" type="datetime1">
              <a:rPr lang="en-US" smtClean="0"/>
              <a:t>6/14/18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4242-24E8-FC4A-A229-46E6CF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5B41-C500-8C4A-8F11-3CBC95C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43A1-EF0A-B545-8B6F-6DD6138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65B4-B8EE-CE41-80CA-9696FF6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651-3342-4147-90C7-041D981B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8730-6947-3D41-9097-D76AE248D51D}" type="datetime1">
              <a:rPr lang="en-US" smtClean="0"/>
              <a:t>6/14/18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0050-15C9-2241-B9F8-C140B8A71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D434-4895-1C4B-8CC6-04774DD2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B68-387F-F74A-A579-06D8025D00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T Commons" panose="0200050603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628-7597-FA45-9CEA-2E8A8CFE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Applying Frequent Pattern Mining to Multimodal Behaviour in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BBD-304B-F344-9237-5BD23B1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2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turn</a:t>
            </a:r>
          </a:p>
          <a:p>
            <a:r>
              <a:rPr lang="en-GB" dirty="0"/>
              <a:t>turn-taking</a:t>
            </a:r>
          </a:p>
          <a:p>
            <a:pPr lvl="1"/>
            <a:r>
              <a:rPr lang="en-GB" dirty="0"/>
              <a:t>Why do we care?</a:t>
            </a:r>
            <a:br>
              <a:rPr lang="en-GB" dirty="0"/>
            </a:br>
            <a:r>
              <a:rPr lang="en-GB" dirty="0"/>
              <a:t>Fundamental to human interaction</a:t>
            </a:r>
            <a:br>
              <a:rPr lang="en-GB" dirty="0"/>
            </a:br>
            <a:r>
              <a:rPr lang="en-GB" dirty="0"/>
              <a:t>also in other species</a:t>
            </a:r>
          </a:p>
          <a:p>
            <a:r>
              <a:rPr lang="en-GB" dirty="0" err="1"/>
              <a:t>uni</a:t>
            </a:r>
            <a:r>
              <a:rPr lang="en-GB" dirty="0"/>
              <a:t>- vs multimodal</a:t>
            </a:r>
          </a:p>
          <a:p>
            <a:pPr lvl="1"/>
            <a:r>
              <a:rPr lang="en-GB" dirty="0"/>
              <a:t>Why would turn-taking be multimodal?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≤ 15 seconds</a:t>
            </a:r>
          </a:p>
          <a:p>
            <a:r>
              <a:rPr lang="en-GB" dirty="0"/>
              <a:t>explain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A232-85DA-EB41-A354-5EFA0FF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annotated categories</a:t>
            </a:r>
          </a:p>
          <a:p>
            <a:r>
              <a:rPr lang="en-GB" dirty="0"/>
              <a:t>ELAN screenshot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8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FPM-approach</a:t>
            </a:r>
          </a:p>
          <a:p>
            <a:pPr lvl="1"/>
            <a:r>
              <a:rPr lang="en-GB" dirty="0"/>
              <a:t>only get as mathematical as you’re really comfortable with</a:t>
            </a:r>
          </a:p>
          <a:p>
            <a:r>
              <a:rPr lang="en-GB" dirty="0"/>
              <a:t>give example rules (confirming established knowledge?)</a:t>
            </a:r>
          </a:p>
          <a:p>
            <a:r>
              <a:rPr lang="en-GB" dirty="0"/>
              <a:t>if possible: video section where the example rule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90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AD3A-656F-5846-8CE2-956D751B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the point?</a:t>
            </a:r>
          </a:p>
          <a:p>
            <a:pPr lvl="1"/>
            <a:r>
              <a:rPr lang="en-GB" dirty="0"/>
              <a:t>choose “interesting” rules more objectively</a:t>
            </a:r>
          </a:p>
          <a:p>
            <a:pPr lvl="1"/>
            <a:r>
              <a:rPr lang="en-GB" dirty="0"/>
              <a:t>numerical (=objective) support for subjectively deciding what’s “interesting”</a:t>
            </a:r>
          </a:p>
          <a:p>
            <a:r>
              <a:rPr lang="en-GB" dirty="0"/>
              <a:t>explain how significance was established</a:t>
            </a:r>
          </a:p>
          <a:p>
            <a:r>
              <a:rPr lang="en-GB" dirty="0"/>
              <a:t>3 metrics: “confidence”, # of occurrences, duration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ED034-607D-8643-9BC8-CF0CDC9B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4102-746E-584D-823C-7824098F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385" y="1825625"/>
            <a:ext cx="5177229" cy="43513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75632-BC3D-B242-B826-B5C5DB53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model for null-distributions</a:t>
            </a:r>
          </a:p>
          <a:p>
            <a:r>
              <a:rPr lang="en-GB" dirty="0"/>
              <a:t>What was randomised, what was not? Why?</a:t>
            </a:r>
          </a:p>
          <a:p>
            <a:r>
              <a:rPr lang="en-GB" dirty="0"/>
              <a:t>recall 3 metrics: explain their weighting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(if we have them)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numerical vs applied significance</a:t>
            </a:r>
          </a:p>
          <a:p>
            <a:endParaRPr lang="en-GB" dirty="0"/>
          </a:p>
          <a:p>
            <a:r>
              <a:rPr lang="en-GB" dirty="0"/>
              <a:t>rules confirming existing research</a:t>
            </a:r>
          </a:p>
          <a:p>
            <a:r>
              <a:rPr lang="en-GB" dirty="0"/>
              <a:t>new ”interesting” rules (whatever that means)</a:t>
            </a:r>
          </a:p>
          <a:p>
            <a:r>
              <a:rPr lang="en-GB" dirty="0"/>
              <a:t>possible hypotheses generated from new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TT Commons</vt:lpstr>
      <vt:lpstr>Office Theme</vt:lpstr>
      <vt:lpstr>Applying Frequent Pattern Mining to Multimodal Behaviour in Interaction</vt:lpstr>
      <vt:lpstr>Basic Concepts</vt:lpstr>
      <vt:lpstr>Method</vt:lpstr>
      <vt:lpstr>Method</vt:lpstr>
      <vt:lpstr>Method</vt:lpstr>
      <vt:lpstr>Significance</vt:lpstr>
      <vt:lpstr>Significance</vt:lpstr>
      <vt:lpstr>Method</vt:lpstr>
      <vt:lpstr>Results (if we have them)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Marcel Ruland</dc:creator>
  <cp:lastModifiedBy>Marcel Ruland</cp:lastModifiedBy>
  <cp:revision>5</cp:revision>
  <dcterms:created xsi:type="dcterms:W3CDTF">2018-06-14T06:05:56Z</dcterms:created>
  <dcterms:modified xsi:type="dcterms:W3CDTF">2018-06-14T07:53:34Z</dcterms:modified>
</cp:coreProperties>
</file>