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8fabe44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8fabe44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8fabe447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8fabe447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8fabe447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8fabe447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fabe447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fabe447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73bc000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73bc000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8fabe447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8fabe447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09200" y="1697950"/>
            <a:ext cx="44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049750" y="743650"/>
            <a:ext cx="5044500" cy="37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968000" y="148750"/>
            <a:ext cx="18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Login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491175" y="1020813"/>
            <a:ext cx="16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</a:t>
            </a:r>
            <a:r>
              <a:rPr lang="en"/>
              <a:t>: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530900" y="1536850"/>
            <a:ext cx="12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968000" y="1053675"/>
            <a:ext cx="2156700" cy="3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968000" y="1569700"/>
            <a:ext cx="2156700" cy="3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792700" y="2773150"/>
            <a:ext cx="13758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168975" y="4021825"/>
            <a:ext cx="8553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2409200" y="1697950"/>
            <a:ext cx="44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049750" y="743650"/>
            <a:ext cx="5044500" cy="37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027850" y="86775"/>
            <a:ext cx="126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Sign Up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491175" y="1020813"/>
            <a:ext cx="16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Username: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530900" y="1536850"/>
            <a:ext cx="12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968000" y="1053675"/>
            <a:ext cx="2156700" cy="3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968000" y="1569700"/>
            <a:ext cx="2156700" cy="3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586800" y="3752275"/>
            <a:ext cx="197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Account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530900" y="2085725"/>
            <a:ext cx="126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</a:t>
            </a:r>
            <a:r>
              <a:rPr lang="en"/>
              <a:t>Password: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968000" y="2151900"/>
            <a:ext cx="2156700" cy="3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618400" y="532950"/>
            <a:ext cx="28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Existing Sets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77863" y="1078275"/>
            <a:ext cx="2714400" cy="7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Biology</a:t>
            </a:r>
            <a:r>
              <a:rPr lang="en" sz="1800"/>
              <a:t> Set</a:t>
            </a:r>
            <a:endParaRPr sz="1800"/>
          </a:p>
        </p:txBody>
      </p:sp>
      <p:sp>
        <p:nvSpPr>
          <p:cNvPr id="83" name="Google Shape;83;p15"/>
          <p:cNvSpPr/>
          <p:nvPr/>
        </p:nvSpPr>
        <p:spPr>
          <a:xfrm>
            <a:off x="670238" y="2800925"/>
            <a:ext cx="2714400" cy="7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Physics set</a:t>
            </a:r>
            <a:endParaRPr sz="1800"/>
          </a:p>
        </p:txBody>
      </p:sp>
      <p:sp>
        <p:nvSpPr>
          <p:cNvPr id="84" name="Google Shape;84;p15"/>
          <p:cNvSpPr/>
          <p:nvPr/>
        </p:nvSpPr>
        <p:spPr>
          <a:xfrm>
            <a:off x="670238" y="1939600"/>
            <a:ext cx="2714400" cy="7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Chemistry </a:t>
            </a:r>
            <a:r>
              <a:rPr lang="en" sz="1800"/>
              <a:t>Set</a:t>
            </a:r>
            <a:endParaRPr sz="1800"/>
          </a:p>
        </p:txBody>
      </p:sp>
      <p:sp>
        <p:nvSpPr>
          <p:cNvPr id="85" name="Google Shape;85;p15"/>
          <p:cNvSpPr/>
          <p:nvPr/>
        </p:nvSpPr>
        <p:spPr>
          <a:xfrm>
            <a:off x="3782175" y="1754025"/>
            <a:ext cx="15987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>
            <a:hlinkClick action="ppaction://hlinkshowjump?jump=nextslide"/>
          </p:cNvPr>
          <p:cNvSpPr txBox="1"/>
          <p:nvPr/>
        </p:nvSpPr>
        <p:spPr>
          <a:xfrm>
            <a:off x="3782175" y="1754025"/>
            <a:ext cx="15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Create Sets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7" name="Google Shape;87;p15">
            <a:hlinkClick action="ppaction://hlinksldjump" r:id="rId3"/>
          </p:cNvPr>
          <p:cNvSpPr/>
          <p:nvPr/>
        </p:nvSpPr>
        <p:spPr>
          <a:xfrm>
            <a:off x="5766963" y="1078275"/>
            <a:ext cx="2714400" cy="7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Flash Cards</a:t>
            </a:r>
            <a:endParaRPr sz="1800"/>
          </a:p>
        </p:txBody>
      </p:sp>
      <p:sp>
        <p:nvSpPr>
          <p:cNvPr id="88" name="Google Shape;88;p15"/>
          <p:cNvSpPr/>
          <p:nvPr/>
        </p:nvSpPr>
        <p:spPr>
          <a:xfrm>
            <a:off x="5759338" y="2800925"/>
            <a:ext cx="2714400" cy="76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Matching Game</a:t>
            </a:r>
            <a:endParaRPr sz="1800"/>
          </a:p>
        </p:txBody>
      </p:sp>
      <p:sp>
        <p:nvSpPr>
          <p:cNvPr id="89" name="Google Shape;89;p15"/>
          <p:cNvSpPr/>
          <p:nvPr/>
        </p:nvSpPr>
        <p:spPr>
          <a:xfrm>
            <a:off x="3778363" y="2431750"/>
            <a:ext cx="15987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>
            <a:hlinkClick action="ppaction://hlinkshowjump?jump=nextslide"/>
          </p:cNvPr>
          <p:cNvSpPr txBox="1"/>
          <p:nvPr/>
        </p:nvSpPr>
        <p:spPr>
          <a:xfrm>
            <a:off x="3778363" y="2431750"/>
            <a:ext cx="15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Edit </a:t>
            </a:r>
            <a:r>
              <a:rPr b="1" lang="en" sz="1800">
                <a:solidFill>
                  <a:schemeClr val="dk1"/>
                </a:solidFill>
              </a:rPr>
              <a:t>Sets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1985337" y="1452615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Term1</a:t>
            </a:r>
            <a:endParaRPr sz="1600"/>
          </a:p>
        </p:txBody>
      </p:sp>
      <p:sp>
        <p:nvSpPr>
          <p:cNvPr id="96" name="Google Shape;96;p16"/>
          <p:cNvSpPr/>
          <p:nvPr/>
        </p:nvSpPr>
        <p:spPr>
          <a:xfrm>
            <a:off x="4589021" y="1452615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Definition1</a:t>
            </a:r>
            <a:endParaRPr sz="1600"/>
          </a:p>
        </p:txBody>
      </p:sp>
      <p:sp>
        <p:nvSpPr>
          <p:cNvPr id="97" name="Google Shape;97;p16"/>
          <p:cNvSpPr txBox="1"/>
          <p:nvPr/>
        </p:nvSpPr>
        <p:spPr>
          <a:xfrm>
            <a:off x="3118875" y="106275"/>
            <a:ext cx="28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Create </a:t>
            </a:r>
            <a:r>
              <a:rPr b="1" lang="en" sz="1800">
                <a:solidFill>
                  <a:schemeClr val="lt1"/>
                </a:solidFill>
              </a:rPr>
              <a:t>Set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98" name="Google Shape;98;p16">
            <a:hlinkClick action="ppaction://hlinksldjump" r:id="rId3"/>
          </p:cNvPr>
          <p:cNvSpPr/>
          <p:nvPr/>
        </p:nvSpPr>
        <p:spPr>
          <a:xfrm>
            <a:off x="6741598" y="4474675"/>
            <a:ext cx="2227800" cy="49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</a:t>
            </a:r>
            <a:endParaRPr sz="1600"/>
          </a:p>
        </p:txBody>
      </p:sp>
      <p:sp>
        <p:nvSpPr>
          <p:cNvPr id="99" name="Google Shape;99;p16"/>
          <p:cNvSpPr/>
          <p:nvPr/>
        </p:nvSpPr>
        <p:spPr>
          <a:xfrm>
            <a:off x="1985337" y="1890290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Term2</a:t>
            </a:r>
            <a:endParaRPr sz="1600"/>
          </a:p>
        </p:txBody>
      </p:sp>
      <p:sp>
        <p:nvSpPr>
          <p:cNvPr id="100" name="Google Shape;100;p16"/>
          <p:cNvSpPr/>
          <p:nvPr/>
        </p:nvSpPr>
        <p:spPr>
          <a:xfrm>
            <a:off x="4589021" y="1890290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Definition2</a:t>
            </a:r>
            <a:endParaRPr sz="1600"/>
          </a:p>
        </p:txBody>
      </p:sp>
      <p:sp>
        <p:nvSpPr>
          <p:cNvPr id="101" name="Google Shape;101;p16"/>
          <p:cNvSpPr/>
          <p:nvPr/>
        </p:nvSpPr>
        <p:spPr>
          <a:xfrm>
            <a:off x="1985337" y="2327965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Term3</a:t>
            </a:r>
            <a:endParaRPr sz="1600"/>
          </a:p>
        </p:txBody>
      </p:sp>
      <p:sp>
        <p:nvSpPr>
          <p:cNvPr id="102" name="Google Shape;102;p16"/>
          <p:cNvSpPr/>
          <p:nvPr/>
        </p:nvSpPr>
        <p:spPr>
          <a:xfrm>
            <a:off x="4589021" y="2327965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Definition3</a:t>
            </a:r>
            <a:endParaRPr sz="1600"/>
          </a:p>
        </p:txBody>
      </p:sp>
      <p:sp>
        <p:nvSpPr>
          <p:cNvPr id="103" name="Google Shape;103;p16"/>
          <p:cNvSpPr/>
          <p:nvPr/>
        </p:nvSpPr>
        <p:spPr>
          <a:xfrm>
            <a:off x="1985337" y="2765640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Term4</a:t>
            </a:r>
            <a:endParaRPr sz="1600"/>
          </a:p>
        </p:txBody>
      </p:sp>
      <p:sp>
        <p:nvSpPr>
          <p:cNvPr id="104" name="Google Shape;104;p16"/>
          <p:cNvSpPr/>
          <p:nvPr/>
        </p:nvSpPr>
        <p:spPr>
          <a:xfrm>
            <a:off x="4589021" y="2765640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Definition4</a:t>
            </a:r>
            <a:endParaRPr sz="1600"/>
          </a:p>
        </p:txBody>
      </p:sp>
      <p:sp>
        <p:nvSpPr>
          <p:cNvPr id="105" name="Google Shape;105;p16"/>
          <p:cNvSpPr/>
          <p:nvPr/>
        </p:nvSpPr>
        <p:spPr>
          <a:xfrm>
            <a:off x="1598125" y="1360275"/>
            <a:ext cx="201600" cy="267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598275" y="1682575"/>
            <a:ext cx="201600" cy="29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985337" y="3203315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Term5</a:t>
            </a:r>
            <a:endParaRPr sz="1600"/>
          </a:p>
        </p:txBody>
      </p:sp>
      <p:sp>
        <p:nvSpPr>
          <p:cNvPr id="108" name="Google Shape;108;p16"/>
          <p:cNvSpPr/>
          <p:nvPr/>
        </p:nvSpPr>
        <p:spPr>
          <a:xfrm>
            <a:off x="4589021" y="3203315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Definition5</a:t>
            </a:r>
            <a:endParaRPr sz="1600"/>
          </a:p>
        </p:txBody>
      </p:sp>
      <p:sp>
        <p:nvSpPr>
          <p:cNvPr id="109" name="Google Shape;109;p16"/>
          <p:cNvSpPr/>
          <p:nvPr/>
        </p:nvSpPr>
        <p:spPr>
          <a:xfrm>
            <a:off x="1985337" y="3640990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Enter Term</a:t>
            </a:r>
            <a:endParaRPr sz="1600"/>
          </a:p>
        </p:txBody>
      </p:sp>
      <p:sp>
        <p:nvSpPr>
          <p:cNvPr id="110" name="Google Shape;110;p16"/>
          <p:cNvSpPr/>
          <p:nvPr/>
        </p:nvSpPr>
        <p:spPr>
          <a:xfrm>
            <a:off x="4589021" y="3640990"/>
            <a:ext cx="24891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Enter Definition</a:t>
            </a:r>
            <a:endParaRPr sz="1600"/>
          </a:p>
        </p:txBody>
      </p:sp>
      <p:sp>
        <p:nvSpPr>
          <p:cNvPr id="111" name="Google Shape;111;p16"/>
          <p:cNvSpPr/>
          <p:nvPr/>
        </p:nvSpPr>
        <p:spPr>
          <a:xfrm>
            <a:off x="110925" y="106275"/>
            <a:ext cx="1128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4663400" y="4190225"/>
            <a:ext cx="12813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Card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755250" y="834963"/>
            <a:ext cx="16335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Title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234525" y="4190225"/>
            <a:ext cx="1239900" cy="3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</a:t>
            </a:r>
            <a:r>
              <a:rPr lang="en"/>
              <a:t>Card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20079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530574" y="1299250"/>
            <a:ext cx="4364400" cy="287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Meiosis</a:t>
            </a:r>
            <a:endParaRPr b="1" sz="2500"/>
          </a:p>
        </p:txBody>
      </p:sp>
      <p:sp>
        <p:nvSpPr>
          <p:cNvPr id="121" name="Google Shape;121;p17"/>
          <p:cNvSpPr txBox="1"/>
          <p:nvPr/>
        </p:nvSpPr>
        <p:spPr>
          <a:xfrm>
            <a:off x="4127650" y="146350"/>
            <a:ext cx="28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Biologie Set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Flashcard View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7894975" y="4585750"/>
            <a:ext cx="1128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2177050" y="4585750"/>
            <a:ext cx="1128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224950" y="99150"/>
            <a:ext cx="112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10 terms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94050" y="530250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Meiosis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94050" y="1066875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fdg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194050" y="1603500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fdg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194050" y="2140125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ghjdf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94050" y="2676750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jhl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194050" y="3213375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jkllk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571250" y="577475"/>
            <a:ext cx="201600" cy="41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194050" y="3750000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jkllk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194050" y="4286625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jkllk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1571400" y="899775"/>
            <a:ext cx="201600" cy="29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7461175" y="146375"/>
            <a:ext cx="15618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Study Later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4633600" y="4585750"/>
            <a:ext cx="2243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Term to Study Later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118750" y="131075"/>
            <a:ext cx="1128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0" y="0"/>
            <a:ext cx="20079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530574" y="1299250"/>
            <a:ext cx="4364400" cy="287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Mitochondria</a:t>
            </a:r>
            <a:endParaRPr b="1" sz="2500"/>
          </a:p>
        </p:txBody>
      </p:sp>
      <p:sp>
        <p:nvSpPr>
          <p:cNvPr id="144" name="Google Shape;144;p18"/>
          <p:cNvSpPr txBox="1"/>
          <p:nvPr/>
        </p:nvSpPr>
        <p:spPr>
          <a:xfrm>
            <a:off x="4127650" y="146350"/>
            <a:ext cx="28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Biologie Set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Study Later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7894975" y="4585750"/>
            <a:ext cx="1128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2177050" y="4585750"/>
            <a:ext cx="1128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←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224950" y="99150"/>
            <a:ext cx="112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 terms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194050" y="530250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Mitochondria</a:t>
            </a:r>
            <a:endParaRPr sz="1300"/>
          </a:p>
        </p:txBody>
      </p:sp>
      <p:sp>
        <p:nvSpPr>
          <p:cNvPr id="149" name="Google Shape;149;p18"/>
          <p:cNvSpPr/>
          <p:nvPr/>
        </p:nvSpPr>
        <p:spPr>
          <a:xfrm>
            <a:off x="194050" y="1066875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fdg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1571250" y="577475"/>
            <a:ext cx="201600" cy="414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571400" y="899775"/>
            <a:ext cx="201600" cy="29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633600" y="4585750"/>
            <a:ext cx="22431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from Study Later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118750" y="131075"/>
            <a:ext cx="1128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/>
        </p:nvSpPr>
        <p:spPr>
          <a:xfrm>
            <a:off x="3159150" y="123325"/>
            <a:ext cx="28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Biologie Set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Matching Game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6118350" y="1709550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Meiosis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3159150" y="1575025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</a:rPr>
              <a:t>a type of cell division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5675050" y="2712763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fdg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3977100" y="4110750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ghjdf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1383900" y="2281675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jhl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159150" y="3066000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jkllk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6217500" y="3924850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jkllk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1582175" y="3828050"/>
            <a:ext cx="11898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jkllk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111575" y="123325"/>
            <a:ext cx="11898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