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D205-7D3A-4A89-BE30-C83A700BE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968CA-25D9-4754-8686-46F6A6AEA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74A5-01E9-4B65-9E6D-94A2CE9A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88AA-8354-4784-A342-E56AADA9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C007-4A72-4F94-92ED-742ADA70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7080-BA8B-49E4-AB22-082B36FE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77A70-739A-436E-AE14-B230C7C7F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3DE7-A714-4A46-B90B-B81F2BCE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971EF-1267-40ED-B504-BC647D79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5EF4-1F4D-4844-9459-AC556094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9915C-F85D-4B20-AA53-942E33A9E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20306-50FD-405F-B359-D32FCA230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AF09-8C6C-430E-BEAD-BB5A0C08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2AFBC-6627-4ECF-9DCC-FC5E5B82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B670B-D691-43D3-97D0-4EA6E172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F0FC-A3F0-459C-880D-232B7861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45DF-5F91-4A4E-87B5-DF4AF606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E000-C91B-4112-A335-E9F8D88F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0490-602D-48A1-B98B-153475F8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0B40-6066-492A-87BC-031172D0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9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1042-BE03-414A-9DCE-AB918E00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07683-2370-4011-B2DB-27654921B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4F4E1-24ED-42BC-A731-580764F1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A92A-8DF8-44A5-8822-46E9628E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130A-532B-49C6-8613-D53D8577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041E-F943-4B4F-B2A2-3479DA43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D651-4254-4718-901F-BA1E16AAC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F4D6A-10A5-4BDA-9F35-8D7EF3A6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B94B-7250-44B3-9E5F-13A60760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B2AFB-7C55-48EB-A5AA-A9E59994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6BD10-46DD-4837-995A-F97C9DC7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FA0D-B76B-4CEF-8B74-0BBEDF2D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030B-D941-4E20-B572-64D9BDC5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234FF-1F31-4213-B6F0-F106DBED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365BA-FD1E-4EBA-BBB3-347B375F3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A2294-0C62-4013-9974-9632077BD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1990C-FD17-44F7-8E70-5B8DCAD2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5EB57-8670-4ED8-AA5E-D86E031C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4B8D1-788D-49C8-8758-6FCCE040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9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EBB4-96B4-4A9C-AACA-61E51A97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4DF51-A349-4EA2-8FFC-D9469A09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486BC-5CFC-4136-85F1-E902F55F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837B-200B-4A38-8349-0137F9D4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27F6C-DFBD-459E-9E8C-5C44F12A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165EA-7D9E-48B6-A29A-5BA451F9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197FB-31F7-40B0-80AC-1F8DBAD2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6596-3C07-46F4-8C74-E6A9F109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A991-93A3-469C-BB19-2CB91520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4C4A9-A255-4C2E-A68B-280697D7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8D61D-08B2-49AB-B5C2-36D953F4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40422-C816-4818-9344-C4E95DAC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F8CE3-A1BB-4915-BEA0-F907C5A6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A915-5918-47A0-9E69-5021F75F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7A9CA-C45A-4CE1-8176-A8E13C45F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1E6D1-84B2-4D07-B996-55E1DFDF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01FC-D870-43C1-AB98-DACEE631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4BF67-3E59-4866-AC9B-31B3EF07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0FE2-361E-4346-8C14-53D6A9A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F32C-2FCD-43E5-BA6B-EA2FBD6E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E106B-C911-4109-A23E-23E09386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E1B5E-CE34-4B40-9381-D27982BB6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01E5A-09BC-452A-8A48-426C75A9597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7105-6B1A-482B-ADBE-F4EE592D7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0735-1ACE-43C8-927A-95601D00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4324-DCF5-401E-A184-8CED07A4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ABB7D0-1A3C-49D0-800B-7474E2F2E42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25AF2-7ED3-42C5-9C39-E539FDDDF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477" y="1532971"/>
            <a:ext cx="5018843" cy="2346988"/>
          </a:xfrm>
        </p:spPr>
        <p:txBody>
          <a:bodyPr/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Quizblast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32537F-8196-4261-8A6B-31C82C7A34B9}"/>
              </a:ext>
            </a:extLst>
          </p:cNvPr>
          <p:cNvSpPr/>
          <p:nvPr/>
        </p:nvSpPr>
        <p:spPr>
          <a:xfrm>
            <a:off x="2453198" y="4267285"/>
            <a:ext cx="1349402" cy="487694"/>
          </a:xfrm>
          <a:prstGeom prst="roundRect">
            <a:avLst>
              <a:gd name="adj" fmla="val 50000"/>
            </a:avLst>
          </a:prstGeom>
          <a:solidFill>
            <a:srgbClr val="00F0F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2C41A-07CB-4C62-8213-73988CE6C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771" y="4367652"/>
            <a:ext cx="2376256" cy="774653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Started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542A7-A59F-474E-9E3F-69E6DD0C7F60}"/>
              </a:ext>
            </a:extLst>
          </p:cNvPr>
          <p:cNvSpPr/>
          <p:nvPr/>
        </p:nvSpPr>
        <p:spPr>
          <a:xfrm>
            <a:off x="-1" y="0"/>
            <a:ext cx="12192001" cy="781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0362C8-A0CF-496E-9E57-4AE368903C52}"/>
              </a:ext>
            </a:extLst>
          </p:cNvPr>
          <p:cNvSpPr/>
          <p:nvPr/>
        </p:nvSpPr>
        <p:spPr>
          <a:xfrm>
            <a:off x="6499930" y="1311597"/>
            <a:ext cx="3483003" cy="2346987"/>
          </a:xfrm>
          <a:prstGeom prst="roundRect">
            <a:avLst>
              <a:gd name="adj" fmla="val 40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1E359E-BEE9-44CE-B812-44BE8D160CAD}"/>
              </a:ext>
            </a:extLst>
          </p:cNvPr>
          <p:cNvSpPr/>
          <p:nvPr/>
        </p:nvSpPr>
        <p:spPr>
          <a:xfrm>
            <a:off x="6499931" y="4165314"/>
            <a:ext cx="3483003" cy="2346987"/>
          </a:xfrm>
          <a:prstGeom prst="roundRect">
            <a:avLst>
              <a:gd name="adj" fmla="val 607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8E85A-7381-4D4B-B9EF-2B7F34972B31}"/>
              </a:ext>
            </a:extLst>
          </p:cNvPr>
          <p:cNvSpPr txBox="1"/>
          <p:nvPr/>
        </p:nvSpPr>
        <p:spPr>
          <a:xfrm>
            <a:off x="9342536" y="236729"/>
            <a:ext cx="272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Contact	About	Sign 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5DA9A-14C5-4EA1-862E-C26CB2DDF4BF}"/>
              </a:ext>
            </a:extLst>
          </p:cNvPr>
          <p:cNvSpPr txBox="1"/>
          <p:nvPr/>
        </p:nvSpPr>
        <p:spPr>
          <a:xfrm>
            <a:off x="6675423" y="2474893"/>
            <a:ext cx="3483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quizzes and gain reputation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 quizzes by others and see your rankings rise</a:t>
            </a:r>
          </a:p>
        </p:txBody>
      </p:sp>
      <p:pic>
        <p:nvPicPr>
          <p:cNvPr id="1026" name="Picture 2" descr="Quiz Svg Png Icon Free Download (#238906) - OnlineWebFonts.COM">
            <a:extLst>
              <a:ext uri="{FF2B5EF4-FFF2-40B4-BE49-F238E27FC236}">
                <a16:creationId xmlns:a16="http://schemas.microsoft.com/office/drawing/2014/main" id="{E09C2B17-BC96-472A-8576-788300115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938" y="1643153"/>
            <a:ext cx="829951" cy="69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D3D52E-FB31-4935-95F7-9F7AF70FFF92}"/>
              </a:ext>
            </a:extLst>
          </p:cNvPr>
          <p:cNvSpPr/>
          <p:nvPr/>
        </p:nvSpPr>
        <p:spPr>
          <a:xfrm>
            <a:off x="6499929" y="4165313"/>
            <a:ext cx="3483003" cy="2346987"/>
          </a:xfrm>
          <a:prstGeom prst="roundRect">
            <a:avLst>
              <a:gd name="adj" fmla="val 40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49AE2C84-C602-4511-BCF2-1D4B9B2F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713" y="4253865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BC0078-4E18-4136-8F42-095D267A9029}"/>
              </a:ext>
            </a:extLst>
          </p:cNvPr>
          <p:cNvSpPr txBox="1"/>
          <p:nvPr/>
        </p:nvSpPr>
        <p:spPr>
          <a:xfrm>
            <a:off x="6675423" y="5214847"/>
            <a:ext cx="316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Play with others in a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 how other players do with detailed score analytics </a:t>
            </a:r>
          </a:p>
        </p:txBody>
      </p:sp>
    </p:spTree>
    <p:extLst>
      <p:ext uri="{BB962C8B-B14F-4D97-AF65-F5344CB8AC3E}">
        <p14:creationId xmlns:p14="http://schemas.microsoft.com/office/powerpoint/2010/main" val="294813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Quizblast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Quizblast</dc:title>
  <dc:creator>Preston Wintermute</dc:creator>
  <cp:lastModifiedBy>Preston Wintermute</cp:lastModifiedBy>
  <cp:revision>5</cp:revision>
  <dcterms:created xsi:type="dcterms:W3CDTF">2020-08-28T21:36:24Z</dcterms:created>
  <dcterms:modified xsi:type="dcterms:W3CDTF">2020-08-28T23:06:25Z</dcterms:modified>
</cp:coreProperties>
</file>