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278" r:id="rId7"/>
    <p:sldId id="277" r:id="rId8"/>
    <p:sldId id="284" r:id="rId9"/>
    <p:sldId id="282" r:id="rId10"/>
    <p:sldId id="281" r:id="rId11"/>
    <p:sldId id="283" r:id="rId12"/>
    <p:sldId id="280" r:id="rId13"/>
    <p:sldId id="286" r:id="rId14"/>
    <p:sldId id="287" r:id="rId15"/>
    <p:sldId id="279" r:id="rId16"/>
    <p:sldId id="296" r:id="rId17"/>
    <p:sldId id="285" r:id="rId18"/>
    <p:sldId id="290" r:id="rId19"/>
    <p:sldId id="318" r:id="rId20"/>
    <p:sldId id="292" r:id="rId21"/>
    <p:sldId id="295" r:id="rId22"/>
    <p:sldId id="289" r:id="rId23"/>
    <p:sldId id="288" r:id="rId24"/>
    <p:sldId id="297" r:id="rId25"/>
    <p:sldId id="319" r:id="rId26"/>
    <p:sldId id="302" r:id="rId27"/>
    <p:sldId id="298" r:id="rId28"/>
    <p:sldId id="300" r:id="rId29"/>
    <p:sldId id="301" r:id="rId30"/>
    <p:sldId id="299" r:id="rId31"/>
    <p:sldId id="306" r:id="rId32"/>
    <p:sldId id="303" r:id="rId33"/>
    <p:sldId id="293" r:id="rId34"/>
    <p:sldId id="304" r:id="rId35"/>
    <p:sldId id="305" r:id="rId36"/>
    <p:sldId id="308" r:id="rId37"/>
    <p:sldId id="313" r:id="rId38"/>
    <p:sldId id="310" r:id="rId39"/>
    <p:sldId id="311" r:id="rId40"/>
    <p:sldId id="339" r:id="rId41"/>
    <p:sldId id="312" r:id="rId42"/>
    <p:sldId id="320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908" y="10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63-4DA1-A977-4CBE8E94D4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663-4DA1-A977-4CBE8E94D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7663-4DA1-A977-4CBE8E94D4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7663-4DA1-A977-4CBE8E94D47A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3-4DA1-A977-4CBE8E94D4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63-4DA1-A977-4CBE8E94D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46-4976-BC31-37DF97639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46-4976-BC31-37DF97639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42-4FDB-BD2D-4A31F360952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42-4FDB-BD2D-4A31F3609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42-4FDB-BD2D-4A31F360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EDD-485F-AB71-2FCAC369C5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EDD-485F-AB71-2FCAC369C5F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D-485F-AB71-2FCAC369C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1C8-44A0-BF71-CE0D573765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1C8-44A0-BF71-CE0D573765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C8-44A0-BF71-CE0D57376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1BF-42CB-93D5-F9DA614D86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1BF-42CB-93D5-F9DA614D86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BF-42CB-93D5-F9DA614D8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  <p:sldLayoutId id="2147483682" r:id="rId17"/>
    <p:sldLayoutId id="2147483683" r:id="rId18"/>
    <p:sldLayoutId id="2147483660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741941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Big Data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AE68D3-9B3D-41EE-ABF0-CCBD535BC4F0}"/>
              </a:ext>
            </a:extLst>
          </p:cNvPr>
          <p:cNvGrpSpPr/>
          <p:nvPr/>
        </p:nvGrpSpPr>
        <p:grpSpPr>
          <a:xfrm>
            <a:off x="10226955" y="379582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ECCFCA81-9867-475C-BD52-2CF255482E14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B15859-F146-4318-8F2F-B33A2791D063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21DF0E7-A10F-44EC-A13C-433EFD95CFCF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F936B3-1C42-4B96-A63A-5F49551630D7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C7DFDC-73EB-432D-8A77-E7BB0FA6DD4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FDE9B2-6B76-4ECA-9A96-6A993C0EA64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8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79" y="3130544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3700642" y="2448217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5676070" y="1742695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97D6FB-D24D-4532-AA3A-839C2FDCF16B}"/>
              </a:ext>
            </a:extLst>
          </p:cNvPr>
          <p:cNvSpPr/>
          <p:nvPr/>
        </p:nvSpPr>
        <p:spPr>
          <a:xfrm>
            <a:off x="7464154" y="2368171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2869182" y="4953012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4754290" y="4953012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53BF8-EA68-41BB-81BC-B2AB1C047E15}"/>
              </a:ext>
            </a:extLst>
          </p:cNvPr>
          <p:cNvSpPr/>
          <p:nvPr/>
        </p:nvSpPr>
        <p:spPr>
          <a:xfrm>
            <a:off x="6639769" y="495301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E744CC-6340-4EDF-A268-26CCFCA69CD2}"/>
              </a:ext>
            </a:extLst>
          </p:cNvPr>
          <p:cNvSpPr/>
          <p:nvPr/>
        </p:nvSpPr>
        <p:spPr>
          <a:xfrm>
            <a:off x="8527971" y="4953012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3060000" flipH="1">
            <a:off x="7237481" y="3035762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2" y="262856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3" y="4215286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18720000" flipH="1">
            <a:off x="7610019" y="4155419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ACF42-6025-40F4-8683-2075D5A58B3C}"/>
              </a:ext>
            </a:extLst>
          </p:cNvPr>
          <p:cNvGrpSpPr/>
          <p:nvPr/>
        </p:nvGrpSpPr>
        <p:grpSpPr>
          <a:xfrm rot="1380000">
            <a:off x="5363532" y="4497400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70FCEF-C868-446C-A9A2-1476A9F3B27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CF9736-5600-438F-80BD-D2EB66BCB1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CD7D9-AD29-45E5-B47A-EDA32D7611E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D04D4-FA19-4497-987E-818B8194DDB6}"/>
              </a:ext>
            </a:extLst>
          </p:cNvPr>
          <p:cNvGrpSpPr/>
          <p:nvPr/>
        </p:nvGrpSpPr>
        <p:grpSpPr>
          <a:xfrm rot="19920000" flipH="1">
            <a:off x="6585823" y="4577738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A840D3-AA70-4000-975B-F3A46DBA031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15F8B1-4215-4C92-AECD-EF0832B67423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A7DED8-EEBB-412D-915C-06A131F7D56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198249" y="3910906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C165F-56C4-4602-801C-D0F34C665A73}"/>
              </a:ext>
            </a:extLst>
          </p:cNvPr>
          <p:cNvSpPr txBox="1"/>
          <p:nvPr/>
        </p:nvSpPr>
        <p:spPr>
          <a:xfrm>
            <a:off x="6594634" y="199020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53B3E8-89B4-42A5-A1ED-D90995C6B8BA}"/>
              </a:ext>
            </a:extLst>
          </p:cNvPr>
          <p:cNvSpPr txBox="1"/>
          <p:nvPr/>
        </p:nvSpPr>
        <p:spPr>
          <a:xfrm>
            <a:off x="8400256" y="259385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B208E2-1902-4072-AA03-D4B2FF355A66}"/>
              </a:ext>
            </a:extLst>
          </p:cNvPr>
          <p:cNvSpPr txBox="1"/>
          <p:nvPr/>
        </p:nvSpPr>
        <p:spPr>
          <a:xfrm>
            <a:off x="2098720" y="269561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D7ECD-A70D-4994-8405-69732B671A80}"/>
              </a:ext>
            </a:extLst>
          </p:cNvPr>
          <p:cNvSpPr txBox="1"/>
          <p:nvPr/>
        </p:nvSpPr>
        <p:spPr>
          <a:xfrm>
            <a:off x="2532714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4418976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1BF14-E8E0-45C3-A373-527304467797}"/>
              </a:ext>
            </a:extLst>
          </p:cNvPr>
          <p:cNvSpPr txBox="1"/>
          <p:nvPr/>
        </p:nvSpPr>
        <p:spPr>
          <a:xfrm>
            <a:off x="6305240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8191502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9B1FC-E4D4-4581-AA68-26C9A950C43F}"/>
              </a:ext>
            </a:extLst>
          </p:cNvPr>
          <p:cNvSpPr txBox="1"/>
          <p:nvPr/>
        </p:nvSpPr>
        <p:spPr>
          <a:xfrm>
            <a:off x="8175403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37629-1792-4F7E-B61C-AF0FE63F4365}"/>
              </a:ext>
            </a:extLst>
          </p:cNvPr>
          <p:cNvSpPr txBox="1"/>
          <p:nvPr/>
        </p:nvSpPr>
        <p:spPr>
          <a:xfrm>
            <a:off x="850656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BBBC6386-F8B2-43B5-97AF-5E9A38DAF1B5}"/>
              </a:ext>
            </a:extLst>
          </p:cNvPr>
          <p:cNvSpPr/>
          <p:nvPr/>
        </p:nvSpPr>
        <p:spPr>
          <a:xfrm flipH="1">
            <a:off x="3918730" y="267313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DE64BDE6-E97D-4B9F-8F55-5B169DD439D7}"/>
              </a:ext>
            </a:extLst>
          </p:cNvPr>
          <p:cNvSpPr/>
          <p:nvPr/>
        </p:nvSpPr>
        <p:spPr>
          <a:xfrm>
            <a:off x="4994656" y="519384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BB06DA03-C930-4A73-86B9-22D235D516EF}"/>
              </a:ext>
            </a:extLst>
          </p:cNvPr>
          <p:cNvSpPr/>
          <p:nvPr/>
        </p:nvSpPr>
        <p:spPr>
          <a:xfrm>
            <a:off x="3096288" y="5180118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64838679-BE28-4C8C-B058-9675CB19099C}"/>
              </a:ext>
            </a:extLst>
          </p:cNvPr>
          <p:cNvSpPr/>
          <p:nvPr/>
        </p:nvSpPr>
        <p:spPr>
          <a:xfrm flipH="1">
            <a:off x="6842898" y="519042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:a16="http://schemas.microsoft.com/office/drawing/2014/main" id="{E2494E74-6017-4456-BD0B-C6C1341B38F1}"/>
              </a:ext>
            </a:extLst>
          </p:cNvPr>
          <p:cNvSpPr>
            <a:spLocks noChangeAspect="1"/>
          </p:cNvSpPr>
          <p:nvPr/>
        </p:nvSpPr>
        <p:spPr>
          <a:xfrm rot="9900000">
            <a:off x="8764109" y="51888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D9C1897A-47BB-421F-9AE0-1109017D3EA4}"/>
              </a:ext>
            </a:extLst>
          </p:cNvPr>
          <p:cNvSpPr/>
          <p:nvPr/>
        </p:nvSpPr>
        <p:spPr>
          <a:xfrm>
            <a:off x="5901172" y="198275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B4621B01-9127-4254-8C84-6B4C8C0FCF47}"/>
              </a:ext>
            </a:extLst>
          </p:cNvPr>
          <p:cNvSpPr>
            <a:spLocks noChangeAspect="1"/>
          </p:cNvSpPr>
          <p:nvPr/>
        </p:nvSpPr>
        <p:spPr>
          <a:xfrm>
            <a:off x="7697745" y="258293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id="{7F21A49A-9F2C-4116-9D5A-2C9B419BE68A}"/>
              </a:ext>
            </a:extLst>
          </p:cNvPr>
          <p:cNvSpPr/>
          <p:nvPr/>
        </p:nvSpPr>
        <p:spPr>
          <a:xfrm>
            <a:off x="5824120" y="3344620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F0A4BC-2E8A-4769-B78A-29E352F7212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5A3C3-1864-4C6C-AB09-444F34A58845}"/>
              </a:ext>
            </a:extLst>
          </p:cNvPr>
          <p:cNvSpPr txBox="1"/>
          <p:nvPr/>
        </p:nvSpPr>
        <p:spPr>
          <a:xfrm>
            <a:off x="1320172" y="2587566"/>
            <a:ext cx="5053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B4FD139-01DD-43F7-8BCB-A48448DACA98}"/>
              </a:ext>
            </a:extLst>
          </p:cNvPr>
          <p:cNvSpPr/>
          <p:nvPr/>
        </p:nvSpPr>
        <p:spPr>
          <a:xfrm>
            <a:off x="760118" y="2456863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28494A-E051-4F2D-B848-9C448740377B}"/>
              </a:ext>
            </a:extLst>
          </p:cNvPr>
          <p:cNvSpPr/>
          <p:nvPr/>
        </p:nvSpPr>
        <p:spPr>
          <a:xfrm>
            <a:off x="6473818" y="3960077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292894" y="0"/>
                </a:moveTo>
                <a:lnTo>
                  <a:pt x="460177" y="0"/>
                </a:lnTo>
                <a:lnTo>
                  <a:pt x="460177" y="119657"/>
                </a:lnTo>
                <a:cubicBezTo>
                  <a:pt x="460177" y="168076"/>
                  <a:pt x="455911" y="206275"/>
                  <a:pt x="447378" y="234255"/>
                </a:cubicBezTo>
                <a:cubicBezTo>
                  <a:pt x="438845" y="262235"/>
                  <a:pt x="423069" y="287337"/>
                  <a:pt x="400050" y="309562"/>
                </a:cubicBezTo>
                <a:cubicBezTo>
                  <a:pt x="377032" y="331787"/>
                  <a:pt x="347663" y="349250"/>
                  <a:pt x="311944" y="361950"/>
                </a:cubicBezTo>
                <a:lnTo>
                  <a:pt x="279202" y="292893"/>
                </a:lnTo>
                <a:cubicBezTo>
                  <a:pt x="312539" y="281781"/>
                  <a:pt x="336451" y="266303"/>
                  <a:pt x="350937" y="246459"/>
                </a:cubicBezTo>
                <a:cubicBezTo>
                  <a:pt x="365423" y="226615"/>
                  <a:pt x="373063" y="200223"/>
                  <a:pt x="373857" y="167282"/>
                </a:cubicBezTo>
                <a:lnTo>
                  <a:pt x="292894" y="167282"/>
                </a:lnTo>
                <a:close/>
                <a:moveTo>
                  <a:pt x="13693" y="0"/>
                </a:moveTo>
                <a:lnTo>
                  <a:pt x="180975" y="0"/>
                </a:lnTo>
                <a:lnTo>
                  <a:pt x="180975" y="119657"/>
                </a:lnTo>
                <a:cubicBezTo>
                  <a:pt x="180975" y="168473"/>
                  <a:pt x="176709" y="206772"/>
                  <a:pt x="168176" y="234553"/>
                </a:cubicBezTo>
                <a:cubicBezTo>
                  <a:pt x="159643" y="262334"/>
                  <a:pt x="143768" y="287337"/>
                  <a:pt x="120551" y="309562"/>
                </a:cubicBezTo>
                <a:cubicBezTo>
                  <a:pt x="97334" y="331787"/>
                  <a:pt x="68064" y="349250"/>
                  <a:pt x="32743" y="361950"/>
                </a:cubicBezTo>
                <a:lnTo>
                  <a:pt x="0" y="292893"/>
                </a:lnTo>
                <a:cubicBezTo>
                  <a:pt x="33338" y="281781"/>
                  <a:pt x="57250" y="266303"/>
                  <a:pt x="71736" y="246459"/>
                </a:cubicBezTo>
                <a:cubicBezTo>
                  <a:pt x="86222" y="226615"/>
                  <a:pt x="93861" y="200223"/>
                  <a:pt x="94655" y="167282"/>
                </a:cubicBezTo>
                <a:lnTo>
                  <a:pt x="13693" y="167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4BE6C6-7FE5-4428-863D-B62DB8FF863D}"/>
              </a:ext>
            </a:extLst>
          </p:cNvPr>
          <p:cNvGrpSpPr/>
          <p:nvPr/>
        </p:nvGrpSpPr>
        <p:grpSpPr>
          <a:xfrm>
            <a:off x="796489" y="5201324"/>
            <a:ext cx="1987660" cy="1107996"/>
            <a:chOff x="2551705" y="4283314"/>
            <a:chExt cx="2357003" cy="1107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6329A0-F528-4CA0-BF4A-1639AC730BB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8C19A7-9C24-47CF-B43C-C0F5AA1E12A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CCF425-9769-4B54-AEB3-5455F8173A74}"/>
              </a:ext>
            </a:extLst>
          </p:cNvPr>
          <p:cNvGrpSpPr/>
          <p:nvPr/>
        </p:nvGrpSpPr>
        <p:grpSpPr>
          <a:xfrm>
            <a:off x="3654532" y="5201324"/>
            <a:ext cx="1987660" cy="1107996"/>
            <a:chOff x="2551705" y="4283314"/>
            <a:chExt cx="2357003" cy="110799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C27278-5E3B-4F73-B2A8-6C8A1FCCF2F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044AF9-74F1-41F6-B504-14C6D27D766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90C22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90C22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065512-C826-48E6-B24C-71AF2AB8EC88}"/>
              </a:ext>
            </a:extLst>
          </p:cNvPr>
          <p:cNvGrpSpPr/>
          <p:nvPr/>
        </p:nvGrpSpPr>
        <p:grpSpPr>
          <a:xfrm>
            <a:off x="9370618" y="5201324"/>
            <a:ext cx="1987660" cy="1107996"/>
            <a:chOff x="2551705" y="4283314"/>
            <a:chExt cx="2357003" cy="110799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ACF3D3-C778-4498-B08D-3BC886E5D94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AAB28A-516E-4A82-9D78-16CBC1E4C6B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E6260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E62601"/>
                </a:solidFill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5E32051-5661-4E53-9578-2DA208CB9780}"/>
              </a:ext>
            </a:extLst>
          </p:cNvPr>
          <p:cNvSpPr/>
          <p:nvPr/>
        </p:nvSpPr>
        <p:spPr>
          <a:xfrm>
            <a:off x="4331240" y="4436342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B6B697-39E9-4823-9538-E04F06C69FC9}"/>
              </a:ext>
            </a:extLst>
          </p:cNvPr>
          <p:cNvGrpSpPr/>
          <p:nvPr/>
        </p:nvGrpSpPr>
        <p:grpSpPr>
          <a:xfrm>
            <a:off x="6512575" y="5201324"/>
            <a:ext cx="1987660" cy="1107996"/>
            <a:chOff x="2551705" y="4283314"/>
            <a:chExt cx="2357003" cy="110799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9D9CA3-DE3A-42E9-AD46-E3305AC462B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52F004-F67C-4306-A492-3AC757B3807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BA200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FBA200"/>
                </a:solidFill>
                <a:cs typeface="Arial" pitchFamily="34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1473197" y="4443342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B7081-9FAB-4694-A43C-6E3858B517FA}"/>
              </a:ext>
            </a:extLst>
          </p:cNvPr>
          <p:cNvSpPr/>
          <p:nvPr/>
        </p:nvSpPr>
        <p:spPr>
          <a:xfrm>
            <a:off x="7189283" y="4436342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B0FA2F-4491-4474-AFA3-80B0D245C5FE}"/>
              </a:ext>
            </a:extLst>
          </p:cNvPr>
          <p:cNvSpPr/>
          <p:nvPr/>
        </p:nvSpPr>
        <p:spPr>
          <a:xfrm>
            <a:off x="10047326" y="4444734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A0255C71-39FD-426A-9C06-F8EDD0BD2667}"/>
              </a:ext>
            </a:extLst>
          </p:cNvPr>
          <p:cNvSpPr/>
          <p:nvPr/>
        </p:nvSpPr>
        <p:spPr>
          <a:xfrm>
            <a:off x="7339827" y="4567828"/>
            <a:ext cx="362169" cy="356361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193B9614-17BB-4C44-8D71-E2DE5AE1A1D6}"/>
              </a:ext>
            </a:extLst>
          </p:cNvPr>
          <p:cNvSpPr/>
          <p:nvPr/>
        </p:nvSpPr>
        <p:spPr>
          <a:xfrm>
            <a:off x="10206186" y="459719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FEA021CA-5672-4075-81D5-D56A906E9532}"/>
              </a:ext>
            </a:extLst>
          </p:cNvPr>
          <p:cNvSpPr/>
          <p:nvPr/>
        </p:nvSpPr>
        <p:spPr>
          <a:xfrm rot="2700000">
            <a:off x="4526219" y="4530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55B6A77C-03EC-41A5-B1D6-C0D0ECFC1605}"/>
              </a:ext>
            </a:extLst>
          </p:cNvPr>
          <p:cNvSpPr/>
          <p:nvPr/>
        </p:nvSpPr>
        <p:spPr>
          <a:xfrm>
            <a:off x="1623619" y="4583055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813EB-8A10-4110-99A1-8E857D306504}"/>
              </a:ext>
            </a:extLst>
          </p:cNvPr>
          <p:cNvSpPr txBox="1"/>
          <p:nvPr/>
        </p:nvSpPr>
        <p:spPr>
          <a:xfrm>
            <a:off x="2603612" y="150259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5E817A34-DF87-45E1-B443-C07B910874B9}"/>
              </a:ext>
            </a:extLst>
          </p:cNvPr>
          <p:cNvSpPr>
            <a:spLocks noChangeAspect="1"/>
          </p:cNvSpPr>
          <p:nvPr/>
        </p:nvSpPr>
        <p:spPr>
          <a:xfrm>
            <a:off x="10352920" y="3017763"/>
            <a:ext cx="1049318" cy="104542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05A27A6C-9F17-4AA9-B14B-2D789254C3C8}"/>
              </a:ext>
            </a:extLst>
          </p:cNvPr>
          <p:cNvSpPr>
            <a:spLocks noChangeAspect="1"/>
          </p:cNvSpPr>
          <p:nvPr/>
        </p:nvSpPr>
        <p:spPr>
          <a:xfrm>
            <a:off x="9145073" y="3164283"/>
            <a:ext cx="902253" cy="89890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DC0A0EF8-98A0-4C1E-86F1-7A80A336D01A}"/>
              </a:ext>
            </a:extLst>
          </p:cNvPr>
          <p:cNvSpPr>
            <a:spLocks noChangeAspect="1"/>
          </p:cNvSpPr>
          <p:nvPr/>
        </p:nvSpPr>
        <p:spPr>
          <a:xfrm>
            <a:off x="8079158" y="330568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24">
            <a:extLst>
              <a:ext uri="{FF2B5EF4-FFF2-40B4-BE49-F238E27FC236}">
                <a16:creationId xmlns:a16="http://schemas.microsoft.com/office/drawing/2014/main" id="{07903ECA-C83B-43A2-9D0A-170938FDD98A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0" name="Donut 15">
            <a:extLst>
              <a:ext uri="{FF2B5EF4-FFF2-40B4-BE49-F238E27FC236}">
                <a16:creationId xmlns:a16="http://schemas.microsoft.com/office/drawing/2014/main" id="{8F02FCBE-6E20-426C-9A4F-A547962F557B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61215-73BE-40FB-A801-36EFFD46890B}"/>
              </a:ext>
            </a:extLst>
          </p:cNvPr>
          <p:cNvSpPr/>
          <p:nvPr/>
        </p:nvSpPr>
        <p:spPr>
          <a:xfrm>
            <a:off x="9168095" y="2803896"/>
            <a:ext cx="2105076" cy="326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918830" y="3542172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2987884" y="3114722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3E938E4-B903-4E78-890B-D2C0B4A4A281}"/>
              </a:ext>
            </a:extLst>
          </p:cNvPr>
          <p:cNvSpPr/>
          <p:nvPr/>
        </p:nvSpPr>
        <p:spPr>
          <a:xfrm>
            <a:off x="5056938" y="2687274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4CBDB40-14D8-445F-AAA2-A37966BF7CB8}"/>
              </a:ext>
            </a:extLst>
          </p:cNvPr>
          <p:cNvSpPr/>
          <p:nvPr/>
        </p:nvSpPr>
        <p:spPr>
          <a:xfrm>
            <a:off x="7125992" y="2259825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29863FB2-BB9F-4CEE-A775-3AF41CCCB421}"/>
              </a:ext>
            </a:extLst>
          </p:cNvPr>
          <p:cNvSpPr/>
          <p:nvPr/>
        </p:nvSpPr>
        <p:spPr>
          <a:xfrm>
            <a:off x="9195048" y="1832376"/>
            <a:ext cx="2042102" cy="89348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275C8-BCE5-4258-AD9C-4BE1B63BF8B8}"/>
              </a:ext>
            </a:extLst>
          </p:cNvPr>
          <p:cNvSpPr/>
          <p:nvPr/>
        </p:nvSpPr>
        <p:spPr>
          <a:xfrm>
            <a:off x="7099041" y="3246640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5025A-0387-4B0E-A1A6-AC0967700908}"/>
              </a:ext>
            </a:extLst>
          </p:cNvPr>
          <p:cNvSpPr/>
          <p:nvPr/>
        </p:nvSpPr>
        <p:spPr>
          <a:xfrm>
            <a:off x="5029988" y="3688604"/>
            <a:ext cx="2069054" cy="23788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DF2F2-2AAF-423B-9C1A-E3CA37AC6BBB}"/>
              </a:ext>
            </a:extLst>
          </p:cNvPr>
          <p:cNvSpPr/>
          <p:nvPr/>
        </p:nvSpPr>
        <p:spPr>
          <a:xfrm>
            <a:off x="2987884" y="4084563"/>
            <a:ext cx="2042102" cy="19828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932387" y="4495694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82F2-4BAD-44A6-AF6A-9285015585DB}"/>
              </a:ext>
            </a:extLst>
          </p:cNvPr>
          <p:cNvSpPr txBox="1"/>
          <p:nvPr/>
        </p:nvSpPr>
        <p:spPr>
          <a:xfrm>
            <a:off x="1438639" y="3727305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3507693" y="3299856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5576747" y="2872407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FE9C-E64F-4162-9D3C-92C1C5F8837A}"/>
              </a:ext>
            </a:extLst>
          </p:cNvPr>
          <p:cNvSpPr txBox="1"/>
          <p:nvPr/>
        </p:nvSpPr>
        <p:spPr>
          <a:xfrm>
            <a:off x="7645801" y="2444958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D21A9-00CE-4E72-9FA0-C8F67A52636E}"/>
              </a:ext>
            </a:extLst>
          </p:cNvPr>
          <p:cNvSpPr txBox="1"/>
          <p:nvPr/>
        </p:nvSpPr>
        <p:spPr>
          <a:xfrm>
            <a:off x="9714857" y="2017509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AC5A9-0842-4658-BC2E-35021DD23B42}"/>
              </a:ext>
            </a:extLst>
          </p:cNvPr>
          <p:cNvSpPr txBox="1"/>
          <p:nvPr/>
        </p:nvSpPr>
        <p:spPr>
          <a:xfrm>
            <a:off x="1104169" y="470839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4336-1E53-4C94-B9F9-64022E9A4E9B}"/>
              </a:ext>
            </a:extLst>
          </p:cNvPr>
          <p:cNvSpPr txBox="1"/>
          <p:nvPr/>
        </p:nvSpPr>
        <p:spPr>
          <a:xfrm>
            <a:off x="3169294" y="428433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BB3F7-71B3-4ED7-A2C7-0F40D26452D1}"/>
              </a:ext>
            </a:extLst>
          </p:cNvPr>
          <p:cNvSpPr txBox="1"/>
          <p:nvPr/>
        </p:nvSpPr>
        <p:spPr>
          <a:xfrm>
            <a:off x="5234419" y="386026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DCFBA-B190-45F7-864C-F7236E8FB0CA}"/>
              </a:ext>
            </a:extLst>
          </p:cNvPr>
          <p:cNvSpPr txBox="1"/>
          <p:nvPr/>
        </p:nvSpPr>
        <p:spPr>
          <a:xfrm>
            <a:off x="7299544" y="343620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62DC6-D6E9-4575-BF0F-203D44212D11}"/>
              </a:ext>
            </a:extLst>
          </p:cNvPr>
          <p:cNvSpPr txBox="1"/>
          <p:nvPr/>
        </p:nvSpPr>
        <p:spPr>
          <a:xfrm>
            <a:off x="9364668" y="301213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C8782A6-734F-4E51-B4AC-17F9504BFA5B}"/>
              </a:ext>
            </a:extLst>
          </p:cNvPr>
          <p:cNvSpPr/>
          <p:nvPr/>
        </p:nvSpPr>
        <p:spPr>
          <a:xfrm rot="19334430">
            <a:off x="9505307" y="4479235"/>
            <a:ext cx="1350425" cy="1563199"/>
          </a:xfrm>
          <a:custGeom>
            <a:avLst/>
            <a:gdLst/>
            <a:ahLst/>
            <a:cxnLst/>
            <a:rect l="l" t="t" r="r" b="b"/>
            <a:pathLst>
              <a:path w="4039355" h="4675800">
                <a:moveTo>
                  <a:pt x="4034497" y="0"/>
                </a:moveTo>
                <a:lnTo>
                  <a:pt x="4039355" y="1157334"/>
                </a:lnTo>
                <a:lnTo>
                  <a:pt x="4036521" y="1158088"/>
                </a:lnTo>
                <a:lnTo>
                  <a:pt x="4036521" y="4184468"/>
                </a:lnTo>
                <a:lnTo>
                  <a:pt x="2880543" y="4184469"/>
                </a:lnTo>
                <a:lnTo>
                  <a:pt x="2880543" y="2372299"/>
                </a:lnTo>
                <a:lnTo>
                  <a:pt x="1096372" y="4675800"/>
                </a:lnTo>
                <a:lnTo>
                  <a:pt x="242442" y="4014390"/>
                </a:lnTo>
                <a:lnTo>
                  <a:pt x="2044770" y="1687448"/>
                </a:lnTo>
                <a:lnTo>
                  <a:pt x="296924" y="2151986"/>
                </a:lnTo>
                <a:lnTo>
                  <a:pt x="0" y="1034791"/>
                </a:lnTo>
                <a:lnTo>
                  <a:pt x="2097708" y="477269"/>
                </a:lnTo>
                <a:lnTo>
                  <a:pt x="2101111" y="49067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6C1B7C-E68E-40AD-90C6-F08CEDAD2873}"/>
              </a:ext>
            </a:extLst>
          </p:cNvPr>
          <p:cNvSpPr/>
          <p:nvPr/>
        </p:nvSpPr>
        <p:spPr>
          <a:xfrm>
            <a:off x="361951" y="2597826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363E0-0520-47FF-A163-EB36D366CD2C}"/>
              </a:ext>
            </a:extLst>
          </p:cNvPr>
          <p:cNvSpPr txBox="1"/>
          <p:nvPr/>
        </p:nvSpPr>
        <p:spPr>
          <a:xfrm>
            <a:off x="1143699" y="3084890"/>
            <a:ext cx="255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$15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B263E-C76B-4457-84F4-0094F29276F1}"/>
              </a:ext>
            </a:extLst>
          </p:cNvPr>
          <p:cNvSpPr txBox="1"/>
          <p:nvPr/>
        </p:nvSpPr>
        <p:spPr>
          <a:xfrm>
            <a:off x="752767" y="1495919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32.45%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F668AF-5C44-4824-939C-C7D9C00C0EBA}"/>
              </a:ext>
            </a:extLst>
          </p:cNvPr>
          <p:cNvGrpSpPr/>
          <p:nvPr/>
        </p:nvGrpSpPr>
        <p:grpSpPr>
          <a:xfrm>
            <a:off x="1265392" y="4178674"/>
            <a:ext cx="2312445" cy="1270532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9B67A0-59A0-4BB8-91CD-CBF713EDE3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E70C7A-DCE5-4643-9D83-6A772396E7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B3C22A-6AF4-4906-9B0F-03FED8264ECD}"/>
                </a:ext>
              </a:extLst>
            </p:cNvPr>
            <p:cNvSpPr/>
            <p:nvPr/>
          </p:nvSpPr>
          <p:spPr>
            <a:xfrm>
              <a:off x="1088452" y="839450"/>
              <a:ext cx="8283388" cy="5062072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96002F-55E8-47C1-A1D5-C8F07AA1528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CED65A-B580-4DBA-ABDF-B33DEA3BB9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576AA0-A828-4AB9-9469-3468BF54365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7208111-1E06-4D17-A18D-133F6B7AD43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D422425-6960-4B4B-99A3-763864F6916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9577889-15FD-4760-8A72-837E78580F0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2BD1E6-CEE5-4E53-BCC9-C45130A308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2ECD51F-6B4C-42C5-9347-0D8DCE5B041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D64C93-43D5-4F81-A571-B29D14700FB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E2322A-3817-4F6E-8BF2-C67EB080F633}"/>
              </a:ext>
            </a:extLst>
          </p:cNvPr>
          <p:cNvGrpSpPr/>
          <p:nvPr/>
        </p:nvGrpSpPr>
        <p:grpSpPr>
          <a:xfrm>
            <a:off x="1595177" y="5552745"/>
            <a:ext cx="1652874" cy="1050504"/>
            <a:chOff x="2079596" y="4282215"/>
            <a:chExt cx="3303213" cy="10505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5DFD9-A5D5-4039-A9D1-4839CE9513A7}"/>
                </a:ext>
              </a:extLst>
            </p:cNvPr>
            <p:cNvSpPr txBox="1"/>
            <p:nvPr/>
          </p:nvSpPr>
          <p:spPr>
            <a:xfrm>
              <a:off x="2079596" y="4501722"/>
              <a:ext cx="3303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187E-A350-4546-B142-9855C3CF9BFA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0" name="Rectangle 1">
            <a:extLst>
              <a:ext uri="{FF2B5EF4-FFF2-40B4-BE49-F238E27FC236}">
                <a16:creationId xmlns:a16="http://schemas.microsoft.com/office/drawing/2014/main" id="{5E37D609-2B5C-4580-B61A-4663B411CAD3}"/>
              </a:ext>
            </a:extLst>
          </p:cNvPr>
          <p:cNvSpPr>
            <a:spLocks noChangeAspect="1"/>
          </p:cNvSpPr>
          <p:nvPr/>
        </p:nvSpPr>
        <p:spPr>
          <a:xfrm>
            <a:off x="2040140" y="437134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2FDC1-52C6-4100-966A-ED98AF241361}"/>
              </a:ext>
            </a:extLst>
          </p:cNvPr>
          <p:cNvSpPr txBox="1"/>
          <p:nvPr/>
        </p:nvSpPr>
        <p:spPr>
          <a:xfrm>
            <a:off x="8384518" y="380369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665F2-CFA0-4673-99B6-8659323A3C50}"/>
              </a:ext>
            </a:extLst>
          </p:cNvPr>
          <p:cNvSpPr txBox="1"/>
          <p:nvPr/>
        </p:nvSpPr>
        <p:spPr>
          <a:xfrm>
            <a:off x="8384518" y="2792393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7810F-3FBA-446A-BCE3-DC14D946A090}"/>
              </a:ext>
            </a:extLst>
          </p:cNvPr>
          <p:cNvSpPr txBox="1"/>
          <p:nvPr/>
        </p:nvSpPr>
        <p:spPr>
          <a:xfrm>
            <a:off x="8384518" y="1586381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1FC12-611D-42C2-9E77-0AC45EF8D6E6}"/>
              </a:ext>
            </a:extLst>
          </p:cNvPr>
          <p:cNvSpPr txBox="1"/>
          <p:nvPr/>
        </p:nvSpPr>
        <p:spPr>
          <a:xfrm>
            <a:off x="9190820" y="694301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0D0B2E-BE8C-435C-9F6C-83D755B2D28A}"/>
              </a:ext>
            </a:extLst>
          </p:cNvPr>
          <p:cNvSpPr txBox="1"/>
          <p:nvPr/>
        </p:nvSpPr>
        <p:spPr>
          <a:xfrm>
            <a:off x="9190820" y="1897418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97766-8A2D-4BB0-914C-2758C32EC438}"/>
              </a:ext>
            </a:extLst>
          </p:cNvPr>
          <p:cNvSpPr txBox="1"/>
          <p:nvPr/>
        </p:nvSpPr>
        <p:spPr>
          <a:xfrm>
            <a:off x="9190820" y="3100534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6EA8E-8182-4397-B3A7-3970A1BDDB24}"/>
              </a:ext>
            </a:extLst>
          </p:cNvPr>
          <p:cNvSpPr txBox="1"/>
          <p:nvPr/>
        </p:nvSpPr>
        <p:spPr>
          <a:xfrm>
            <a:off x="7726783" y="5445023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CA2500-5BA5-407C-8D42-8809D7A9B150}"/>
              </a:ext>
            </a:extLst>
          </p:cNvPr>
          <p:cNvSpPr txBox="1"/>
          <p:nvPr/>
        </p:nvSpPr>
        <p:spPr>
          <a:xfrm>
            <a:off x="7726783" y="6092185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931166" y="1692232"/>
            <a:ext cx="3265741" cy="4172186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637872" y="2386623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637873" y="3417722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637872" y="4663345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5029201" y="5156196"/>
            <a:ext cx="6223517" cy="929826"/>
            <a:chOff x="5029201" y="5156196"/>
            <a:chExt cx="6223517" cy="92982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929826"/>
              <a:chOff x="-643405" y="2826095"/>
              <a:chExt cx="6223517" cy="9298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0"/>
                <a:ext cx="55450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5E787-3CDC-4125-93F2-723BD1378F68}"/>
              </a:ext>
            </a:extLst>
          </p:cNvPr>
          <p:cNvGrpSpPr/>
          <p:nvPr/>
        </p:nvGrpSpPr>
        <p:grpSpPr>
          <a:xfrm>
            <a:off x="5029200" y="2886863"/>
            <a:ext cx="6223518" cy="929826"/>
            <a:chOff x="5029200" y="2886863"/>
            <a:chExt cx="6223518" cy="9298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30B264-2F67-4A2F-B4B7-A61C3C36D66D}"/>
                </a:ext>
              </a:extLst>
            </p:cNvPr>
            <p:cNvGrpSpPr/>
            <p:nvPr/>
          </p:nvGrpSpPr>
          <p:grpSpPr>
            <a:xfrm>
              <a:off x="5029200" y="2886863"/>
              <a:ext cx="6223518" cy="929826"/>
              <a:chOff x="-643406" y="2826095"/>
              <a:chExt cx="6223518" cy="92982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B720A0-CC40-4122-8BE9-68A3DD60415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90BB-98E7-4EF0-A2AF-AC027B5DA373}"/>
                  </a:ext>
                </a:extLst>
              </p:cNvPr>
              <p:cNvSpPr txBox="1"/>
              <p:nvPr/>
            </p:nvSpPr>
            <p:spPr>
              <a:xfrm>
                <a:off x="-186206" y="3109590"/>
                <a:ext cx="5087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D864D3-EDB7-4CEF-AD46-309DFF4BF966}"/>
                  </a:ext>
                </a:extLst>
              </p:cNvPr>
              <p:cNvSpPr txBox="1"/>
              <p:nvPr/>
            </p:nvSpPr>
            <p:spPr>
              <a:xfrm>
                <a:off x="-186108" y="2832591"/>
                <a:ext cx="50866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6866C2-8FDE-435E-B73C-CB52FAF23BB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-643406" y="3099605"/>
                <a:ext cx="5676499" cy="9985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6A4C0E4D-BABB-461A-9258-A82E515B0FBF}"/>
                </a:ext>
              </a:extLst>
            </p:cNvPr>
            <p:cNvSpPr/>
            <p:nvPr/>
          </p:nvSpPr>
          <p:spPr>
            <a:xfrm>
              <a:off x="10847498" y="3036614"/>
              <a:ext cx="266279" cy="267488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650F3C-02B4-4530-8814-B6146D741E3C}"/>
              </a:ext>
            </a:extLst>
          </p:cNvPr>
          <p:cNvGrpSpPr/>
          <p:nvPr/>
        </p:nvGrpSpPr>
        <p:grpSpPr>
          <a:xfrm>
            <a:off x="3835914" y="1752197"/>
            <a:ext cx="7416805" cy="929826"/>
            <a:chOff x="3835914" y="1752197"/>
            <a:chExt cx="7416805" cy="9298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BB1082-6408-42E6-B118-1EC716B82051}"/>
                </a:ext>
              </a:extLst>
            </p:cNvPr>
            <p:cNvGrpSpPr/>
            <p:nvPr/>
          </p:nvGrpSpPr>
          <p:grpSpPr>
            <a:xfrm>
              <a:off x="3835914" y="1752197"/>
              <a:ext cx="7416805" cy="929826"/>
              <a:chOff x="-1836693" y="2826095"/>
              <a:chExt cx="7416805" cy="92982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B6D332-2E05-4A17-BF70-F6F94B0D2143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9DE91B-0439-43E3-AF7A-045171B88AAB}"/>
                  </a:ext>
                </a:extLst>
              </p:cNvPr>
              <p:cNvSpPr txBox="1"/>
              <p:nvPr/>
            </p:nvSpPr>
            <p:spPr>
              <a:xfrm>
                <a:off x="-1704110" y="3109590"/>
                <a:ext cx="66057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F44D5-3EF1-4537-8635-3CECAAEDE2E3}"/>
                  </a:ext>
                </a:extLst>
              </p:cNvPr>
              <p:cNvSpPr txBox="1"/>
              <p:nvPr/>
            </p:nvSpPr>
            <p:spPr>
              <a:xfrm>
                <a:off x="-1704110" y="2832591"/>
                <a:ext cx="66046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65D608-E69B-4B3B-9C99-9F0C64D889BF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-1836693" y="3099605"/>
                <a:ext cx="686978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285E8E7C-C3FB-4EDB-9739-55FC75246A6C}"/>
                </a:ext>
              </a:extLst>
            </p:cNvPr>
            <p:cNvSpPr/>
            <p:nvPr/>
          </p:nvSpPr>
          <p:spPr>
            <a:xfrm>
              <a:off x="10837116" y="1879670"/>
              <a:ext cx="292549" cy="292074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9D6D5-0194-4FA9-9850-1A6CC6FBCA36}"/>
              </a:ext>
            </a:extLst>
          </p:cNvPr>
          <p:cNvGrpSpPr/>
          <p:nvPr/>
        </p:nvGrpSpPr>
        <p:grpSpPr>
          <a:xfrm>
            <a:off x="5295501" y="4021529"/>
            <a:ext cx="5957216" cy="929826"/>
            <a:chOff x="5295501" y="4021529"/>
            <a:chExt cx="5957216" cy="9298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D514B88-8ECA-4788-BD25-3A30CF2E6473}"/>
                </a:ext>
              </a:extLst>
            </p:cNvPr>
            <p:cNvGrpSpPr/>
            <p:nvPr/>
          </p:nvGrpSpPr>
          <p:grpSpPr>
            <a:xfrm>
              <a:off x="5295501" y="4021529"/>
              <a:ext cx="5957216" cy="929826"/>
              <a:chOff x="-377104" y="2826095"/>
              <a:chExt cx="5957216" cy="92982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ACF584-9FAE-4842-B7ED-EC0604476F2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335AF-B227-4CC9-BE0E-8B36EEB043BF}"/>
                  </a:ext>
                </a:extLst>
              </p:cNvPr>
              <p:cNvSpPr txBox="1"/>
              <p:nvPr/>
            </p:nvSpPr>
            <p:spPr>
              <a:xfrm>
                <a:off x="-360293" y="3109590"/>
                <a:ext cx="52619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D0F3A-F58C-48C3-8E1A-36F8BBC0FB81}"/>
                  </a:ext>
                </a:extLst>
              </p:cNvPr>
              <p:cNvSpPr txBox="1"/>
              <p:nvPr/>
            </p:nvSpPr>
            <p:spPr>
              <a:xfrm>
                <a:off x="-377104" y="2832591"/>
                <a:ext cx="5277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0BA5866-492F-488C-9E7D-A4D884C726B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-291139" y="3099605"/>
                <a:ext cx="5324232" cy="16044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1D722F8-0683-43A8-B763-257F0DD9D8B7}"/>
                </a:ext>
              </a:extLst>
            </p:cNvPr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E0FEB8E2-2B90-4B3D-973E-956A06ACA9CB}"/>
              </a:ext>
            </a:extLst>
          </p:cNvPr>
          <p:cNvSpPr/>
          <p:nvPr/>
        </p:nvSpPr>
        <p:spPr>
          <a:xfrm rot="19380000" flipH="1">
            <a:off x="3195903" y="462001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B13FAA51-FBBA-4F21-B634-64B5FD492410}"/>
              </a:ext>
            </a:extLst>
          </p:cNvPr>
          <p:cNvSpPr/>
          <p:nvPr/>
        </p:nvSpPr>
        <p:spPr>
          <a:xfrm rot="19380000">
            <a:off x="1812175" y="29691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9DD4C5F7-0D9C-4DA8-AABD-9BDD3C72EA1C}"/>
              </a:ext>
            </a:extLst>
          </p:cNvPr>
          <p:cNvSpPr/>
          <p:nvPr/>
        </p:nvSpPr>
        <p:spPr>
          <a:xfrm rot="19380000">
            <a:off x="1245500" y="216435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91CE22F6-13F8-41BF-954D-6DD0F2E2A4C4}"/>
              </a:ext>
            </a:extLst>
          </p:cNvPr>
          <p:cNvSpPr/>
          <p:nvPr/>
        </p:nvSpPr>
        <p:spPr>
          <a:xfrm rot="19380000">
            <a:off x="2481490" y="384904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EDD89-FB95-4698-A951-8D667DAD61F7}"/>
              </a:ext>
            </a:extLst>
          </p:cNvPr>
          <p:cNvCxnSpPr/>
          <p:nvPr/>
        </p:nvCxnSpPr>
        <p:spPr>
          <a:xfrm flipV="1">
            <a:off x="981112" y="37090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AC6F6-116D-4971-9838-E43566A33F7B}"/>
              </a:ext>
            </a:extLst>
          </p:cNvPr>
          <p:cNvCxnSpPr/>
          <p:nvPr/>
        </p:nvCxnSpPr>
        <p:spPr>
          <a:xfrm flipV="1">
            <a:off x="3301544" y="30644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7DE9A-E02E-4428-88E9-F0BCCAB02C1D}"/>
              </a:ext>
            </a:extLst>
          </p:cNvPr>
          <p:cNvCxnSpPr/>
          <p:nvPr/>
        </p:nvCxnSpPr>
        <p:spPr>
          <a:xfrm flipV="1">
            <a:off x="5621976" y="24199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486CC-CA76-4B10-B129-8499FDEA5FEA}"/>
              </a:ext>
            </a:extLst>
          </p:cNvPr>
          <p:cNvCxnSpPr/>
          <p:nvPr/>
        </p:nvCxnSpPr>
        <p:spPr>
          <a:xfrm flipV="1">
            <a:off x="7942408" y="177534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0C365D8F-B51C-4EA5-AE51-77287C3CAC89}"/>
              </a:ext>
            </a:extLst>
          </p:cNvPr>
          <p:cNvSpPr/>
          <p:nvPr/>
        </p:nvSpPr>
        <p:spPr>
          <a:xfrm>
            <a:off x="287434" y="48092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8524-0A4C-4E1C-9513-B1BD35631E5C}"/>
              </a:ext>
            </a:extLst>
          </p:cNvPr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AE00-43F8-43C3-A3AA-0919566D1751}"/>
              </a:ext>
            </a:extLst>
          </p:cNvPr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5775-A6BE-48EC-9AE3-DD1B8EB71F14}"/>
              </a:ext>
            </a:extLst>
          </p:cNvPr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BB38F-1896-40FA-8156-C3F7EFC2A617}"/>
              </a:ext>
            </a:extLst>
          </p:cNvPr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4B46152-1512-46A0-AED5-FF1369FF6B36}"/>
              </a:ext>
            </a:extLst>
          </p:cNvPr>
          <p:cNvSpPr/>
          <p:nvPr/>
        </p:nvSpPr>
        <p:spPr>
          <a:xfrm>
            <a:off x="3386312" y="528798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7DAB2-4D7F-4052-993B-B9E880C8FCB3}"/>
              </a:ext>
            </a:extLst>
          </p:cNvPr>
          <p:cNvGrpSpPr/>
          <p:nvPr/>
        </p:nvGrpSpPr>
        <p:grpSpPr>
          <a:xfrm>
            <a:off x="1153588" y="3796418"/>
            <a:ext cx="2000666" cy="1096075"/>
            <a:chOff x="4965552" y="1736224"/>
            <a:chExt cx="1374974" cy="1096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FABD8-8437-483C-A209-7358C76DD03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208D6-BE11-4807-811F-CAEC097A720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D3E5F9-202C-473B-9C85-C4BAE0E9A712}"/>
              </a:ext>
            </a:extLst>
          </p:cNvPr>
          <p:cNvGrpSpPr/>
          <p:nvPr/>
        </p:nvGrpSpPr>
        <p:grpSpPr>
          <a:xfrm>
            <a:off x="3474020" y="3151845"/>
            <a:ext cx="2000666" cy="1096075"/>
            <a:chOff x="4965552" y="1736224"/>
            <a:chExt cx="1374974" cy="10960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56744-058B-4CD2-B945-7DFF205FD76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E8A56-B8EA-4DE1-B294-EAB2B1FDEC1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83CEA-F2CB-40FC-BFE8-69F82778871B}"/>
              </a:ext>
            </a:extLst>
          </p:cNvPr>
          <p:cNvGrpSpPr/>
          <p:nvPr/>
        </p:nvGrpSpPr>
        <p:grpSpPr>
          <a:xfrm>
            <a:off x="5794452" y="2507273"/>
            <a:ext cx="2000666" cy="1096075"/>
            <a:chOff x="4965552" y="1736224"/>
            <a:chExt cx="1374974" cy="1096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37843-EC4F-4850-8DCD-76D9B5A761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B37D3-FFD6-4670-A108-58560521A2FC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6494AF-B876-4718-83BE-12821BF6DF24}"/>
              </a:ext>
            </a:extLst>
          </p:cNvPr>
          <p:cNvGrpSpPr/>
          <p:nvPr/>
        </p:nvGrpSpPr>
        <p:grpSpPr>
          <a:xfrm>
            <a:off x="8114884" y="1862701"/>
            <a:ext cx="2000666" cy="1096075"/>
            <a:chOff x="4965552" y="1736224"/>
            <a:chExt cx="1374974" cy="10960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B0A52-75F2-4AEB-A571-E19EF68648AD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DD5444-D5D0-4D54-988D-E267209DDCCA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DEF2B6-DBC3-4F46-962B-1828454156F9}"/>
              </a:ext>
            </a:extLst>
          </p:cNvPr>
          <p:cNvSpPr txBox="1"/>
          <p:nvPr/>
        </p:nvSpPr>
        <p:spPr>
          <a:xfrm>
            <a:off x="5790434" y="57184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1752A-9CE8-4D52-BB83-29A27EBEA44F}"/>
              </a:ext>
            </a:extLst>
          </p:cNvPr>
          <p:cNvSpPr txBox="1"/>
          <p:nvPr/>
        </p:nvSpPr>
        <p:spPr>
          <a:xfrm>
            <a:off x="7865686" y="52207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8FF07-288F-40E4-BDD3-A9A222BBEAC0}"/>
              </a:ext>
            </a:extLst>
          </p:cNvPr>
          <p:cNvSpPr txBox="1"/>
          <p:nvPr/>
        </p:nvSpPr>
        <p:spPr>
          <a:xfrm>
            <a:off x="9940938" y="4723068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62280B5C-AB49-4696-8C67-E38EC738001F}"/>
              </a:ext>
            </a:extLst>
          </p:cNvPr>
          <p:cNvSpPr/>
          <p:nvPr/>
        </p:nvSpPr>
        <p:spPr>
          <a:xfrm>
            <a:off x="5681341" y="464192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FEA9DA39-09F0-484A-A419-03A10F52A4EA}"/>
              </a:ext>
            </a:extLst>
          </p:cNvPr>
          <p:cNvSpPr/>
          <p:nvPr/>
        </p:nvSpPr>
        <p:spPr>
          <a:xfrm>
            <a:off x="7976370" y="399585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5AA7F1D-674B-4EC2-B03F-E41B8FAD09C7}"/>
              </a:ext>
            </a:extLst>
          </p:cNvPr>
          <p:cNvSpPr/>
          <p:nvPr/>
        </p:nvSpPr>
        <p:spPr>
          <a:xfrm rot="2700000">
            <a:off x="4506291" y="440860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74576A9-AA56-450D-A08A-F5581331D4A6}"/>
              </a:ext>
            </a:extLst>
          </p:cNvPr>
          <p:cNvSpPr/>
          <p:nvPr/>
        </p:nvSpPr>
        <p:spPr>
          <a:xfrm>
            <a:off x="2146323" y="514545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48EE227-B84E-4147-ADC4-429ECF2FB05D}"/>
              </a:ext>
            </a:extLst>
          </p:cNvPr>
          <p:cNvSpPr/>
          <p:nvPr/>
        </p:nvSpPr>
        <p:spPr>
          <a:xfrm>
            <a:off x="6704192" y="382371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02220264-15C8-413D-9234-EE2BF1C1A730}"/>
              </a:ext>
            </a:extLst>
          </p:cNvPr>
          <p:cNvSpPr>
            <a:spLocks noChangeAspect="1"/>
          </p:cNvSpPr>
          <p:nvPr/>
        </p:nvSpPr>
        <p:spPr>
          <a:xfrm>
            <a:off x="9141799" y="310758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AE8B6C6-9CCF-427E-9985-9DDF2B7BE3D9}"/>
              </a:ext>
            </a:extLst>
          </p:cNvPr>
          <p:cNvSpPr txBox="1"/>
          <p:nvPr/>
        </p:nvSpPr>
        <p:spPr>
          <a:xfrm>
            <a:off x="8550613" y="3680019"/>
            <a:ext cx="2970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03335" y="482663"/>
            <a:ext cx="370193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6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786FE-39AA-4383-834B-BA67AD2EA17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CBAE4C5-8EE7-4162-B9F0-8F052E3F465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69685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6C358-1959-4F0E-AAB4-395C03991B72}"/>
              </a:ext>
            </a:extLst>
          </p:cNvPr>
          <p:cNvGrpSpPr/>
          <p:nvPr/>
        </p:nvGrpSpPr>
        <p:grpSpPr>
          <a:xfrm>
            <a:off x="3597437" y="2585024"/>
            <a:ext cx="2685364" cy="2660085"/>
            <a:chOff x="1115616" y="1926357"/>
            <a:chExt cx="3181047" cy="31511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DE9F61-E6FF-4794-BD84-DD26E1ECD702}"/>
                </a:ext>
              </a:extLst>
            </p:cNvPr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31">
              <a:extLst>
                <a:ext uri="{FF2B5EF4-FFF2-40B4-BE49-F238E27FC236}">
                  <a16:creationId xmlns:a16="http://schemas.microsoft.com/office/drawing/2014/main" id="{35981C91-BBD1-4673-927B-97EA3283A9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14240" y="1927733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6" name="Arc 31">
              <a:extLst>
                <a:ext uri="{FF2B5EF4-FFF2-40B4-BE49-F238E27FC236}">
                  <a16:creationId xmlns:a16="http://schemas.microsoft.com/office/drawing/2014/main" id="{58359723-7980-42FC-9606-B56906D329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1957" y="366545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3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7" name="Arc 31">
              <a:extLst>
                <a:ext uri="{FF2B5EF4-FFF2-40B4-BE49-F238E27FC236}">
                  <a16:creationId xmlns:a16="http://schemas.microsoft.com/office/drawing/2014/main" id="{65160D4E-A6F2-46F6-ACD5-52CC63E6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4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/>
            </a:p>
          </p:txBody>
        </p:sp>
        <p:sp>
          <p:nvSpPr>
            <p:cNvPr id="8" name="Arc 31">
              <a:extLst>
                <a:ext uri="{FF2B5EF4-FFF2-40B4-BE49-F238E27FC236}">
                  <a16:creationId xmlns:a16="http://schemas.microsoft.com/office/drawing/2014/main" id="{DC30C2C5-F611-46A7-ACB7-5787B6712A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2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228A664-CEE4-4F04-8B64-2A68060DA551}"/>
              </a:ext>
            </a:extLst>
          </p:cNvPr>
          <p:cNvSpPr/>
          <p:nvPr/>
        </p:nvSpPr>
        <p:spPr>
          <a:xfrm>
            <a:off x="4509248" y="1989378"/>
            <a:ext cx="851024" cy="851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5610-976E-432F-947A-58E7395A1411}"/>
              </a:ext>
            </a:extLst>
          </p:cNvPr>
          <p:cNvSpPr/>
          <p:nvPr/>
        </p:nvSpPr>
        <p:spPr>
          <a:xfrm>
            <a:off x="4493167" y="5016521"/>
            <a:ext cx="851024" cy="851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EAF08A-8F3C-4302-BAB2-FCC8FBCD3BA4}"/>
              </a:ext>
            </a:extLst>
          </p:cNvPr>
          <p:cNvSpPr/>
          <p:nvPr/>
        </p:nvSpPr>
        <p:spPr>
          <a:xfrm>
            <a:off x="6028934" y="3496835"/>
            <a:ext cx="851024" cy="851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0E8AA-6CE1-4A34-9CBD-04849ED2F3F4}"/>
              </a:ext>
            </a:extLst>
          </p:cNvPr>
          <p:cNvSpPr/>
          <p:nvPr/>
        </p:nvSpPr>
        <p:spPr>
          <a:xfrm>
            <a:off x="3015611" y="3496835"/>
            <a:ext cx="851024" cy="851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8">
            <a:extLst>
              <a:ext uri="{FF2B5EF4-FFF2-40B4-BE49-F238E27FC236}">
                <a16:creationId xmlns:a16="http://schemas.microsoft.com/office/drawing/2014/main" id="{F0F45C52-72CC-4328-A8FF-0265EEB13137}"/>
              </a:ext>
            </a:extLst>
          </p:cNvPr>
          <p:cNvGrpSpPr/>
          <p:nvPr/>
        </p:nvGrpSpPr>
        <p:grpSpPr>
          <a:xfrm>
            <a:off x="4022949" y="3509482"/>
            <a:ext cx="1823623" cy="816690"/>
            <a:chOff x="1619673" y="3427506"/>
            <a:chExt cx="2160240" cy="9674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4B682-2411-47A2-B97B-8BC8860A60CB}"/>
                </a:ext>
              </a:extLst>
            </p:cNvPr>
            <p:cNvSpPr txBox="1"/>
            <p:nvPr/>
          </p:nvSpPr>
          <p:spPr>
            <a:xfrm>
              <a:off x="1619673" y="3427506"/>
              <a:ext cx="2160240" cy="6913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5B1E4-B524-4E9F-89D2-A10C2F2DECBD}"/>
                </a:ext>
              </a:extLst>
            </p:cNvPr>
            <p:cNvSpPr txBox="1"/>
            <p:nvPr/>
          </p:nvSpPr>
          <p:spPr>
            <a:xfrm>
              <a:off x="1619673" y="4032803"/>
              <a:ext cx="2160240" cy="3621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Your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821E4828-A5C8-439D-B35E-BF16DCE769A1}"/>
              </a:ext>
            </a:extLst>
          </p:cNvPr>
          <p:cNvSpPr/>
          <p:nvPr/>
        </p:nvSpPr>
        <p:spPr>
          <a:xfrm rot="2700000">
            <a:off x="4829103" y="2216538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B81A5B2-AE4B-40FC-9A53-F47756B56A18}"/>
              </a:ext>
            </a:extLst>
          </p:cNvPr>
          <p:cNvSpPr/>
          <p:nvPr/>
        </p:nvSpPr>
        <p:spPr>
          <a:xfrm>
            <a:off x="6287912" y="3778170"/>
            <a:ext cx="351598" cy="2939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1D380781-10A9-4C3B-8CCF-7B33E2ED9CC1}"/>
              </a:ext>
            </a:extLst>
          </p:cNvPr>
          <p:cNvSpPr>
            <a:spLocks noChangeAspect="1"/>
          </p:cNvSpPr>
          <p:nvPr/>
        </p:nvSpPr>
        <p:spPr>
          <a:xfrm>
            <a:off x="4739885" y="5300676"/>
            <a:ext cx="357585" cy="28271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1FF8497-5F3F-478B-B7A3-B4EBA65574D6}"/>
              </a:ext>
            </a:extLst>
          </p:cNvPr>
          <p:cNvSpPr>
            <a:spLocks noChangeAspect="1"/>
          </p:cNvSpPr>
          <p:nvPr/>
        </p:nvSpPr>
        <p:spPr>
          <a:xfrm>
            <a:off x="3257952" y="377160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Donut 66">
            <a:extLst>
              <a:ext uri="{FF2B5EF4-FFF2-40B4-BE49-F238E27FC236}">
                <a16:creationId xmlns:a16="http://schemas.microsoft.com/office/drawing/2014/main" id="{B31F225E-4BBC-4370-95E2-87543E82D83C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549513-1A65-49B2-8AA2-616FE0117955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">
            <a:extLst>
              <a:ext uri="{FF2B5EF4-FFF2-40B4-BE49-F238E27FC236}">
                <a16:creationId xmlns:a16="http://schemas.microsoft.com/office/drawing/2014/main" id="{DC9BF953-2E50-4827-B33A-074946F5357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917776-3C3B-49EF-B97D-51BA7B36F739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316B7C-1CBA-4C47-9941-55CF6F393E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59">
            <a:extLst>
              <a:ext uri="{FF2B5EF4-FFF2-40B4-BE49-F238E27FC236}">
                <a16:creationId xmlns:a16="http://schemas.microsoft.com/office/drawing/2014/main" id="{8D2B3B42-9E69-44D7-9290-7081E0047261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9BDCA5-B314-44A3-91FA-082308F4D66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6">
            <a:extLst>
              <a:ext uri="{FF2B5EF4-FFF2-40B4-BE49-F238E27FC236}">
                <a16:creationId xmlns:a16="http://schemas.microsoft.com/office/drawing/2014/main" id="{3605F0CB-AC3A-4805-A185-1504D462C8C0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9D4A6-9055-4171-A748-363B59664EA6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28DFBC-8FCD-4FBA-A36F-39630B8703F2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Donut 60">
            <a:extLst>
              <a:ext uri="{FF2B5EF4-FFF2-40B4-BE49-F238E27FC236}">
                <a16:creationId xmlns:a16="http://schemas.microsoft.com/office/drawing/2014/main" id="{CC3E3317-6122-4809-9345-6E0F59EBC2C8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70B52F-DD1A-4C38-AE5E-610293853F5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7">
            <a:extLst>
              <a:ext uri="{FF2B5EF4-FFF2-40B4-BE49-F238E27FC236}">
                <a16:creationId xmlns:a16="http://schemas.microsoft.com/office/drawing/2014/main" id="{D7ED5AAF-B445-4113-9C40-F1E5FC640B12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3E6629-83D1-4F45-91DD-E07EBEE36DC6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6DD3-2DD5-44F8-9C32-B04C4A9BAF4A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Donut 61">
            <a:extLst>
              <a:ext uri="{FF2B5EF4-FFF2-40B4-BE49-F238E27FC236}">
                <a16:creationId xmlns:a16="http://schemas.microsoft.com/office/drawing/2014/main" id="{02C8DEC1-2B76-491E-865F-3CC71EE53F86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76228C-0CF3-4935-A091-8795B83A5243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1F57341F-66CC-4A84-B170-F11FCD10B884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4AC8D2-135E-4AAE-940F-E55FBA8997F9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7B1F2-CE72-4F95-8A8B-57A467B39F1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169FB4D0-A247-4045-8F8A-2841F4D95040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2B5312B9-8F5A-4BDA-A60F-63D1AE342CE2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Isosceles Triangle 8">
            <a:extLst>
              <a:ext uri="{FF2B5EF4-FFF2-40B4-BE49-F238E27FC236}">
                <a16:creationId xmlns:a16="http://schemas.microsoft.com/office/drawing/2014/main" id="{638C860C-7FAD-4F12-B7A6-0750A95BBFAC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Donut 39">
            <a:extLst>
              <a:ext uri="{FF2B5EF4-FFF2-40B4-BE49-F238E27FC236}">
                <a16:creationId xmlns:a16="http://schemas.microsoft.com/office/drawing/2014/main" id="{63423188-9F93-4D9E-9DBC-C9BE9110A7F1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12">
            <a:extLst>
              <a:ext uri="{FF2B5EF4-FFF2-40B4-BE49-F238E27FC236}">
                <a16:creationId xmlns:a16="http://schemas.microsoft.com/office/drawing/2014/main" id="{7CB1D220-ED5D-4B55-8727-5E2D4B39EC5A}"/>
              </a:ext>
            </a:extLst>
          </p:cNvPr>
          <p:cNvGrpSpPr/>
          <p:nvPr/>
        </p:nvGrpSpPr>
        <p:grpSpPr>
          <a:xfrm>
            <a:off x="908660" y="1516213"/>
            <a:ext cx="1803452" cy="4489741"/>
            <a:chOff x="1989012" y="2175681"/>
            <a:chExt cx="2165302" cy="44897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D0A998-0692-4FED-9266-44DE9FA76330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14A78-20CF-4820-9E92-D42B9574B3F0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66EC04-7AF5-4D71-9154-90394AA0D7AA}"/>
              </a:ext>
            </a:extLst>
          </p:cNvPr>
          <p:cNvCxnSpPr>
            <a:cxnSpLocks/>
          </p:cNvCxnSpPr>
          <p:nvPr/>
        </p:nvCxnSpPr>
        <p:spPr>
          <a:xfrm>
            <a:off x="908660" y="1829307"/>
            <a:ext cx="1801344" cy="0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408B44B-876F-47EB-9B09-119AA6C93F03}"/>
              </a:ext>
            </a:extLst>
          </p:cNvPr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163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 Placeholder 29">
              <a:extLst>
                <a:ext uri="{FF2B5EF4-FFF2-40B4-BE49-F238E27FC236}">
                  <a16:creationId xmlns:a16="http://schemas.microsoft.com/office/drawing/2014/main" id="{69801AB6-A925-4E66-9209-ED3277206A8C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AD608B-FF9D-45FC-AD6B-00A3F32462F4}"/>
              </a:ext>
            </a:extLst>
          </p:cNvPr>
          <p:cNvGrpSpPr/>
          <p:nvPr/>
        </p:nvGrpSpPr>
        <p:grpSpPr>
          <a:xfrm>
            <a:off x="8918680" y="5125337"/>
            <a:ext cx="2804650" cy="958672"/>
            <a:chOff x="9113277" y="5125337"/>
            <a:chExt cx="2196000" cy="958672"/>
          </a:xfrm>
        </p:grpSpPr>
        <p:sp>
          <p:nvSpPr>
            <p:cNvPr id="166" name="Text Placeholder 30">
              <a:extLst>
                <a:ext uri="{FF2B5EF4-FFF2-40B4-BE49-F238E27FC236}">
                  <a16:creationId xmlns:a16="http://schemas.microsoft.com/office/drawing/2014/main" id="{3B91AAB5-18FC-4738-8518-D10F09CD917A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 Placeholder 31">
              <a:extLst>
                <a:ext uri="{FF2B5EF4-FFF2-40B4-BE49-F238E27FC236}">
                  <a16:creationId xmlns:a16="http://schemas.microsoft.com/office/drawing/2014/main" id="{63A4FC7C-7DB8-4995-89B3-CD485ECECA28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27CA41-1321-4A5D-83E9-9F4FDA285FF0}"/>
              </a:ext>
            </a:extLst>
          </p:cNvPr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7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4" name="Text Placeholder 31">
              <a:extLst>
                <a:ext uri="{FF2B5EF4-FFF2-40B4-BE49-F238E27FC236}">
                  <a16:creationId xmlns:a16="http://schemas.microsoft.com/office/drawing/2014/main" id="{66394069-3517-440D-88F9-027F57618E67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E55BDDB-1056-4CD6-B4E3-505FFD07596A}"/>
              </a:ext>
            </a:extLst>
          </p:cNvPr>
          <p:cNvSpPr/>
          <p:nvPr/>
        </p:nvSpPr>
        <p:spPr>
          <a:xfrm>
            <a:off x="5620185" y="3573292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430560" y="4462364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5772D2E-A035-4597-B06F-CAE62C680C47}"/>
              </a:ext>
            </a:extLst>
          </p:cNvPr>
          <p:cNvGrpSpPr/>
          <p:nvPr/>
        </p:nvGrpSpPr>
        <p:grpSpPr>
          <a:xfrm>
            <a:off x="8066381" y="1134009"/>
            <a:ext cx="2723258" cy="5082755"/>
            <a:chOff x="3501573" y="3178068"/>
            <a:chExt cx="1340594" cy="273784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FEE0C5-C3F6-4D01-BC14-46C760A1357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4857C0-DC30-4708-BB48-D625DC4D4E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CC063E-86C2-4514-9C90-71A497FB7055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9E72B9-54C6-4118-B1A0-5AC3D076DA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745595-1A22-4815-91E1-1F13AB9CD351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E7DB9F-24C9-418E-A174-84087F5E93D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FCCA02F-AFD4-4B3F-BBBF-990EF80A7D65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82F2B91-A7B4-417E-82CC-451EE7BEDB3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C60824C-D8D2-4F8D-A856-198B6D92382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E71034-62D0-4843-B65C-46F27B5A7B7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C2DE674-F641-43AD-907D-25730AED050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022ADF-2062-41D0-8581-D1A88F88E7F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1">
            <a:extLst>
              <a:ext uri="{FF2B5EF4-FFF2-40B4-BE49-F238E27FC236}">
                <a16:creationId xmlns:a16="http://schemas.microsoft.com/office/drawing/2014/main" id="{1039ECA6-74B4-42DF-85CA-3000610DA71C}"/>
              </a:ext>
            </a:extLst>
          </p:cNvPr>
          <p:cNvSpPr txBox="1">
            <a:spLocks/>
          </p:cNvSpPr>
          <p:nvPr/>
        </p:nvSpPr>
        <p:spPr>
          <a:xfrm>
            <a:off x="536897" y="513533"/>
            <a:ext cx="5896140" cy="710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4830B5-AA37-4C15-931C-193524AC3DAF}"/>
              </a:ext>
            </a:extLst>
          </p:cNvPr>
          <p:cNvSpPr/>
          <p:nvPr/>
        </p:nvSpPr>
        <p:spPr>
          <a:xfrm>
            <a:off x="932306" y="3762584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EB76D2-ECE9-411A-BDBF-40BFECDBC661}"/>
              </a:ext>
            </a:extLst>
          </p:cNvPr>
          <p:cNvSpPr/>
          <p:nvPr/>
        </p:nvSpPr>
        <p:spPr>
          <a:xfrm>
            <a:off x="932306" y="4482664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A7E5E1-AFE3-4500-AD7A-C97743DDDBE1}"/>
              </a:ext>
            </a:extLst>
          </p:cNvPr>
          <p:cNvSpPr/>
          <p:nvPr/>
        </p:nvSpPr>
        <p:spPr>
          <a:xfrm>
            <a:off x="932306" y="5202744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62FA5-43D0-47A7-9457-8EB1CE9E4B7E}"/>
              </a:ext>
            </a:extLst>
          </p:cNvPr>
          <p:cNvSpPr/>
          <p:nvPr/>
        </p:nvSpPr>
        <p:spPr>
          <a:xfrm>
            <a:off x="932306" y="5922824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26869-00FB-4D61-9D74-D8903CAC3EFF}"/>
              </a:ext>
            </a:extLst>
          </p:cNvPr>
          <p:cNvSpPr txBox="1"/>
          <p:nvPr/>
        </p:nvSpPr>
        <p:spPr>
          <a:xfrm>
            <a:off x="536897" y="1233612"/>
            <a:ext cx="594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11EFB-753A-4C8C-BC01-2B8A1AE8C65E}"/>
              </a:ext>
            </a:extLst>
          </p:cNvPr>
          <p:cNvSpPr txBox="1"/>
          <p:nvPr/>
        </p:nvSpPr>
        <p:spPr>
          <a:xfrm>
            <a:off x="972738" y="384466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2AF75-1BF1-4E18-A82C-2D24232E1060}"/>
              </a:ext>
            </a:extLst>
          </p:cNvPr>
          <p:cNvSpPr txBox="1"/>
          <p:nvPr/>
        </p:nvSpPr>
        <p:spPr>
          <a:xfrm>
            <a:off x="972738" y="45647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39E8-7677-49EB-B4B8-8F452CACF990}"/>
              </a:ext>
            </a:extLst>
          </p:cNvPr>
          <p:cNvSpPr txBox="1"/>
          <p:nvPr/>
        </p:nvSpPr>
        <p:spPr>
          <a:xfrm>
            <a:off x="972738" y="528482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08633-356C-415E-9084-8CEAAD8432CD}"/>
              </a:ext>
            </a:extLst>
          </p:cNvPr>
          <p:cNvSpPr txBox="1"/>
          <p:nvPr/>
        </p:nvSpPr>
        <p:spPr>
          <a:xfrm>
            <a:off x="972738" y="60049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7F1DC-1D4B-4F85-B3CD-FF14DDE2BC18}"/>
              </a:ext>
            </a:extLst>
          </p:cNvPr>
          <p:cNvGrpSpPr/>
          <p:nvPr/>
        </p:nvGrpSpPr>
        <p:grpSpPr>
          <a:xfrm>
            <a:off x="1553146" y="4394225"/>
            <a:ext cx="3828479" cy="738664"/>
            <a:chOff x="2551705" y="4283314"/>
            <a:chExt cx="2357003" cy="7386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6BA1D6-FFDA-47D2-B620-602ECCDD039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C2720-37D2-4AF5-ADD2-13311ACDE72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3EC7E-C9EB-41AB-B15E-D67E9520648A}"/>
              </a:ext>
            </a:extLst>
          </p:cNvPr>
          <p:cNvGrpSpPr/>
          <p:nvPr/>
        </p:nvGrpSpPr>
        <p:grpSpPr>
          <a:xfrm>
            <a:off x="1553146" y="3675387"/>
            <a:ext cx="3828479" cy="738664"/>
            <a:chOff x="2551705" y="4283314"/>
            <a:chExt cx="2357003" cy="7386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FFA4D-B11D-4CC2-8551-F00B7F5101C4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83D42-7AFE-4801-8922-8681D7FBC9B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625600-D73F-43C3-BD4E-039419DB3313}"/>
              </a:ext>
            </a:extLst>
          </p:cNvPr>
          <p:cNvGrpSpPr/>
          <p:nvPr/>
        </p:nvGrpSpPr>
        <p:grpSpPr>
          <a:xfrm>
            <a:off x="1553146" y="5113063"/>
            <a:ext cx="3828479" cy="738664"/>
            <a:chOff x="2551705" y="4283314"/>
            <a:chExt cx="2357003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C3E6F-FED3-46AF-9A39-88E791D5D4A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0D914D-CAEF-4598-93BC-25B4B7A73E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448B3-25FF-4027-987F-4449536BC950}"/>
              </a:ext>
            </a:extLst>
          </p:cNvPr>
          <p:cNvGrpSpPr/>
          <p:nvPr/>
        </p:nvGrpSpPr>
        <p:grpSpPr>
          <a:xfrm>
            <a:off x="1553146" y="5831901"/>
            <a:ext cx="3828479" cy="738664"/>
            <a:chOff x="2551705" y="4283314"/>
            <a:chExt cx="2357003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F6C58C-338C-4100-95B3-C5CFA04FC84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DA6371-6E41-4A9A-9812-D8B82EFB805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A3DD7E5-C446-4D2D-BA89-7253C6653DAA}"/>
              </a:ext>
            </a:extLst>
          </p:cNvPr>
          <p:cNvSpPr/>
          <p:nvPr/>
        </p:nvSpPr>
        <p:spPr>
          <a:xfrm>
            <a:off x="8361025" y="1940238"/>
            <a:ext cx="2195787" cy="36163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15DBB695-92DD-4221-A37E-5CB8A89BC5C8}"/>
              </a:ext>
            </a:extLst>
          </p:cNvPr>
          <p:cNvSpPr>
            <a:spLocks noChangeAspect="1"/>
          </p:cNvSpPr>
          <p:nvPr/>
        </p:nvSpPr>
        <p:spPr>
          <a:xfrm flipH="1">
            <a:off x="6497605" y="3031589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24091523-1F82-4274-B575-5DBDC745BD47}"/>
              </a:ext>
            </a:extLst>
          </p:cNvPr>
          <p:cNvSpPr>
            <a:spLocks noChangeAspect="1"/>
          </p:cNvSpPr>
          <p:nvPr/>
        </p:nvSpPr>
        <p:spPr>
          <a:xfrm flipH="1">
            <a:off x="10097127" y="2701128"/>
            <a:ext cx="1916978" cy="10328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D1C505C9-9004-4DFD-9D1B-EAC37F8FFA33}"/>
              </a:ext>
            </a:extLst>
          </p:cNvPr>
          <p:cNvSpPr>
            <a:spLocks noChangeAspect="1"/>
          </p:cNvSpPr>
          <p:nvPr/>
        </p:nvSpPr>
        <p:spPr>
          <a:xfrm flipH="1">
            <a:off x="9643269" y="3696878"/>
            <a:ext cx="620266" cy="33418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Freeform 17">
            <a:extLst>
              <a:ext uri="{FF2B5EF4-FFF2-40B4-BE49-F238E27FC236}">
                <a16:creationId xmlns:a16="http://schemas.microsoft.com/office/drawing/2014/main" id="{4F1B7007-66D9-472A-851F-B2A0D3351F13}"/>
              </a:ext>
            </a:extLst>
          </p:cNvPr>
          <p:cNvSpPr>
            <a:spLocks noChangeAspect="1"/>
          </p:cNvSpPr>
          <p:nvPr/>
        </p:nvSpPr>
        <p:spPr>
          <a:xfrm flipH="1">
            <a:off x="8295537" y="2055289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E71EC0E3-E346-45AD-8239-F4D4613A06F6}"/>
              </a:ext>
            </a:extLst>
          </p:cNvPr>
          <p:cNvSpPr>
            <a:spLocks noChangeAspect="1"/>
          </p:cNvSpPr>
          <p:nvPr/>
        </p:nvSpPr>
        <p:spPr>
          <a:xfrm flipH="1">
            <a:off x="9799623" y="2085313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1F1EFEAC-1261-4FA1-BC9A-5908E9B5CC41}"/>
              </a:ext>
            </a:extLst>
          </p:cNvPr>
          <p:cNvSpPr/>
          <p:nvPr/>
        </p:nvSpPr>
        <p:spPr>
          <a:xfrm>
            <a:off x="8478318" y="2370499"/>
            <a:ext cx="1864003" cy="1135526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5250868-2C9D-4B71-90FE-A54F9765BB56}"/>
              </a:ext>
            </a:extLst>
          </p:cNvPr>
          <p:cNvSpPr>
            <a:spLocks noChangeAspect="1"/>
          </p:cNvSpPr>
          <p:nvPr/>
        </p:nvSpPr>
        <p:spPr>
          <a:xfrm>
            <a:off x="9290199" y="3541166"/>
            <a:ext cx="162933" cy="337413"/>
          </a:xfrm>
          <a:custGeom>
            <a:avLst/>
            <a:gdLst/>
            <a:ahLst/>
            <a:cxnLst/>
            <a:rect l="l" t="t" r="r" b="b"/>
            <a:pathLst>
              <a:path w="162932" h="337413">
                <a:moveTo>
                  <a:pt x="0" y="0"/>
                </a:moveTo>
                <a:lnTo>
                  <a:pt x="156157" y="0"/>
                </a:lnTo>
                <a:cubicBezTo>
                  <a:pt x="159876" y="12458"/>
                  <a:pt x="161254" y="25406"/>
                  <a:pt x="161930" y="38541"/>
                </a:cubicBezTo>
                <a:lnTo>
                  <a:pt x="162932" y="38541"/>
                </a:lnTo>
                <a:lnTo>
                  <a:pt x="162932" y="58380"/>
                </a:lnTo>
                <a:lnTo>
                  <a:pt x="162932" y="337413"/>
                </a:lnTo>
                <a:lnTo>
                  <a:pt x="9481" y="337413"/>
                </a:lnTo>
                <a:lnTo>
                  <a:pt x="9481" y="248768"/>
                </a:lnTo>
                <a:lnTo>
                  <a:pt x="103586" y="248830"/>
                </a:lnTo>
                <a:cubicBezTo>
                  <a:pt x="103586" y="207245"/>
                  <a:pt x="63539" y="172349"/>
                  <a:pt x="9481" y="163097"/>
                </a:cubicBezTo>
                <a:lnTo>
                  <a:pt x="9481" y="58380"/>
                </a:lnTo>
                <a:lnTo>
                  <a:pt x="9289" y="58380"/>
                </a:lnTo>
                <a:cubicBezTo>
                  <a:pt x="9289" y="38017"/>
                  <a:pt x="6378" y="1833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67D430AF-9481-4FB7-80A1-4088DD64F43D}"/>
              </a:ext>
            </a:extLst>
          </p:cNvPr>
          <p:cNvSpPr>
            <a:spLocks noChangeAspect="1"/>
          </p:cNvSpPr>
          <p:nvPr/>
        </p:nvSpPr>
        <p:spPr>
          <a:xfrm>
            <a:off x="8749117" y="3251816"/>
            <a:ext cx="695125" cy="705058"/>
          </a:xfrm>
          <a:custGeom>
            <a:avLst/>
            <a:gdLst/>
            <a:ahLst/>
            <a:cxnLst/>
            <a:rect l="l" t="t" r="r" b="b"/>
            <a:pathLst>
              <a:path w="695125" h="705057">
                <a:moveTo>
                  <a:pt x="362742" y="0"/>
                </a:moveTo>
                <a:cubicBezTo>
                  <a:pt x="512310" y="0"/>
                  <a:pt x="640735" y="90521"/>
                  <a:pt x="695125" y="220155"/>
                </a:cubicBezTo>
                <a:lnTo>
                  <a:pt x="514150" y="220155"/>
                </a:lnTo>
                <a:cubicBezTo>
                  <a:pt x="476834" y="178912"/>
                  <a:pt x="422739" y="153643"/>
                  <a:pt x="362742" y="153643"/>
                </a:cubicBezTo>
                <a:cubicBezTo>
                  <a:pt x="247260" y="153643"/>
                  <a:pt x="153643" y="247261"/>
                  <a:pt x="153643" y="362743"/>
                </a:cubicBezTo>
                <a:lnTo>
                  <a:pt x="153451" y="362743"/>
                </a:lnTo>
                <a:lnTo>
                  <a:pt x="153451" y="705057"/>
                </a:lnTo>
                <a:lnTo>
                  <a:pt x="0" y="705057"/>
                </a:lnTo>
                <a:lnTo>
                  <a:pt x="0" y="362743"/>
                </a:lnTo>
                <a:cubicBezTo>
                  <a:pt x="0" y="162406"/>
                  <a:pt x="162405" y="0"/>
                  <a:pt x="3627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63FD86D9-6459-4860-941A-08AD15C9328F}"/>
              </a:ext>
            </a:extLst>
          </p:cNvPr>
          <p:cNvSpPr>
            <a:spLocks noChangeAspect="1"/>
          </p:cNvSpPr>
          <p:nvPr/>
        </p:nvSpPr>
        <p:spPr>
          <a:xfrm flipH="1">
            <a:off x="7086887" y="4644509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DCDB9A51-1997-4206-9B1B-F590B4953FEB}"/>
              </a:ext>
            </a:extLst>
          </p:cNvPr>
          <p:cNvSpPr>
            <a:spLocks noChangeAspect="1"/>
          </p:cNvSpPr>
          <p:nvPr/>
        </p:nvSpPr>
        <p:spPr>
          <a:xfrm flipH="1">
            <a:off x="9133294" y="4509511"/>
            <a:ext cx="1326117" cy="7144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4EEAB3AA-3AD4-4E41-8525-A7757F060707}"/>
              </a:ext>
            </a:extLst>
          </p:cNvPr>
          <p:cNvSpPr>
            <a:spLocks noChangeAspect="1"/>
          </p:cNvSpPr>
          <p:nvPr/>
        </p:nvSpPr>
        <p:spPr>
          <a:xfrm>
            <a:off x="8496677" y="3980560"/>
            <a:ext cx="1177754" cy="792734"/>
          </a:xfrm>
          <a:custGeom>
            <a:avLst/>
            <a:gdLst/>
            <a:ahLst/>
            <a:cxnLst/>
            <a:rect l="l" t="t" r="r" b="b"/>
            <a:pathLst>
              <a:path w="1177754" h="792734">
                <a:moveTo>
                  <a:pt x="591785" y="290911"/>
                </a:moveTo>
                <a:cubicBezTo>
                  <a:pt x="553819" y="290911"/>
                  <a:pt x="523041" y="321689"/>
                  <a:pt x="523041" y="359656"/>
                </a:cubicBezTo>
                <a:cubicBezTo>
                  <a:pt x="523041" y="384897"/>
                  <a:pt x="536646" y="406962"/>
                  <a:pt x="557063" y="418675"/>
                </a:cubicBezTo>
                <a:lnTo>
                  <a:pt x="494124" y="559323"/>
                </a:lnTo>
                <a:lnTo>
                  <a:pt x="689447" y="559323"/>
                </a:lnTo>
                <a:lnTo>
                  <a:pt x="626507" y="418675"/>
                </a:lnTo>
                <a:cubicBezTo>
                  <a:pt x="646926" y="406962"/>
                  <a:pt x="660530" y="384897"/>
                  <a:pt x="660530" y="359656"/>
                </a:cubicBezTo>
                <a:cubicBezTo>
                  <a:pt x="660530" y="321689"/>
                  <a:pt x="629752" y="290911"/>
                  <a:pt x="591785" y="290911"/>
                </a:cubicBezTo>
                <a:close/>
                <a:moveTo>
                  <a:pt x="229043" y="0"/>
                </a:moveTo>
                <a:lnTo>
                  <a:pt x="382494" y="0"/>
                </a:lnTo>
                <a:lnTo>
                  <a:pt x="382494" y="1695"/>
                </a:lnTo>
                <a:lnTo>
                  <a:pt x="1045912" y="1695"/>
                </a:lnTo>
                <a:cubicBezTo>
                  <a:pt x="1118726" y="1695"/>
                  <a:pt x="1177754" y="60723"/>
                  <a:pt x="1177754" y="133538"/>
                </a:cubicBezTo>
                <a:lnTo>
                  <a:pt x="1177754" y="660892"/>
                </a:lnTo>
                <a:cubicBezTo>
                  <a:pt x="1177754" y="733706"/>
                  <a:pt x="1118726" y="792734"/>
                  <a:pt x="1045912" y="792734"/>
                </a:cubicBezTo>
                <a:lnTo>
                  <a:pt x="131842" y="792734"/>
                </a:lnTo>
                <a:cubicBezTo>
                  <a:pt x="59028" y="792734"/>
                  <a:pt x="0" y="733706"/>
                  <a:pt x="0" y="660892"/>
                </a:cubicBezTo>
                <a:lnTo>
                  <a:pt x="0" y="133538"/>
                </a:lnTo>
                <a:cubicBezTo>
                  <a:pt x="0" y="60723"/>
                  <a:pt x="59028" y="1695"/>
                  <a:pt x="131842" y="1695"/>
                </a:cubicBezTo>
                <a:lnTo>
                  <a:pt x="229043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7FC60D33-FF38-4740-B84F-C047C8921835}"/>
              </a:ext>
            </a:extLst>
          </p:cNvPr>
          <p:cNvSpPr/>
          <p:nvPr/>
        </p:nvSpPr>
        <p:spPr>
          <a:xfrm>
            <a:off x="6152509" y="2175849"/>
            <a:ext cx="1610485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CF840D3F-0819-4515-982F-C956B0CDD942}"/>
              </a:ext>
            </a:extLst>
          </p:cNvPr>
          <p:cNvSpPr/>
          <p:nvPr/>
        </p:nvSpPr>
        <p:spPr>
          <a:xfrm>
            <a:off x="6380863" y="2761548"/>
            <a:ext cx="1420858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31">
            <a:extLst>
              <a:ext uri="{FF2B5EF4-FFF2-40B4-BE49-F238E27FC236}">
                <a16:creationId xmlns:a16="http://schemas.microsoft.com/office/drawing/2014/main" id="{F6057A10-16AA-4A61-918C-59551D6B3501}"/>
              </a:ext>
            </a:extLst>
          </p:cNvPr>
          <p:cNvSpPr/>
          <p:nvPr/>
        </p:nvSpPr>
        <p:spPr>
          <a:xfrm>
            <a:off x="6874147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E1ECFA4F-D59B-44D5-8B07-74D6E41D431E}"/>
              </a:ext>
            </a:extLst>
          </p:cNvPr>
          <p:cNvSpPr/>
          <p:nvPr/>
        </p:nvSpPr>
        <p:spPr>
          <a:xfrm>
            <a:off x="7607191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8D422474-65EE-4035-9B84-CA9A11039715}"/>
              </a:ext>
            </a:extLst>
          </p:cNvPr>
          <p:cNvSpPr/>
          <p:nvPr/>
        </p:nvSpPr>
        <p:spPr>
          <a:xfrm>
            <a:off x="999052" y="2897887"/>
            <a:ext cx="3115749" cy="2016224"/>
          </a:xfrm>
          <a:prstGeom prst="roundRect">
            <a:avLst>
              <a:gd name="adj" fmla="val 1525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6EAFC0-C1D8-476B-851D-E2BBAC617CFC}"/>
              </a:ext>
            </a:extLst>
          </p:cNvPr>
          <p:cNvGrpSpPr/>
          <p:nvPr/>
        </p:nvGrpSpPr>
        <p:grpSpPr>
          <a:xfrm>
            <a:off x="1261872" y="3120724"/>
            <a:ext cx="2606000" cy="1569661"/>
            <a:chOff x="3017859" y="4283314"/>
            <a:chExt cx="1886852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834912-EBBC-40CB-81AC-2659CE26D76A}"/>
                </a:ext>
              </a:extLst>
            </p:cNvPr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3B6F1F-02F9-49B9-9516-635FB28D5432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Quad Arrow 7">
            <a:extLst>
              <a:ext uri="{FF2B5EF4-FFF2-40B4-BE49-F238E27FC236}">
                <a16:creationId xmlns:a16="http://schemas.microsoft.com/office/drawing/2014/main" id="{6040CBE7-E525-4EF8-AEF7-4C43F1B5CA23}"/>
              </a:ext>
            </a:extLst>
          </p:cNvPr>
          <p:cNvSpPr/>
          <p:nvPr/>
        </p:nvSpPr>
        <p:spPr>
          <a:xfrm>
            <a:off x="4937668" y="2861883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50A8A5A-5724-43DC-8879-C1B673859B70}"/>
              </a:ext>
            </a:extLst>
          </p:cNvPr>
          <p:cNvSpPr/>
          <p:nvPr/>
        </p:nvSpPr>
        <p:spPr>
          <a:xfrm>
            <a:off x="8144822" y="3111816"/>
            <a:ext cx="3102822" cy="15607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1EC4B1B-1B18-4739-9A1F-5B5317EA918A}"/>
              </a:ext>
            </a:extLst>
          </p:cNvPr>
          <p:cNvSpPr/>
          <p:nvPr/>
        </p:nvSpPr>
        <p:spPr>
          <a:xfrm>
            <a:off x="4114800" y="1749808"/>
            <a:ext cx="406754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C6D852F9-9125-4273-B05A-3E90E3CB342E}"/>
              </a:ext>
            </a:extLst>
          </p:cNvPr>
          <p:cNvSpPr/>
          <p:nvPr/>
        </p:nvSpPr>
        <p:spPr>
          <a:xfrm>
            <a:off x="4096038" y="5125614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6796BA-EDC9-4293-B371-56F811528626}"/>
              </a:ext>
            </a:extLst>
          </p:cNvPr>
          <p:cNvGrpSpPr/>
          <p:nvPr/>
        </p:nvGrpSpPr>
        <p:grpSpPr>
          <a:xfrm>
            <a:off x="8340262" y="3368383"/>
            <a:ext cx="2772970" cy="1107996"/>
            <a:chOff x="3017859" y="4283314"/>
            <a:chExt cx="1886852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D120B-34A0-4FF3-BCEA-46CD92852BDB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08B03A-2B41-4162-A0C8-273062F847A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A79F9A-0309-4C46-AE0E-62A40CD8A5B9}"/>
              </a:ext>
            </a:extLst>
          </p:cNvPr>
          <p:cNvGrpSpPr/>
          <p:nvPr/>
        </p:nvGrpSpPr>
        <p:grpSpPr>
          <a:xfrm>
            <a:off x="4496770" y="5242073"/>
            <a:ext cx="3374620" cy="738665"/>
            <a:chOff x="3017859" y="4283314"/>
            <a:chExt cx="1890849" cy="738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C99F91-44AD-467D-ADA3-BD283CDA3DBF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F52879-9EE0-4EC5-92A5-E93385248DF8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B0D515-575D-4776-ABD1-3D79DE2A6CDA}"/>
              </a:ext>
            </a:extLst>
          </p:cNvPr>
          <p:cNvGrpSpPr/>
          <p:nvPr/>
        </p:nvGrpSpPr>
        <p:grpSpPr>
          <a:xfrm>
            <a:off x="4442501" y="1866479"/>
            <a:ext cx="3374620" cy="738665"/>
            <a:chOff x="3017859" y="4283314"/>
            <a:chExt cx="1890849" cy="738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1B2E7A-E378-4EFA-B2A7-736852E383E7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B252D7-6E70-4D3D-A34C-15AF22C166D5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A3547-6D6E-41FF-89F8-207E780B5D47}"/>
              </a:ext>
            </a:extLst>
          </p:cNvPr>
          <p:cNvGrpSpPr/>
          <p:nvPr/>
        </p:nvGrpSpPr>
        <p:grpSpPr>
          <a:xfrm>
            <a:off x="2463300" y="2025340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FFD8D38-3833-45F0-99A8-70A395C0FDE1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DAB2563-15D9-425C-BD0C-8808427199EB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660EC2-F9BE-428C-98FB-0F4B4AF36A1C}"/>
              </a:ext>
            </a:extLst>
          </p:cNvPr>
          <p:cNvGrpSpPr/>
          <p:nvPr/>
        </p:nvGrpSpPr>
        <p:grpSpPr>
          <a:xfrm flipV="1">
            <a:off x="2463300" y="4356523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42EDBCA6-9757-4545-BF62-C723F652B6E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DBE5E2E-FA83-480E-952A-456784E2FE11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1854BD-9981-4026-8BBC-A5DB2B62F1B2}"/>
              </a:ext>
            </a:extLst>
          </p:cNvPr>
          <p:cNvGrpSpPr/>
          <p:nvPr/>
        </p:nvGrpSpPr>
        <p:grpSpPr>
          <a:xfrm flipH="1" flipV="1">
            <a:off x="8466855" y="4452362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C488F26C-0E72-4016-BC8B-53B50E5C52A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845A8E7-F483-4D3C-A15F-104464B9DBD4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C33118-B593-42EF-A66C-47ED6584A81F}"/>
              </a:ext>
            </a:extLst>
          </p:cNvPr>
          <p:cNvGrpSpPr/>
          <p:nvPr/>
        </p:nvGrpSpPr>
        <p:grpSpPr>
          <a:xfrm flipH="1">
            <a:off x="8466855" y="2025340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E97497CA-9646-4D33-9C52-E1563FFD4FAC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5376E8C-6166-4287-9AC4-978EE6CA5E42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37D12-4D50-4312-9DD0-EEC955319A88}"/>
              </a:ext>
            </a:extLst>
          </p:cNvPr>
          <p:cNvSpPr/>
          <p:nvPr/>
        </p:nvSpPr>
        <p:spPr>
          <a:xfrm>
            <a:off x="90560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8F15A-711E-46FC-A62D-4C7E534A009E}"/>
              </a:ext>
            </a:extLst>
          </p:cNvPr>
          <p:cNvGrpSpPr/>
          <p:nvPr/>
        </p:nvGrpSpPr>
        <p:grpSpPr>
          <a:xfrm>
            <a:off x="1282543" y="3752625"/>
            <a:ext cx="1368152" cy="872368"/>
            <a:chOff x="867339" y="4843642"/>
            <a:chExt cx="1368152" cy="872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9F976C-97B6-463C-8F0C-55F91232C8C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5DA47-DF40-4AC7-A14A-384FED3D95C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C3A2BF-F4DE-4CFB-85A8-B5B5CB84E11E}"/>
              </a:ext>
            </a:extLst>
          </p:cNvPr>
          <p:cNvSpPr/>
          <p:nvPr/>
        </p:nvSpPr>
        <p:spPr>
          <a:xfrm>
            <a:off x="3662568" y="3658094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49F4E2-62CE-4F86-8659-6E5FF80BE0B7}"/>
              </a:ext>
            </a:extLst>
          </p:cNvPr>
          <p:cNvGrpSpPr/>
          <p:nvPr/>
        </p:nvGrpSpPr>
        <p:grpSpPr>
          <a:xfrm>
            <a:off x="4021784" y="3752625"/>
            <a:ext cx="1368152" cy="872368"/>
            <a:chOff x="867339" y="4843642"/>
            <a:chExt cx="1368152" cy="872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D86D05-C243-4945-826C-AB21FE4E6A2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BC5753-63AC-46D5-B29B-5E86FCF888D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0655-1F1A-4728-A412-67625345F15A}"/>
              </a:ext>
            </a:extLst>
          </p:cNvPr>
          <p:cNvSpPr/>
          <p:nvPr/>
        </p:nvSpPr>
        <p:spPr>
          <a:xfrm>
            <a:off x="641952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BB1BEC-660E-4C6C-8A83-15F993A1A2D9}"/>
              </a:ext>
            </a:extLst>
          </p:cNvPr>
          <p:cNvGrpSpPr/>
          <p:nvPr/>
        </p:nvGrpSpPr>
        <p:grpSpPr>
          <a:xfrm>
            <a:off x="6779452" y="3752625"/>
            <a:ext cx="1368152" cy="872368"/>
            <a:chOff x="867339" y="4843642"/>
            <a:chExt cx="1368152" cy="872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77DE61-C764-4926-AD8C-B39B911859B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B4B1-F9B4-48BD-9A5F-50DE4314B51D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63E5E-9753-4D12-8A37-A2E5D0BEA858}"/>
              </a:ext>
            </a:extLst>
          </p:cNvPr>
          <p:cNvSpPr/>
          <p:nvPr/>
        </p:nvSpPr>
        <p:spPr>
          <a:xfrm>
            <a:off x="9176489" y="3642078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F67D91-AD21-49F8-BA76-A252D598C1C5}"/>
              </a:ext>
            </a:extLst>
          </p:cNvPr>
          <p:cNvGrpSpPr/>
          <p:nvPr/>
        </p:nvGrpSpPr>
        <p:grpSpPr>
          <a:xfrm>
            <a:off x="9536413" y="3752625"/>
            <a:ext cx="1368152" cy="872368"/>
            <a:chOff x="867339" y="4843642"/>
            <a:chExt cx="1368152" cy="8723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0211EE-2AEB-48F3-B58C-30C6FECC0DDB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79F23-7E2B-44EE-8290-880E4093A0B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5E8B-26F0-429E-862B-16CBA008251C}"/>
              </a:ext>
            </a:extLst>
          </p:cNvPr>
          <p:cNvCxnSpPr/>
          <p:nvPr/>
        </p:nvCxnSpPr>
        <p:spPr>
          <a:xfrm>
            <a:off x="315096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1E60C-7F26-4C11-9673-5CEEAA69D427}"/>
              </a:ext>
            </a:extLst>
          </p:cNvPr>
          <p:cNvCxnSpPr/>
          <p:nvPr/>
        </p:nvCxnSpPr>
        <p:spPr>
          <a:xfrm>
            <a:off x="5907926" y="4182138"/>
            <a:ext cx="35424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0DEA1E-EF28-4384-8014-D3679E8F2565}"/>
              </a:ext>
            </a:extLst>
          </p:cNvPr>
          <p:cNvCxnSpPr/>
          <p:nvPr/>
        </p:nvCxnSpPr>
        <p:spPr>
          <a:xfrm>
            <a:off x="866488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A1FE5-CFF9-411D-8F37-1D17AAC4C1D4}"/>
              </a:ext>
            </a:extLst>
          </p:cNvPr>
          <p:cNvSpPr/>
          <p:nvPr/>
        </p:nvSpPr>
        <p:spPr>
          <a:xfrm>
            <a:off x="3661860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ED6690-C56A-4846-B28B-CBD67D840C64}"/>
              </a:ext>
            </a:extLst>
          </p:cNvPr>
          <p:cNvGrpSpPr/>
          <p:nvPr/>
        </p:nvGrpSpPr>
        <p:grpSpPr>
          <a:xfrm>
            <a:off x="4021784" y="5091899"/>
            <a:ext cx="1368152" cy="872368"/>
            <a:chOff x="867339" y="4843642"/>
            <a:chExt cx="1368152" cy="8723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5FC416-825E-49D5-B884-56622122A621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8D2753-FCA1-4F82-A5CF-F3A2D7B6689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71F61DD-D574-4B62-B319-8814A0767F07}"/>
              </a:ext>
            </a:extLst>
          </p:cNvPr>
          <p:cNvSpPr/>
          <p:nvPr/>
        </p:nvSpPr>
        <p:spPr>
          <a:xfrm>
            <a:off x="6432677" y="4981352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388AAF-52D1-4D89-89A0-EE8D5CF9941B}"/>
              </a:ext>
            </a:extLst>
          </p:cNvPr>
          <p:cNvGrpSpPr/>
          <p:nvPr/>
        </p:nvGrpSpPr>
        <p:grpSpPr>
          <a:xfrm>
            <a:off x="6779452" y="5091899"/>
            <a:ext cx="1368152" cy="872368"/>
            <a:chOff x="867339" y="4843642"/>
            <a:chExt cx="1368152" cy="8723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F3321-3810-4EB0-9D28-CC3B5C3BE75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8FF2D3-5272-480E-BD78-ECF60F203A0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56E3E-69DB-41BE-9B26-ADCE166814C0}"/>
              </a:ext>
            </a:extLst>
          </p:cNvPr>
          <p:cNvSpPr/>
          <p:nvPr/>
        </p:nvSpPr>
        <p:spPr>
          <a:xfrm>
            <a:off x="9176489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D671C-44FD-4712-A697-BCF287C2926A}"/>
              </a:ext>
            </a:extLst>
          </p:cNvPr>
          <p:cNvGrpSpPr/>
          <p:nvPr/>
        </p:nvGrpSpPr>
        <p:grpSpPr>
          <a:xfrm>
            <a:off x="9536413" y="5091899"/>
            <a:ext cx="1368152" cy="872368"/>
            <a:chOff x="867339" y="4843642"/>
            <a:chExt cx="1368152" cy="8723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51680B-60F9-42E4-A63F-D0F76437E09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81AD85-601A-4E1F-ABDC-C1F5C7F6E07A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81219-79B3-457F-A522-E2CFB24DE194}"/>
              </a:ext>
            </a:extLst>
          </p:cNvPr>
          <p:cNvCxnSpPr/>
          <p:nvPr/>
        </p:nvCxnSpPr>
        <p:spPr>
          <a:xfrm flipH="1">
            <a:off x="5923783" y="5521412"/>
            <a:ext cx="334973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AFD982-1594-4A16-91CB-1BEE948B58AE}"/>
              </a:ext>
            </a:extLst>
          </p:cNvPr>
          <p:cNvCxnSpPr/>
          <p:nvPr/>
        </p:nvCxnSpPr>
        <p:spPr>
          <a:xfrm flipH="1">
            <a:off x="8694599" y="5521412"/>
            <a:ext cx="307968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E171E2-FA25-4833-83F0-49F88B265B7A}"/>
              </a:ext>
            </a:extLst>
          </p:cNvPr>
          <p:cNvCxnSpPr/>
          <p:nvPr/>
        </p:nvCxnSpPr>
        <p:spPr>
          <a:xfrm>
            <a:off x="10214937" y="4738214"/>
            <a:ext cx="11104" cy="24313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DB70A6-5E39-4998-835B-25141D78D412}"/>
              </a:ext>
            </a:extLst>
          </p:cNvPr>
          <p:cNvCxnSpPr/>
          <p:nvPr/>
        </p:nvCxnSpPr>
        <p:spPr>
          <a:xfrm flipH="1">
            <a:off x="3041063" y="5522355"/>
            <a:ext cx="334973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76399F-A0B2-44CF-BA24-1E84B92B47CF}"/>
              </a:ext>
            </a:extLst>
          </p:cNvPr>
          <p:cNvGrpSpPr/>
          <p:nvPr/>
        </p:nvGrpSpPr>
        <p:grpSpPr>
          <a:xfrm>
            <a:off x="1282544" y="5103478"/>
            <a:ext cx="1660875" cy="864741"/>
            <a:chOff x="4601865" y="1984732"/>
            <a:chExt cx="2246195" cy="864741"/>
          </a:xfrm>
          <a:solidFill>
            <a:schemeClr val="bg1"/>
          </a:solidFill>
        </p:grpSpPr>
        <p:sp>
          <p:nvSpPr>
            <p:cNvPr id="39" name="Text Placeholder 12">
              <a:extLst>
                <a:ext uri="{FF2B5EF4-FFF2-40B4-BE49-F238E27FC236}">
                  <a16:creationId xmlns:a16="http://schemas.microsoft.com/office/drawing/2014/main" id="{D02D5C81-71DA-4679-8E8D-86066341873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628573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 Placeholder 13">
              <a:extLst>
                <a:ext uri="{FF2B5EF4-FFF2-40B4-BE49-F238E27FC236}">
                  <a16:creationId xmlns:a16="http://schemas.microsoft.com/office/drawing/2014/main" id="{76B29E2D-B2FA-45D7-A8E7-726953E6C60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41" name="Chart 16">
            <a:extLst>
              <a:ext uri="{FF2B5EF4-FFF2-40B4-BE49-F238E27FC236}">
                <a16:creationId xmlns:a16="http://schemas.microsoft.com/office/drawing/2014/main" id="{2F090A4F-9540-4D4B-83BE-5F06115B7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583161"/>
              </p:ext>
            </p:extLst>
          </p:nvPr>
        </p:nvGraphicFramePr>
        <p:xfrm>
          <a:off x="896816" y="1700809"/>
          <a:ext cx="10410093" cy="1857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2853005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BIG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1CA93-D859-420F-B59D-CDE7B8D63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0" y="1261745"/>
            <a:ext cx="12192000" cy="36660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C74D4-75C6-41D1-ACF9-3817693EA3D5}"/>
              </a:ext>
            </a:extLst>
          </p:cNvPr>
          <p:cNvGrpSpPr/>
          <p:nvPr/>
        </p:nvGrpSpPr>
        <p:grpSpPr>
          <a:xfrm>
            <a:off x="634076" y="4927360"/>
            <a:ext cx="2517958" cy="1477328"/>
            <a:chOff x="591750" y="4882491"/>
            <a:chExt cx="2517958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ADD29-63EC-42CD-9A85-516DFAAD3253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9762B-FDB0-4F7E-9042-95117CE871D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B0D3E-920A-473B-AEC3-2EE1248A4F97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217C34-C900-4D37-94ED-A2FF49315ABC}"/>
              </a:ext>
            </a:extLst>
          </p:cNvPr>
          <p:cNvGrpSpPr/>
          <p:nvPr/>
        </p:nvGrpSpPr>
        <p:grpSpPr>
          <a:xfrm>
            <a:off x="3403893" y="4927360"/>
            <a:ext cx="2517958" cy="1477328"/>
            <a:chOff x="591750" y="4882491"/>
            <a:chExt cx="251795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3816C4-F9AB-4778-AAE0-6B9261183247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6CA503-BD50-4528-AAC4-A9112B36DD60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F21196-8EC2-4A4F-81E3-02909BE51184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44B03-18CC-4F37-B9BC-932DAB436EF3}"/>
              </a:ext>
            </a:extLst>
          </p:cNvPr>
          <p:cNvGrpSpPr/>
          <p:nvPr/>
        </p:nvGrpSpPr>
        <p:grpSpPr>
          <a:xfrm>
            <a:off x="6173710" y="4927360"/>
            <a:ext cx="2517958" cy="1477328"/>
            <a:chOff x="591750" y="4882491"/>
            <a:chExt cx="2517958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40DB3B-2410-4582-A416-5F65A5BF6FD6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5B735-3BD0-4327-945D-67F6F6E55F67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D2BBB9-3502-43D7-9D67-FC35F89BBAD2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012DE8-4949-47CA-9CEE-045C201286C7}"/>
              </a:ext>
            </a:extLst>
          </p:cNvPr>
          <p:cNvCxnSpPr/>
          <p:nvPr/>
        </p:nvCxnSpPr>
        <p:spPr>
          <a:xfrm>
            <a:off x="735666" y="5503425"/>
            <a:ext cx="2445359" cy="1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FB78F-F4BE-4DF9-BDC0-49BCDDC0A1F6}"/>
              </a:ext>
            </a:extLst>
          </p:cNvPr>
          <p:cNvCxnSpPr/>
          <p:nvPr/>
        </p:nvCxnSpPr>
        <p:spPr>
          <a:xfrm>
            <a:off x="3491680" y="5503425"/>
            <a:ext cx="2445359" cy="1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DC6304-2FF3-46E9-9146-00876D2AB5DD}"/>
              </a:ext>
            </a:extLst>
          </p:cNvPr>
          <p:cNvCxnSpPr/>
          <p:nvPr/>
        </p:nvCxnSpPr>
        <p:spPr>
          <a:xfrm>
            <a:off x="6247694" y="5503425"/>
            <a:ext cx="2445359" cy="1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97">
            <a:extLst>
              <a:ext uri="{FF2B5EF4-FFF2-40B4-BE49-F238E27FC236}">
                <a16:creationId xmlns:a16="http://schemas.microsoft.com/office/drawing/2014/main" id="{5D33A941-4F12-4386-82D0-6A52C3AF5D54}"/>
              </a:ext>
            </a:extLst>
          </p:cNvPr>
          <p:cNvGrpSpPr/>
          <p:nvPr/>
        </p:nvGrpSpPr>
        <p:grpSpPr>
          <a:xfrm>
            <a:off x="8943528" y="4927360"/>
            <a:ext cx="2517958" cy="1477328"/>
            <a:chOff x="591750" y="4882491"/>
            <a:chExt cx="2517958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A74745-3D1C-4686-8351-5EC8F930D38E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1AB31C-A3DB-4D63-9C02-796189AA997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6ECB91-9F46-426A-9766-7F105F0F6741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Connector 308">
            <a:extLst>
              <a:ext uri="{FF2B5EF4-FFF2-40B4-BE49-F238E27FC236}">
                <a16:creationId xmlns:a16="http://schemas.microsoft.com/office/drawing/2014/main" id="{1C7050BA-64EA-4C41-8FCE-FE56873C34A6}"/>
              </a:ext>
            </a:extLst>
          </p:cNvPr>
          <p:cNvCxnSpPr/>
          <p:nvPr/>
        </p:nvCxnSpPr>
        <p:spPr>
          <a:xfrm>
            <a:off x="9003708" y="5503425"/>
            <a:ext cx="2445359" cy="1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BB869597-FB38-45C9-89F2-F14C0ADC74C9}"/>
              </a:ext>
            </a:extLst>
          </p:cNvPr>
          <p:cNvSpPr/>
          <p:nvPr/>
        </p:nvSpPr>
        <p:spPr>
          <a:xfrm>
            <a:off x="3754427" y="2312113"/>
            <a:ext cx="1008112" cy="100811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8" name="Elbow Connector 5">
            <a:extLst>
              <a:ext uri="{FF2B5EF4-FFF2-40B4-BE49-F238E27FC236}">
                <a16:creationId xmlns:a16="http://schemas.microsoft.com/office/drawing/2014/main" id="{C6620A44-DE44-435A-9B72-579511C99AFA}"/>
              </a:ext>
            </a:extLst>
          </p:cNvPr>
          <p:cNvCxnSpPr>
            <a:cxnSpLocks/>
            <a:stCxn id="141" idx="0"/>
            <a:endCxn id="137" idx="0"/>
          </p:cNvCxnSpPr>
          <p:nvPr/>
        </p:nvCxnSpPr>
        <p:spPr>
          <a:xfrm rot="16200000" flipH="1">
            <a:off x="3193837" y="1247468"/>
            <a:ext cx="15957" cy="2113333"/>
          </a:xfrm>
          <a:prstGeom prst="bentConnector3">
            <a:avLst>
              <a:gd name="adj1" fmla="val -1432600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Chart 7">
            <a:extLst>
              <a:ext uri="{FF2B5EF4-FFF2-40B4-BE49-F238E27FC236}">
                <a16:creationId xmlns:a16="http://schemas.microsoft.com/office/drawing/2014/main" id="{303F68C5-5EC3-4DDB-B1F3-0A82D7A2B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811998"/>
              </p:ext>
            </p:extLst>
          </p:nvPr>
        </p:nvGraphicFramePr>
        <p:xfrm>
          <a:off x="630250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0" name="그룹 9">
            <a:extLst>
              <a:ext uri="{FF2B5EF4-FFF2-40B4-BE49-F238E27FC236}">
                <a16:creationId xmlns:a16="http://schemas.microsoft.com/office/drawing/2014/main" id="{2BE989A4-63E6-40C6-9FAB-F6390F5041F8}"/>
              </a:ext>
            </a:extLst>
          </p:cNvPr>
          <p:cNvGrpSpPr/>
          <p:nvPr/>
        </p:nvGrpSpPr>
        <p:grpSpPr>
          <a:xfrm>
            <a:off x="1461150" y="2296156"/>
            <a:ext cx="1368000" cy="680372"/>
            <a:chOff x="1461150" y="2929298"/>
            <a:chExt cx="1368000" cy="68037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E2FCF5F-3C25-461D-9477-CBAF2D6F2112}"/>
                </a:ext>
              </a:extLst>
            </p:cNvPr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97AC8E5-2057-41F8-9499-7E576EBDF1AC}"/>
                </a:ext>
              </a:extLst>
            </p:cNvPr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35482AF6-6CF7-4205-A9DF-940C9EC1F7A8}"/>
              </a:ext>
            </a:extLst>
          </p:cNvPr>
          <p:cNvSpPr/>
          <p:nvPr/>
        </p:nvSpPr>
        <p:spPr>
          <a:xfrm>
            <a:off x="4571575" y="3446192"/>
            <a:ext cx="1008112" cy="1008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4" name="Elbow Connector 97">
            <a:extLst>
              <a:ext uri="{FF2B5EF4-FFF2-40B4-BE49-F238E27FC236}">
                <a16:creationId xmlns:a16="http://schemas.microsoft.com/office/drawing/2014/main" id="{41ABC3CE-3251-46C9-812F-CC9F3B176458}"/>
              </a:ext>
            </a:extLst>
          </p:cNvPr>
          <p:cNvCxnSpPr>
            <a:cxnSpLocks/>
            <a:stCxn id="147" idx="2"/>
            <a:endCxn id="143" idx="4"/>
          </p:cNvCxnSpPr>
          <p:nvPr/>
        </p:nvCxnSpPr>
        <p:spPr>
          <a:xfrm rot="16200000" flipH="1">
            <a:off x="3444767" y="2823440"/>
            <a:ext cx="331246" cy="2930481"/>
          </a:xfrm>
          <a:prstGeom prst="bentConnector3">
            <a:avLst>
              <a:gd name="adj1" fmla="val 169012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0">
            <a:extLst>
              <a:ext uri="{FF2B5EF4-FFF2-40B4-BE49-F238E27FC236}">
                <a16:creationId xmlns:a16="http://schemas.microsoft.com/office/drawing/2014/main" id="{A2D0197B-D9BB-48AA-B46E-A5AD55A42875}"/>
              </a:ext>
            </a:extLst>
          </p:cNvPr>
          <p:cNvGrpSpPr/>
          <p:nvPr/>
        </p:nvGrpSpPr>
        <p:grpSpPr>
          <a:xfrm>
            <a:off x="1461150" y="3442686"/>
            <a:ext cx="1368000" cy="680372"/>
            <a:chOff x="1461150" y="3733768"/>
            <a:chExt cx="1368000" cy="68037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B7B5353-0840-4B6B-9B93-918C488B3131}"/>
                </a:ext>
              </a:extLst>
            </p:cNvPr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157451F-43C1-40A5-89AB-12FAAF1ED6EE}"/>
                </a:ext>
              </a:extLst>
            </p:cNvPr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C3C5118-9E8B-421A-A7C8-F47C4AD4E41A}"/>
              </a:ext>
            </a:extLst>
          </p:cNvPr>
          <p:cNvSpPr/>
          <p:nvPr/>
        </p:nvSpPr>
        <p:spPr>
          <a:xfrm>
            <a:off x="6275640" y="2147678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9" name="Elbow Connector 117">
            <a:extLst>
              <a:ext uri="{FF2B5EF4-FFF2-40B4-BE49-F238E27FC236}">
                <a16:creationId xmlns:a16="http://schemas.microsoft.com/office/drawing/2014/main" id="{F4EC5A19-F497-4452-9F4C-E17A01AD0C19}"/>
              </a:ext>
            </a:extLst>
          </p:cNvPr>
          <p:cNvCxnSpPr>
            <a:cxnSpLocks/>
            <a:stCxn id="153" idx="0"/>
            <a:endCxn id="148" idx="0"/>
          </p:cNvCxnSpPr>
          <p:nvPr/>
        </p:nvCxnSpPr>
        <p:spPr>
          <a:xfrm rot="16200000" flipV="1">
            <a:off x="8349666" y="577708"/>
            <a:ext cx="148478" cy="3288418"/>
          </a:xfrm>
          <a:prstGeom prst="bentConnector3">
            <a:avLst>
              <a:gd name="adj1" fmla="val 253962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90E09987-EC34-4AA8-8476-ACBF43368304}"/>
              </a:ext>
            </a:extLst>
          </p:cNvPr>
          <p:cNvSpPr/>
          <p:nvPr/>
        </p:nvSpPr>
        <p:spPr>
          <a:xfrm>
            <a:off x="7564430" y="3766511"/>
            <a:ext cx="746774" cy="746774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51" name="Elbow Connector 119">
            <a:extLst>
              <a:ext uri="{FF2B5EF4-FFF2-40B4-BE49-F238E27FC236}">
                <a16:creationId xmlns:a16="http://schemas.microsoft.com/office/drawing/2014/main" id="{FB08BEA9-70BD-4A6E-81E5-B4D4D63B5F2D}"/>
              </a:ext>
            </a:extLst>
          </p:cNvPr>
          <p:cNvCxnSpPr>
            <a:cxnSpLocks/>
            <a:stCxn id="157" idx="2"/>
            <a:endCxn id="150" idx="4"/>
          </p:cNvCxnSpPr>
          <p:nvPr/>
        </p:nvCxnSpPr>
        <p:spPr>
          <a:xfrm rot="5400000">
            <a:off x="8809624" y="3251252"/>
            <a:ext cx="390227" cy="2133839"/>
          </a:xfrm>
          <a:prstGeom prst="bentConnector3">
            <a:avLst>
              <a:gd name="adj1" fmla="val 158581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1">
            <a:extLst>
              <a:ext uri="{FF2B5EF4-FFF2-40B4-BE49-F238E27FC236}">
                <a16:creationId xmlns:a16="http://schemas.microsoft.com/office/drawing/2014/main" id="{E3A54896-1356-45D6-9281-8DA9AFF298E8}"/>
              </a:ext>
            </a:extLst>
          </p:cNvPr>
          <p:cNvGrpSpPr/>
          <p:nvPr/>
        </p:nvGrpSpPr>
        <p:grpSpPr>
          <a:xfrm>
            <a:off x="9384114" y="2296156"/>
            <a:ext cx="1368000" cy="680372"/>
            <a:chOff x="9384114" y="2697830"/>
            <a:chExt cx="1368000" cy="68037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6545549-E3C2-44B1-9F19-F3741AFF2AA6}"/>
                </a:ext>
              </a:extLst>
            </p:cNvPr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B4E316E-2B66-403E-879B-F8E6EDD291FD}"/>
                </a:ext>
              </a:extLst>
            </p:cNvPr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그룹 12">
            <a:extLst>
              <a:ext uri="{FF2B5EF4-FFF2-40B4-BE49-F238E27FC236}">
                <a16:creationId xmlns:a16="http://schemas.microsoft.com/office/drawing/2014/main" id="{71E47E7D-21E3-453A-ABC9-37B0F67F7EC8}"/>
              </a:ext>
            </a:extLst>
          </p:cNvPr>
          <p:cNvGrpSpPr/>
          <p:nvPr/>
        </p:nvGrpSpPr>
        <p:grpSpPr>
          <a:xfrm>
            <a:off x="9387656" y="3442686"/>
            <a:ext cx="1368000" cy="680372"/>
            <a:chOff x="9387656" y="3672034"/>
            <a:chExt cx="1368000" cy="68037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1FB202B-CA3C-4A5E-82BB-6A001E39ECA7}"/>
                </a:ext>
              </a:extLst>
            </p:cNvPr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E91599-A0C0-4091-915E-7400BC670FD8}"/>
                </a:ext>
              </a:extLst>
            </p:cNvPr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8" name="Chart 7">
            <a:extLst>
              <a:ext uri="{FF2B5EF4-FFF2-40B4-BE49-F238E27FC236}">
                <a16:creationId xmlns:a16="http://schemas.microsoft.com/office/drawing/2014/main" id="{42D3A43C-BCF4-48AA-9DCB-9956662D5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715311"/>
              </p:ext>
            </p:extLst>
          </p:nvPr>
        </p:nvGraphicFramePr>
        <p:xfrm>
          <a:off x="10659043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9" name="Chart 7">
            <a:extLst>
              <a:ext uri="{FF2B5EF4-FFF2-40B4-BE49-F238E27FC236}">
                <a16:creationId xmlns:a16="http://schemas.microsoft.com/office/drawing/2014/main" id="{53102C37-AF86-48BE-B4B8-6A0296547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689707"/>
              </p:ext>
            </p:extLst>
          </p:nvPr>
        </p:nvGraphicFramePr>
        <p:xfrm>
          <a:off x="10659043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0" name="Chart 7">
            <a:extLst>
              <a:ext uri="{FF2B5EF4-FFF2-40B4-BE49-F238E27FC236}">
                <a16:creationId xmlns:a16="http://schemas.microsoft.com/office/drawing/2014/main" id="{D4A0C8A2-E89D-4589-8D29-656DD6CED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9196"/>
              </p:ext>
            </p:extLst>
          </p:nvPr>
        </p:nvGraphicFramePr>
        <p:xfrm>
          <a:off x="632895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5">
            <a:extLst>
              <a:ext uri="{FF2B5EF4-FFF2-40B4-BE49-F238E27FC236}">
                <a16:creationId xmlns:a16="http://schemas.microsoft.com/office/drawing/2014/main" id="{3EF28E97-EA60-43C2-9B75-820CB91FF030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0234B3AB-A4FF-4299-9174-50EF3C1B1160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DCBDD6-759C-4777-898F-48B8D42D1C66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C79746E7-C027-4C0D-B0CD-8A319C806F89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009C3FE-144F-4B88-8A04-8E00F0DA233D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3BBB3778-2975-429C-BBF1-C752057F635E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9645DB-A856-4296-A043-6A6214055E9F}"/>
              </a:ext>
            </a:extLst>
          </p:cNvPr>
          <p:cNvSpPr/>
          <p:nvPr/>
        </p:nvSpPr>
        <p:spPr>
          <a:xfrm>
            <a:off x="7275760" y="424243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8B02A-D042-4B9C-9122-B3B096F418A2}"/>
              </a:ext>
            </a:extLst>
          </p:cNvPr>
          <p:cNvSpPr/>
          <p:nvPr/>
        </p:nvSpPr>
        <p:spPr>
          <a:xfrm>
            <a:off x="7275760" y="270799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C78A4E-2956-4A65-B5A2-D85DBBE64492}"/>
              </a:ext>
            </a:extLst>
          </p:cNvPr>
          <p:cNvSpPr/>
          <p:nvPr/>
        </p:nvSpPr>
        <p:spPr>
          <a:xfrm>
            <a:off x="4068991" y="5009657"/>
            <a:ext cx="792088" cy="792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0A994B-C77E-49A4-8936-AAB5B8E95A5F}"/>
              </a:ext>
            </a:extLst>
          </p:cNvPr>
          <p:cNvSpPr/>
          <p:nvPr/>
        </p:nvSpPr>
        <p:spPr>
          <a:xfrm>
            <a:off x="4068991" y="347521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F0162-0665-430F-A075-7DBFBEAAD45A}"/>
              </a:ext>
            </a:extLst>
          </p:cNvPr>
          <p:cNvSpPr/>
          <p:nvPr/>
        </p:nvSpPr>
        <p:spPr>
          <a:xfrm>
            <a:off x="4068991" y="194077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266D72-89E5-40B0-8592-B29A1C53DE9A}"/>
              </a:ext>
            </a:extLst>
          </p:cNvPr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E698E-3B31-42CC-BCA8-4BE773673440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6F7AA4-546A-4F89-87EB-75A03EE85B6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C31FD-6BE5-4237-B56C-C2A2692FC580}"/>
              </a:ext>
            </a:extLst>
          </p:cNvPr>
          <p:cNvGrpSpPr/>
          <p:nvPr/>
        </p:nvGrpSpPr>
        <p:grpSpPr>
          <a:xfrm>
            <a:off x="828634" y="4955955"/>
            <a:ext cx="3143416" cy="899495"/>
            <a:chOff x="1772309" y="4307149"/>
            <a:chExt cx="3116362" cy="8994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ACE9FA-4495-40C1-9DE8-393B189107CA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0B8936-2B63-472E-B707-A01FFA323C8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4A59C-C194-4FF9-86DC-04CB7AED92AF}"/>
              </a:ext>
            </a:extLst>
          </p:cNvPr>
          <p:cNvGrpSpPr/>
          <p:nvPr/>
        </p:nvGrpSpPr>
        <p:grpSpPr>
          <a:xfrm>
            <a:off x="828634" y="3421514"/>
            <a:ext cx="3143416" cy="899495"/>
            <a:chOff x="1772309" y="4307149"/>
            <a:chExt cx="3116362" cy="8994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017764-73A2-4EA6-AEE1-574302E30FC3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7C0B7-F38F-41C9-9864-5E3E35BE9E5D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CAC83-6555-4BEC-AA13-9444378F3BA0}"/>
              </a:ext>
            </a:extLst>
          </p:cNvPr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8DBEE7-4024-49B8-9B80-3ADBD316E259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ED58C0-8D16-4BEE-94CF-4BA589AF9D3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E2E171-AD4C-4908-A301-7DA48D5C3A15}"/>
              </a:ext>
            </a:extLst>
          </p:cNvPr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06B648-AB13-4B10-A4A7-68B3B9E99B21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D7826A-C6D3-4401-85C1-46C137289437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086D9-A041-4576-8B0C-0825E97F4971}"/>
              </a:ext>
            </a:extLst>
          </p:cNvPr>
          <p:cNvGrpSpPr/>
          <p:nvPr/>
        </p:nvGrpSpPr>
        <p:grpSpPr>
          <a:xfrm>
            <a:off x="5485233" y="1915415"/>
            <a:ext cx="1429717" cy="1171091"/>
            <a:chOff x="3233964" y="1954419"/>
            <a:chExt cx="1410044" cy="1171091"/>
          </a:xfrm>
          <a:scene3d>
            <a:camera prst="isometricTopUp"/>
            <a:lightRig rig="threePt" dir="t"/>
          </a:scene3d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7A9DD2-9B2F-42AD-B623-394A7669D01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467D82-CA07-44F2-9BC9-CBE42C75FFEF}"/>
                </a:ext>
              </a:extLst>
            </p:cNvPr>
            <p:cNvSpPr txBox="1"/>
            <p:nvPr/>
          </p:nvSpPr>
          <p:spPr>
            <a:xfrm>
              <a:off x="3243490" y="2171403"/>
              <a:ext cx="14005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7">
            <a:extLst>
              <a:ext uri="{FF2B5EF4-FFF2-40B4-BE49-F238E27FC236}">
                <a16:creationId xmlns:a16="http://schemas.microsoft.com/office/drawing/2014/main" id="{FD06EF8E-55BD-4F66-A7C7-E52E92A67795}"/>
              </a:ext>
            </a:extLst>
          </p:cNvPr>
          <p:cNvSpPr/>
          <p:nvPr/>
        </p:nvSpPr>
        <p:spPr>
          <a:xfrm>
            <a:off x="4304015" y="52329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B60C8652-611F-4B60-A63D-DA5FD3036CCB}"/>
              </a:ext>
            </a:extLst>
          </p:cNvPr>
          <p:cNvSpPr/>
          <p:nvPr/>
        </p:nvSpPr>
        <p:spPr>
          <a:xfrm>
            <a:off x="7559840" y="448713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5AA80E-DB51-43AE-AF8D-5DCCEECA29BC}"/>
              </a:ext>
            </a:extLst>
          </p:cNvPr>
          <p:cNvSpPr/>
          <p:nvPr/>
        </p:nvSpPr>
        <p:spPr>
          <a:xfrm flipH="1">
            <a:off x="4256140" y="37208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11748711-F48E-4072-974F-264C28F56D7B}"/>
              </a:ext>
            </a:extLst>
          </p:cNvPr>
          <p:cNvSpPr>
            <a:spLocks noChangeAspect="1"/>
          </p:cNvSpPr>
          <p:nvPr/>
        </p:nvSpPr>
        <p:spPr>
          <a:xfrm rot="9900000">
            <a:off x="7465694" y="29560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3A66D6F-9A0A-4886-8E79-91A59935B5E0}"/>
              </a:ext>
            </a:extLst>
          </p:cNvPr>
          <p:cNvSpPr/>
          <p:nvPr/>
        </p:nvSpPr>
        <p:spPr>
          <a:xfrm>
            <a:off x="4256141" y="22070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5DDAEA-CD33-44C9-815C-135FACCEEA54}"/>
              </a:ext>
            </a:extLst>
          </p:cNvPr>
          <p:cNvSpPr/>
          <p:nvPr/>
        </p:nvSpPr>
        <p:spPr>
          <a:xfrm>
            <a:off x="1757995" y="0"/>
            <a:ext cx="2628900" cy="177165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B4AFC-4A41-44BD-B4F3-A0FD1DAD16FD}"/>
              </a:ext>
            </a:extLst>
          </p:cNvPr>
          <p:cNvSpPr/>
          <p:nvPr/>
        </p:nvSpPr>
        <p:spPr>
          <a:xfrm>
            <a:off x="4781550" y="0"/>
            <a:ext cx="2628900" cy="17716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AAF58-9E07-4119-8705-FE7626A87753}"/>
              </a:ext>
            </a:extLst>
          </p:cNvPr>
          <p:cNvSpPr/>
          <p:nvPr/>
        </p:nvSpPr>
        <p:spPr>
          <a:xfrm>
            <a:off x="7805105" y="0"/>
            <a:ext cx="2628900" cy="177165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7D55495C-D7F9-48AA-9E60-16345302F50C}"/>
              </a:ext>
            </a:extLst>
          </p:cNvPr>
          <p:cNvSpPr>
            <a:spLocks noChangeAspect="1"/>
          </p:cNvSpPr>
          <p:nvPr/>
        </p:nvSpPr>
        <p:spPr>
          <a:xfrm>
            <a:off x="2046128" y="5970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5C6013EE-DD03-4F6F-93B7-A485FEDE3BF0}"/>
              </a:ext>
            </a:extLst>
          </p:cNvPr>
          <p:cNvSpPr/>
          <p:nvPr/>
        </p:nvSpPr>
        <p:spPr>
          <a:xfrm>
            <a:off x="8055071" y="5970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id="{40605136-6FD3-458B-8CFF-0C4B7F3B24C2}"/>
              </a:ext>
            </a:extLst>
          </p:cNvPr>
          <p:cNvSpPr/>
          <p:nvPr/>
        </p:nvSpPr>
        <p:spPr>
          <a:xfrm rot="10800000">
            <a:off x="5007777" y="6274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936F9-DC9C-41BF-A3E5-764E0830FA22}"/>
              </a:ext>
            </a:extLst>
          </p:cNvPr>
          <p:cNvSpPr txBox="1"/>
          <p:nvPr/>
        </p:nvSpPr>
        <p:spPr>
          <a:xfrm>
            <a:off x="2791672" y="3826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AD02E-1294-4415-8FFD-FD0AEB4A5458}"/>
              </a:ext>
            </a:extLst>
          </p:cNvPr>
          <p:cNvSpPr txBox="1"/>
          <p:nvPr/>
        </p:nvSpPr>
        <p:spPr>
          <a:xfrm>
            <a:off x="5995747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22BC6-1759-4CEB-A69E-5F4C8A8C4045}"/>
              </a:ext>
            </a:extLst>
          </p:cNvPr>
          <p:cNvSpPr txBox="1"/>
          <p:nvPr/>
        </p:nvSpPr>
        <p:spPr>
          <a:xfrm>
            <a:off x="8857293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607B-F20B-4EFF-A478-FA24CB2B9526}"/>
              </a:ext>
            </a:extLst>
          </p:cNvPr>
          <p:cNvSpPr txBox="1"/>
          <p:nvPr/>
        </p:nvSpPr>
        <p:spPr>
          <a:xfrm>
            <a:off x="0" y="2049558"/>
            <a:ext cx="12192000" cy="98488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3D22288-4496-4729-83F8-9BB0601A965A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A503-C7E2-458D-86CE-14E2BFB22F64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A295-1094-4995-B9C5-214558A28872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C12CD-A055-4D23-AE11-A40AA534A162}"/>
              </a:ext>
            </a:extLst>
          </p:cNvPr>
          <p:cNvCxnSpPr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4BEFAF-3E31-4BED-8C15-194E8692EAF8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430E1-709F-4FAB-8921-4460DFB1B91C}"/>
              </a:ext>
            </a:extLst>
          </p:cNvPr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2EE89-DB4D-44DE-A5C4-89AD1AF9996A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043EA-6852-4A0F-9979-3B60031BEA3F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26DCFA-2155-4556-B6B2-A1D10477F8E1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64A1C-0A53-47B1-84CC-FB02DE978A94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D025-0BB5-4246-9649-91BA3E537B9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7337D-435D-4836-9A63-E71679B64105}"/>
              </a:ext>
            </a:extLst>
          </p:cNvPr>
          <p:cNvCxnSpPr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A4A55-1731-4D29-AF0D-30D677A2F55C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38D09-A0FD-4C37-A6F8-5F450BA01968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117A4-19C3-4167-8B4E-317B7B602005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877E8-FF49-4E36-AC07-6D866E7F9A06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073DB-53D1-4FDC-BF4E-68B7113A3A6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338E53-F799-40E0-AF16-17E6E94653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AA8EA-3F81-4B6B-B558-41B6AC1AE61D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354458-87E2-4B01-AD84-7568ECA2B475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C5BDB-988A-4982-9C86-9D61840FDE3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BAFD40D-82F5-4CCC-985D-95FE5B3D8B02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5E7C0-B6FE-4E2A-9714-601376BF3B97}"/>
              </a:ext>
            </a:extLst>
          </p:cNvPr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391DF-8494-44C1-B1E8-45D011C26DE3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6DD1DF-FF4C-4A36-8B2A-7B3EC9489E53}"/>
              </a:ext>
            </a:extLst>
          </p:cNvPr>
          <p:cNvCxnSpPr>
            <a:stCxn id="28" idx="6"/>
          </p:cNvCxnSpPr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17CA5449-90A0-4C9F-96FB-097077733839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AA98416-0251-41FF-83E8-7B4F922A38F6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845DBB1-1547-4096-B949-66A5A12673C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E916927-A8F1-4562-98F9-C82F75C3924E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085D00E-9B2E-4F54-9A92-F1B45A952252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42E3DEC-DAED-4178-AE9D-70060F413AFE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A91D8AD-48D1-47C6-ACDD-5D93ABDB20D0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EF3B076C-EFD3-4E6D-863E-54B00CA20015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A2A17D9-45AC-4AFC-9F55-3DD5503274E7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D7F3BC7-EB6D-4495-98E4-941ADE8D96AD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39B2-CD07-473C-A947-63EC27D7496F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5AC6A6-69E1-4AD1-874D-580C29653D2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48F04-F4BB-4A19-954B-B653A54B7464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A4BEC-A3AD-4A46-991E-AE3853C45F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F66A3-08E8-4943-98FA-4A7C0AFCFD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C38AC-1FD1-4956-92E7-F028406A4A5D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AE912-F285-42C6-8C5E-51C3F127AB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CABBB1-3A56-4AB5-9BD5-9921FA7385C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65EC0-3D31-4947-A323-09C791F9065F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09C35-3746-419A-8BEC-2F6F95C5335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F3588-0C02-46AD-89C4-FF490ED3C57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AA8E9-AC13-4714-8ADC-19408F77B10C}"/>
              </a:ext>
            </a:extLst>
          </p:cNvPr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B151B-5B54-4415-8FCE-78F6E838E3E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9A0CAB-620E-48B4-90E6-C4ACFDB29A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1559AD-3320-4719-AA9A-8BE286037DCB}"/>
              </a:ext>
            </a:extLst>
          </p:cNvPr>
          <p:cNvGrpSpPr/>
          <p:nvPr/>
        </p:nvGrpSpPr>
        <p:grpSpPr>
          <a:xfrm>
            <a:off x="875490" y="5373954"/>
            <a:ext cx="6138154" cy="863358"/>
            <a:chOff x="803640" y="3362835"/>
            <a:chExt cx="2059657" cy="8633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AAEA14-165A-4C51-A3E2-FBAB48D60E6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408730-4EE8-459D-85ED-BBFA3310B3C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02A07721-68B3-4F9D-BE20-D5D98F2EFC55}"/>
              </a:ext>
            </a:extLst>
          </p:cNvPr>
          <p:cNvSpPr/>
          <p:nvPr/>
        </p:nvSpPr>
        <p:spPr>
          <a:xfrm>
            <a:off x="5939662" y="345335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6F85632E-9427-4EAF-BB32-82469E15E652}"/>
              </a:ext>
            </a:extLst>
          </p:cNvPr>
          <p:cNvSpPr/>
          <p:nvPr/>
        </p:nvSpPr>
        <p:spPr>
          <a:xfrm>
            <a:off x="5950193" y="4089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C19C39FC-3F16-4956-A9F9-82B9C041D87C}"/>
              </a:ext>
            </a:extLst>
          </p:cNvPr>
          <p:cNvSpPr/>
          <p:nvPr/>
        </p:nvSpPr>
        <p:spPr>
          <a:xfrm flipH="1">
            <a:off x="5901114" y="20354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4D082ADF-B67B-404F-A2EB-9353A0CAFCF4}"/>
              </a:ext>
            </a:extLst>
          </p:cNvPr>
          <p:cNvSpPr>
            <a:spLocks noChangeAspect="1"/>
          </p:cNvSpPr>
          <p:nvPr/>
        </p:nvSpPr>
        <p:spPr>
          <a:xfrm>
            <a:off x="5897489" y="27281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976665" y="1223620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4749694" y="1180862"/>
            <a:ext cx="4218459" cy="24054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ortfolio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sentation</a:t>
            </a:r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66B6F891-ADCA-4E19-804E-C61E90D4C615}"/>
              </a:ext>
            </a:extLst>
          </p:cNvPr>
          <p:cNvSpPr/>
          <p:nvPr/>
        </p:nvSpPr>
        <p:spPr>
          <a:xfrm rot="10800000">
            <a:off x="11241053" y="3584307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5BC3F1-D2BF-4076-BA6F-973093A13EAF}"/>
              </a:ext>
            </a:extLst>
          </p:cNvPr>
          <p:cNvSpPr/>
          <p:nvPr/>
        </p:nvSpPr>
        <p:spPr>
          <a:xfrm>
            <a:off x="8968153" y="761078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B71E-AD65-4735-8AF0-2EB441B77B4B}"/>
              </a:ext>
            </a:extLst>
          </p:cNvPr>
          <p:cNvSpPr txBox="1"/>
          <p:nvPr/>
        </p:nvSpPr>
        <p:spPr>
          <a:xfrm>
            <a:off x="9422042" y="906651"/>
            <a:ext cx="2241327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BE10A0B7-03D1-4925-8DA4-10C99A662480}"/>
              </a:ext>
            </a:extLst>
          </p:cNvPr>
          <p:cNvGrpSpPr/>
          <p:nvPr/>
        </p:nvGrpSpPr>
        <p:grpSpPr>
          <a:xfrm>
            <a:off x="6458054" y="4565298"/>
            <a:ext cx="5020197" cy="646331"/>
            <a:chOff x="959011" y="259762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1A2E1-5282-4691-927D-311DA2FB4CFB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157B96-CAA7-4E60-9C80-9A544F326D52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D22FE223-840A-42F4-830D-286345F6A0A4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2CFC116D-F017-4A1A-82CF-DC5A5656DB7B}"/>
              </a:ext>
            </a:extLst>
          </p:cNvPr>
          <p:cNvGrpSpPr/>
          <p:nvPr/>
        </p:nvGrpSpPr>
        <p:grpSpPr>
          <a:xfrm>
            <a:off x="6458054" y="5243471"/>
            <a:ext cx="5020197" cy="646331"/>
            <a:chOff x="959011" y="3630156"/>
            <a:chExt cx="502019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0338-FA2A-4EBD-917A-088A275AF344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4E1D0-EB48-491A-9CCD-8D73A3B4848B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A1EFEBA4-516A-4472-AA3C-AF8C929A15FB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A3B5F49-8815-4562-894C-2451D8D694FC}"/>
              </a:ext>
            </a:extLst>
          </p:cNvPr>
          <p:cNvGrpSpPr/>
          <p:nvPr/>
        </p:nvGrpSpPr>
        <p:grpSpPr>
          <a:xfrm>
            <a:off x="6458054" y="5921643"/>
            <a:ext cx="5020197" cy="646331"/>
            <a:chOff x="959011" y="4662686"/>
            <a:chExt cx="5020197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E449C-0409-4333-A741-0D3526086AC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F5BC8-4431-45B8-B55A-0B49A59218C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1228FB9-7131-457A-95A7-BBA59A076B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 도형 3">
            <a:extLst>
              <a:ext uri="{FF2B5EF4-FFF2-40B4-BE49-F238E27FC236}">
                <a16:creationId xmlns:a16="http://schemas.microsoft.com/office/drawing/2014/main" id="{CF00337B-08D8-4F82-86BB-37B129C4372E}"/>
              </a:ext>
            </a:extLst>
          </p:cNvPr>
          <p:cNvSpPr/>
          <p:nvPr/>
        </p:nvSpPr>
        <p:spPr>
          <a:xfrm rot="5400000">
            <a:off x="6830726" y="2172441"/>
            <a:ext cx="1121870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4" name="L 도형 4">
            <a:extLst>
              <a:ext uri="{FF2B5EF4-FFF2-40B4-BE49-F238E27FC236}">
                <a16:creationId xmlns:a16="http://schemas.microsoft.com/office/drawing/2014/main" id="{B9871221-A788-4446-B4DB-CC350EE224B2}"/>
              </a:ext>
            </a:extLst>
          </p:cNvPr>
          <p:cNvSpPr/>
          <p:nvPr/>
        </p:nvSpPr>
        <p:spPr>
          <a:xfrm rot="5400000">
            <a:off x="9383069" y="1654718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5" name="L 도형 5">
            <a:extLst>
              <a:ext uri="{FF2B5EF4-FFF2-40B4-BE49-F238E27FC236}">
                <a16:creationId xmlns:a16="http://schemas.microsoft.com/office/drawing/2014/main" id="{9E3528F8-4E57-4601-B34C-9348F77EEE36}"/>
              </a:ext>
            </a:extLst>
          </p:cNvPr>
          <p:cNvSpPr/>
          <p:nvPr/>
        </p:nvSpPr>
        <p:spPr>
          <a:xfrm rot="5400000">
            <a:off x="4278384" y="2690165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B06CB436-13A7-4824-81B1-BC8C01DDBF43}"/>
              </a:ext>
            </a:extLst>
          </p:cNvPr>
          <p:cNvGrpSpPr/>
          <p:nvPr/>
        </p:nvGrpSpPr>
        <p:grpSpPr>
          <a:xfrm>
            <a:off x="3954196" y="3695741"/>
            <a:ext cx="1955627" cy="760699"/>
            <a:chOff x="1464245" y="3861050"/>
            <a:chExt cx="1955627" cy="7606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FAE6B4-C1D4-4CB8-9B06-C828D47E44F8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5D4848-137E-4B00-A6B8-CE273B1E03BF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02 CONTENTS</a:t>
              </a:r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78AEE17E-2A63-4780-BD9C-153EFD3E28B7}"/>
              </a:ext>
            </a:extLst>
          </p:cNvPr>
          <p:cNvGrpSpPr/>
          <p:nvPr/>
        </p:nvGrpSpPr>
        <p:grpSpPr>
          <a:xfrm>
            <a:off x="6512883" y="3178518"/>
            <a:ext cx="1944216" cy="760699"/>
            <a:chOff x="3737115" y="3284986"/>
            <a:chExt cx="1944216" cy="760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98AF79-7E0A-4A0F-AD69-3C7BB6BD5669}"/>
                </a:ext>
              </a:extLst>
            </p:cNvPr>
            <p:cNvSpPr txBox="1"/>
            <p:nvPr/>
          </p:nvSpPr>
          <p:spPr>
            <a:xfrm>
              <a:off x="3737115" y="3584020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2F0AF-1D7A-4D79-91C8-F0CF99675E26}"/>
                </a:ext>
              </a:extLst>
            </p:cNvPr>
            <p:cNvSpPr txBox="1"/>
            <p:nvPr/>
          </p:nvSpPr>
          <p:spPr>
            <a:xfrm>
              <a:off x="3740562" y="3284986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03 CONTENTS</a:t>
              </a: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97C03D54-19A9-47A1-972D-77C3786CB84B}"/>
              </a:ext>
            </a:extLst>
          </p:cNvPr>
          <p:cNvGrpSpPr/>
          <p:nvPr/>
        </p:nvGrpSpPr>
        <p:grpSpPr>
          <a:xfrm>
            <a:off x="9060160" y="2661297"/>
            <a:ext cx="1944216" cy="760699"/>
            <a:chOff x="6012160" y="2708922"/>
            <a:chExt cx="1944216" cy="7606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9FC90C-9028-4219-B249-3412D9A0FAB2}"/>
                </a:ext>
              </a:extLst>
            </p:cNvPr>
            <p:cNvSpPr txBox="1"/>
            <p:nvPr/>
          </p:nvSpPr>
          <p:spPr>
            <a:xfrm>
              <a:off x="6012160" y="3007956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8A4B4-7042-4B1B-AD1B-833CB9F736A2}"/>
                </a:ext>
              </a:extLst>
            </p:cNvPr>
            <p:cNvSpPr txBox="1"/>
            <p:nvPr/>
          </p:nvSpPr>
          <p:spPr>
            <a:xfrm>
              <a:off x="6015607" y="2708922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04 CONTENTS</a:t>
              </a:r>
            </a:p>
          </p:txBody>
        </p:sp>
      </p:grpSp>
      <p:sp>
        <p:nvSpPr>
          <p:cNvPr id="15" name="Oval 10">
            <a:extLst>
              <a:ext uri="{FF2B5EF4-FFF2-40B4-BE49-F238E27FC236}">
                <a16:creationId xmlns:a16="http://schemas.microsoft.com/office/drawing/2014/main" id="{FA4D4BBB-DF2F-42A9-8222-629027AF2C70}"/>
              </a:ext>
            </a:extLst>
          </p:cNvPr>
          <p:cNvSpPr/>
          <p:nvPr/>
        </p:nvSpPr>
        <p:spPr>
          <a:xfrm>
            <a:off x="3540668" y="5368283"/>
            <a:ext cx="640080" cy="6400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16" name="그룹 20">
            <a:extLst>
              <a:ext uri="{FF2B5EF4-FFF2-40B4-BE49-F238E27FC236}">
                <a16:creationId xmlns:a16="http://schemas.microsoft.com/office/drawing/2014/main" id="{ED49B942-5508-4288-ADA9-CF513F8E88CA}"/>
              </a:ext>
            </a:extLst>
          </p:cNvPr>
          <p:cNvGrpSpPr/>
          <p:nvPr/>
        </p:nvGrpSpPr>
        <p:grpSpPr>
          <a:xfrm>
            <a:off x="4277948" y="5316702"/>
            <a:ext cx="1780233" cy="740405"/>
            <a:chOff x="1204823" y="4992851"/>
            <a:chExt cx="1911560" cy="7404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14057D-62C3-4406-97F5-23A8B466789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F2033E-F974-480F-94BE-FE307F2FEB84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Oval 10">
            <a:extLst>
              <a:ext uri="{FF2B5EF4-FFF2-40B4-BE49-F238E27FC236}">
                <a16:creationId xmlns:a16="http://schemas.microsoft.com/office/drawing/2014/main" id="{92CCBC9B-F48F-4BE5-95DF-D827ADD2B04F}"/>
              </a:ext>
            </a:extLst>
          </p:cNvPr>
          <p:cNvSpPr/>
          <p:nvPr/>
        </p:nvSpPr>
        <p:spPr>
          <a:xfrm>
            <a:off x="6194713" y="5368283"/>
            <a:ext cx="640080" cy="6400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0" name="그룹 21">
            <a:extLst>
              <a:ext uri="{FF2B5EF4-FFF2-40B4-BE49-F238E27FC236}">
                <a16:creationId xmlns:a16="http://schemas.microsoft.com/office/drawing/2014/main" id="{38B488F2-AEF7-47EC-A047-E3110FD4E979}"/>
              </a:ext>
            </a:extLst>
          </p:cNvPr>
          <p:cNvGrpSpPr/>
          <p:nvPr/>
        </p:nvGrpSpPr>
        <p:grpSpPr>
          <a:xfrm>
            <a:off x="6931993" y="5316702"/>
            <a:ext cx="1780233" cy="740405"/>
            <a:chOff x="4028592" y="4992851"/>
            <a:chExt cx="1911560" cy="7404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BFA8A2-19ED-41F8-8845-97982EE9CB51}"/>
                </a:ext>
              </a:extLst>
            </p:cNvPr>
            <p:cNvSpPr txBox="1"/>
            <p:nvPr/>
          </p:nvSpPr>
          <p:spPr>
            <a:xfrm>
              <a:off x="4028592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F476E-56A4-4A3D-B577-627D6A2EB1ED}"/>
                </a:ext>
              </a:extLst>
            </p:cNvPr>
            <p:cNvSpPr txBox="1"/>
            <p:nvPr/>
          </p:nvSpPr>
          <p:spPr>
            <a:xfrm>
              <a:off x="4028593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Oval 10">
            <a:extLst>
              <a:ext uri="{FF2B5EF4-FFF2-40B4-BE49-F238E27FC236}">
                <a16:creationId xmlns:a16="http://schemas.microsoft.com/office/drawing/2014/main" id="{E3F27E78-1E03-4107-BCF2-0183E62D97D0}"/>
              </a:ext>
            </a:extLst>
          </p:cNvPr>
          <p:cNvSpPr/>
          <p:nvPr/>
        </p:nvSpPr>
        <p:spPr>
          <a:xfrm>
            <a:off x="8848757" y="5368283"/>
            <a:ext cx="640080" cy="64008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16051942-7918-4A56-A8EB-691B5F5680A3}"/>
              </a:ext>
            </a:extLst>
          </p:cNvPr>
          <p:cNvGrpSpPr/>
          <p:nvPr/>
        </p:nvGrpSpPr>
        <p:grpSpPr>
          <a:xfrm>
            <a:off x="9586037" y="5316702"/>
            <a:ext cx="1780233" cy="740405"/>
            <a:chOff x="6852361" y="4992851"/>
            <a:chExt cx="1911560" cy="7404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2D9CE0-03FB-49C3-A884-C43D2852ADF7}"/>
                </a:ext>
              </a:extLst>
            </p:cNvPr>
            <p:cNvSpPr txBox="1"/>
            <p:nvPr/>
          </p:nvSpPr>
          <p:spPr>
            <a:xfrm>
              <a:off x="6852361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4079B-0EFD-43C6-ADBE-1F9E1FF8B062}"/>
                </a:ext>
              </a:extLst>
            </p:cNvPr>
            <p:cNvSpPr txBox="1"/>
            <p:nvPr/>
          </p:nvSpPr>
          <p:spPr>
            <a:xfrm>
              <a:off x="6852362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L 도형 36">
            <a:extLst>
              <a:ext uri="{FF2B5EF4-FFF2-40B4-BE49-F238E27FC236}">
                <a16:creationId xmlns:a16="http://schemas.microsoft.com/office/drawing/2014/main" id="{85AEC616-5B18-49FB-9C38-B88A6190CAD7}"/>
              </a:ext>
            </a:extLst>
          </p:cNvPr>
          <p:cNvSpPr/>
          <p:nvPr/>
        </p:nvSpPr>
        <p:spPr>
          <a:xfrm rot="5400000">
            <a:off x="1726042" y="3207889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28" name="그룹 38">
            <a:extLst>
              <a:ext uri="{FF2B5EF4-FFF2-40B4-BE49-F238E27FC236}">
                <a16:creationId xmlns:a16="http://schemas.microsoft.com/office/drawing/2014/main" id="{879F4A8D-CBB0-4234-A3CF-B6F2B3DA8CB9}"/>
              </a:ext>
            </a:extLst>
          </p:cNvPr>
          <p:cNvGrpSpPr/>
          <p:nvPr/>
        </p:nvGrpSpPr>
        <p:grpSpPr>
          <a:xfrm>
            <a:off x="1395508" y="4212963"/>
            <a:ext cx="1955627" cy="760699"/>
            <a:chOff x="1464245" y="3861050"/>
            <a:chExt cx="1955627" cy="7606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9D29F-D6E0-400C-8E1B-97D8A689B46B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6DE628-B3DC-46CF-8BE2-1995104EBBE7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01 CONTENTS</a:t>
              </a:r>
            </a:p>
          </p:txBody>
        </p:sp>
      </p:grpSp>
      <p:sp>
        <p:nvSpPr>
          <p:cNvPr id="31" name="Oval 10">
            <a:extLst>
              <a:ext uri="{FF2B5EF4-FFF2-40B4-BE49-F238E27FC236}">
                <a16:creationId xmlns:a16="http://schemas.microsoft.com/office/drawing/2014/main" id="{DFE8D75E-3502-45A4-B86D-6D93AA994A23}"/>
              </a:ext>
            </a:extLst>
          </p:cNvPr>
          <p:cNvSpPr/>
          <p:nvPr/>
        </p:nvSpPr>
        <p:spPr>
          <a:xfrm>
            <a:off x="886623" y="5375996"/>
            <a:ext cx="640080" cy="6400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32" name="그룹 47">
            <a:extLst>
              <a:ext uri="{FF2B5EF4-FFF2-40B4-BE49-F238E27FC236}">
                <a16:creationId xmlns:a16="http://schemas.microsoft.com/office/drawing/2014/main" id="{1E0354A4-AEAB-4A3B-9872-024E12C2C15B}"/>
              </a:ext>
            </a:extLst>
          </p:cNvPr>
          <p:cNvGrpSpPr/>
          <p:nvPr/>
        </p:nvGrpSpPr>
        <p:grpSpPr>
          <a:xfrm>
            <a:off x="1623903" y="5324416"/>
            <a:ext cx="1780233" cy="740405"/>
            <a:chOff x="1204823" y="4992851"/>
            <a:chExt cx="1911560" cy="7404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280F15-8B50-431C-A0EE-0C39F97904D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DB11FB-097D-417E-9F5B-AA71E282526A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화살표: 원형 14">
            <a:extLst>
              <a:ext uri="{FF2B5EF4-FFF2-40B4-BE49-F238E27FC236}">
                <a16:creationId xmlns:a16="http://schemas.microsoft.com/office/drawing/2014/main" id="{4C89D2FA-0A50-44F3-B744-1D90D915B9F4}"/>
              </a:ext>
            </a:extLst>
          </p:cNvPr>
          <p:cNvSpPr/>
          <p:nvPr/>
        </p:nvSpPr>
        <p:spPr>
          <a:xfrm>
            <a:off x="2794753" y="2568061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화살표: 원형 44">
            <a:extLst>
              <a:ext uri="{FF2B5EF4-FFF2-40B4-BE49-F238E27FC236}">
                <a16:creationId xmlns:a16="http://schemas.microsoft.com/office/drawing/2014/main" id="{7E798B87-F727-477C-82E9-604088217C37}"/>
              </a:ext>
            </a:extLst>
          </p:cNvPr>
          <p:cNvSpPr/>
          <p:nvPr/>
        </p:nvSpPr>
        <p:spPr>
          <a:xfrm>
            <a:off x="5405561" y="2030656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화살표: 원형 45">
            <a:extLst>
              <a:ext uri="{FF2B5EF4-FFF2-40B4-BE49-F238E27FC236}">
                <a16:creationId xmlns:a16="http://schemas.microsoft.com/office/drawing/2014/main" id="{7EFAE7E8-F521-4A49-9ABA-B4827F680804}"/>
              </a:ext>
            </a:extLst>
          </p:cNvPr>
          <p:cNvSpPr/>
          <p:nvPr/>
        </p:nvSpPr>
        <p:spPr>
          <a:xfrm>
            <a:off x="8016369" y="1493250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FD9C316C-FB4D-434C-8C3E-B9E20A0F33E7}"/>
              </a:ext>
            </a:extLst>
          </p:cNvPr>
          <p:cNvSpPr/>
          <p:nvPr/>
        </p:nvSpPr>
        <p:spPr>
          <a:xfrm>
            <a:off x="1055212" y="5595442"/>
            <a:ext cx="302963" cy="2221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8134C8C-1259-43FB-8B44-035D6FFF0706}"/>
              </a:ext>
            </a:extLst>
          </p:cNvPr>
          <p:cNvSpPr/>
          <p:nvPr/>
        </p:nvSpPr>
        <p:spPr>
          <a:xfrm>
            <a:off x="3718669" y="5551350"/>
            <a:ext cx="314748" cy="32000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>
            <a:extLst>
              <a:ext uri="{FF2B5EF4-FFF2-40B4-BE49-F238E27FC236}">
                <a16:creationId xmlns:a16="http://schemas.microsoft.com/office/drawing/2014/main" id="{0ED0922C-3E5B-4668-9F43-30A447FFF853}"/>
              </a:ext>
            </a:extLst>
          </p:cNvPr>
          <p:cNvSpPr/>
          <p:nvPr/>
        </p:nvSpPr>
        <p:spPr>
          <a:xfrm rot="18805991">
            <a:off x="6359054" y="5527886"/>
            <a:ext cx="342825" cy="33924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874428C-093B-4F65-8EA0-4899EBAD9EE4}"/>
              </a:ext>
            </a:extLst>
          </p:cNvPr>
          <p:cNvSpPr/>
          <p:nvPr/>
        </p:nvSpPr>
        <p:spPr>
          <a:xfrm>
            <a:off x="9016172" y="5564910"/>
            <a:ext cx="315111" cy="2420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FD366-5FF9-4486-9131-C2FB19EC9AD6}"/>
              </a:ext>
            </a:extLst>
          </p:cNvPr>
          <p:cNvGrpSpPr/>
          <p:nvPr/>
        </p:nvGrpSpPr>
        <p:grpSpPr>
          <a:xfrm>
            <a:off x="4347658" y="1959412"/>
            <a:ext cx="3496686" cy="3888157"/>
            <a:chOff x="2808139" y="1972867"/>
            <a:chExt cx="3544350" cy="39411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F6D1EE-EF3B-404F-8F97-509F41B8A930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28A865-E187-4DFA-BA86-8EF6500AB322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 Same Side Corner Rectangle 2">
                <a:extLst>
                  <a:ext uri="{FF2B5EF4-FFF2-40B4-BE49-F238E27FC236}">
                    <a16:creationId xmlns:a16="http://schemas.microsoft.com/office/drawing/2014/main" id="{2B211F91-A5DE-4D74-B9B0-7831F74A06E9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375D4C-48E3-48D0-90AA-7FF14F1F46FE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0847B-9134-41BE-9F47-4B3235CDC5E3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 Same Side Corner Rectangle 2">
                <a:extLst>
                  <a:ext uri="{FF2B5EF4-FFF2-40B4-BE49-F238E27FC236}">
                    <a16:creationId xmlns:a16="http://schemas.microsoft.com/office/drawing/2014/main" id="{A520453A-A40D-459E-80D3-DD40842BFD13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D210C7-D584-4FB2-8AE6-DC0518D8502D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E1D78A-33E1-4775-BE9C-80FDEE1749EE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 Same Side Corner Rectangle 2">
                <a:extLst>
                  <a:ext uri="{FF2B5EF4-FFF2-40B4-BE49-F238E27FC236}">
                    <a16:creationId xmlns:a16="http://schemas.microsoft.com/office/drawing/2014/main" id="{6ED69095-E9E8-425A-94A1-5AB64DE48C61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6970B8-E820-453F-B9FF-9E27DFB9FEF8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12A1E8-F85B-431B-AAF3-4AE6DD86847B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 Same Side Corner Rectangle 2">
                <a:extLst>
                  <a:ext uri="{FF2B5EF4-FFF2-40B4-BE49-F238E27FC236}">
                    <a16:creationId xmlns:a16="http://schemas.microsoft.com/office/drawing/2014/main" id="{5240D010-5CC3-4765-A90D-CA576D4688BB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448561-2288-4FC6-A921-EE7CF957A032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584BDC-A1D3-4B56-BD7F-D05FF022F96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 Same Side Corner Rectangle 2">
                <a:extLst>
                  <a:ext uri="{FF2B5EF4-FFF2-40B4-BE49-F238E27FC236}">
                    <a16:creationId xmlns:a16="http://schemas.microsoft.com/office/drawing/2014/main" id="{A9A7C5F1-2AB8-492C-992E-C17894ED7D7E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94C20-9D63-4CBF-9A50-219761E74F06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44909-3E1D-4254-9EC9-D4E7ADDF4650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 Same Side Corner Rectangle 2">
                <a:extLst>
                  <a:ext uri="{FF2B5EF4-FFF2-40B4-BE49-F238E27FC236}">
                    <a16:creationId xmlns:a16="http://schemas.microsoft.com/office/drawing/2014/main" id="{5C46D473-2DDD-4784-98EB-711F446F4F78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D8CEC9-A0DF-414F-B47F-F3714F02DE31}"/>
              </a:ext>
            </a:extLst>
          </p:cNvPr>
          <p:cNvGrpSpPr/>
          <p:nvPr/>
        </p:nvGrpSpPr>
        <p:grpSpPr>
          <a:xfrm>
            <a:off x="5455660" y="3496936"/>
            <a:ext cx="1280683" cy="733351"/>
            <a:chOff x="3340671" y="1947423"/>
            <a:chExt cx="1429684" cy="7333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D13D8A-E59D-400A-84CC-046F3ADDF324}"/>
                </a:ext>
              </a:extLst>
            </p:cNvPr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03F25-48AD-4791-9335-DB9201C802B4}"/>
                </a:ext>
              </a:extLst>
            </p:cNvPr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CF21A9-BA8F-4E02-8326-21E58D1E9890}"/>
              </a:ext>
            </a:extLst>
          </p:cNvPr>
          <p:cNvGrpSpPr/>
          <p:nvPr/>
        </p:nvGrpSpPr>
        <p:grpSpPr>
          <a:xfrm>
            <a:off x="6993217" y="5142189"/>
            <a:ext cx="3276000" cy="923330"/>
            <a:chOff x="2551706" y="4283314"/>
            <a:chExt cx="1416829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A1F784-5FBF-4CD7-B839-9DD91F46433D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3333C9-D04E-4FEA-AD1E-8405B38CF23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246895-0CF7-4345-BC74-FA4C7A5D0022}"/>
              </a:ext>
            </a:extLst>
          </p:cNvPr>
          <p:cNvGrpSpPr/>
          <p:nvPr/>
        </p:nvGrpSpPr>
        <p:grpSpPr>
          <a:xfrm>
            <a:off x="8213477" y="3749685"/>
            <a:ext cx="3276000" cy="923330"/>
            <a:chOff x="2551706" y="4283314"/>
            <a:chExt cx="1416829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C77AA9-1D24-4E3C-B60E-C70CFB3AE6EB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A99D17-618B-42E0-973E-BDFB0742BC09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90619-8DAA-4F64-BDFC-4891746F034E}"/>
              </a:ext>
            </a:extLst>
          </p:cNvPr>
          <p:cNvGrpSpPr/>
          <p:nvPr/>
        </p:nvGrpSpPr>
        <p:grpSpPr>
          <a:xfrm>
            <a:off x="8213477" y="2357181"/>
            <a:ext cx="3276000" cy="923330"/>
            <a:chOff x="2551706" y="4283314"/>
            <a:chExt cx="1416829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97581-3FCE-48D0-859C-FCB19952C7A1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DDF999-8F69-4960-B20C-F6D47B59CA9A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4985E4-17C3-4C25-9178-8FAB63774F1D}"/>
              </a:ext>
            </a:extLst>
          </p:cNvPr>
          <p:cNvGrpSpPr/>
          <p:nvPr/>
        </p:nvGrpSpPr>
        <p:grpSpPr>
          <a:xfrm>
            <a:off x="729762" y="4445937"/>
            <a:ext cx="3276000" cy="923330"/>
            <a:chOff x="2551706" y="4283314"/>
            <a:chExt cx="1416829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2003DB-66E6-413A-B1EA-0195AEE5D9EF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EC2C88-9317-4A28-B7CD-39C5541F2328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7AE23-7FCC-4DBB-9753-5AF5D7C84863}"/>
              </a:ext>
            </a:extLst>
          </p:cNvPr>
          <p:cNvGrpSpPr/>
          <p:nvPr/>
        </p:nvGrpSpPr>
        <p:grpSpPr>
          <a:xfrm>
            <a:off x="729762" y="3053433"/>
            <a:ext cx="3276000" cy="923330"/>
            <a:chOff x="2551706" y="4283314"/>
            <a:chExt cx="1416829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23640E-D25C-4BA5-BA35-479F7A11627A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5B6B04-15B4-4C0A-AF77-96A61C5A59C2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AB62DA-BE62-463A-8C17-063C716D188B}"/>
              </a:ext>
            </a:extLst>
          </p:cNvPr>
          <p:cNvGrpSpPr/>
          <p:nvPr/>
        </p:nvGrpSpPr>
        <p:grpSpPr>
          <a:xfrm>
            <a:off x="1948058" y="1660929"/>
            <a:ext cx="3276000" cy="923330"/>
            <a:chOff x="2551706" y="4283314"/>
            <a:chExt cx="1416829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E282A8-9B16-4CEA-AD34-1A9998B46955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47E64B-52B0-4DA2-987E-4531671CD29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05B335D-4346-48DA-B023-7212D14BB046}"/>
              </a:ext>
            </a:extLst>
          </p:cNvPr>
          <p:cNvSpPr/>
          <p:nvPr/>
        </p:nvSpPr>
        <p:spPr>
          <a:xfrm>
            <a:off x="747961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E1E7337-34AB-4C02-8336-C8C8994B5A9B}"/>
              </a:ext>
            </a:extLst>
          </p:cNvPr>
          <p:cNvSpPr/>
          <p:nvPr/>
        </p:nvSpPr>
        <p:spPr>
          <a:xfrm>
            <a:off x="747961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D3827EE-FCBF-42FB-A07E-86649FEF7DBA}"/>
              </a:ext>
            </a:extLst>
          </p:cNvPr>
          <p:cNvSpPr/>
          <p:nvPr/>
        </p:nvSpPr>
        <p:spPr>
          <a:xfrm>
            <a:off x="747961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064E3AF-C187-444F-AA0E-28D7E0A80331}"/>
              </a:ext>
            </a:extLst>
          </p:cNvPr>
          <p:cNvGrpSpPr/>
          <p:nvPr/>
        </p:nvGrpSpPr>
        <p:grpSpPr>
          <a:xfrm>
            <a:off x="1747689" y="1839492"/>
            <a:ext cx="2412000" cy="1080592"/>
            <a:chOff x="6210998" y="1433695"/>
            <a:chExt cx="1457346" cy="1080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06A147-F4FC-46AD-AD94-6BCDAB0F5523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F7091-0B27-4247-B7CF-0C5F7DFEB345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226C53-13E5-49AC-84B5-EA95A62BCB9B}"/>
              </a:ext>
            </a:extLst>
          </p:cNvPr>
          <p:cNvGrpSpPr/>
          <p:nvPr/>
        </p:nvGrpSpPr>
        <p:grpSpPr>
          <a:xfrm>
            <a:off x="1747689" y="3397590"/>
            <a:ext cx="2412000" cy="1080592"/>
            <a:chOff x="6210998" y="1433695"/>
            <a:chExt cx="1457346" cy="10805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D3B461-0E4E-419D-A6AE-D41E5119ACC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12979-FF33-433A-8EB1-0825981C71E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1140953-78F6-44CF-8747-C9357F7160EB}"/>
              </a:ext>
            </a:extLst>
          </p:cNvPr>
          <p:cNvGrpSpPr/>
          <p:nvPr/>
        </p:nvGrpSpPr>
        <p:grpSpPr>
          <a:xfrm>
            <a:off x="1742778" y="4955688"/>
            <a:ext cx="2412000" cy="1080592"/>
            <a:chOff x="6210998" y="1433695"/>
            <a:chExt cx="1457346" cy="1080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33EBDD-5A49-44B6-AE46-429346E0A90F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9CA08-90EB-4331-B22C-22E8384F56A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6">
            <a:extLst>
              <a:ext uri="{FF2B5EF4-FFF2-40B4-BE49-F238E27FC236}">
                <a16:creationId xmlns:a16="http://schemas.microsoft.com/office/drawing/2014/main" id="{FEE774A3-DA01-4F52-99C5-CC94D1F77155}"/>
              </a:ext>
            </a:extLst>
          </p:cNvPr>
          <p:cNvSpPr/>
          <p:nvPr/>
        </p:nvSpPr>
        <p:spPr>
          <a:xfrm>
            <a:off x="10747226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BA6155E-EB1F-4802-A794-BCC7D636FC8E}"/>
              </a:ext>
            </a:extLst>
          </p:cNvPr>
          <p:cNvSpPr/>
          <p:nvPr/>
        </p:nvSpPr>
        <p:spPr>
          <a:xfrm>
            <a:off x="10747226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7B6D28A-3437-470A-AEF7-10891B1D3FEC}"/>
              </a:ext>
            </a:extLst>
          </p:cNvPr>
          <p:cNvSpPr/>
          <p:nvPr/>
        </p:nvSpPr>
        <p:spPr>
          <a:xfrm>
            <a:off x="10747226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7D85DB2-4E55-44F6-9C4B-412F031B8177}"/>
              </a:ext>
            </a:extLst>
          </p:cNvPr>
          <p:cNvGrpSpPr/>
          <p:nvPr/>
        </p:nvGrpSpPr>
        <p:grpSpPr>
          <a:xfrm>
            <a:off x="7857728" y="1839492"/>
            <a:ext cx="2412000" cy="1080592"/>
            <a:chOff x="6210998" y="1433695"/>
            <a:chExt cx="1457346" cy="10805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0E83E-9AFB-43A0-A418-05A2DD6E164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0BEC01-6353-4C7D-8EBD-5FD4B4CA98E9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4C9EC43-5527-4AC7-B204-96C7DD464D3B}"/>
              </a:ext>
            </a:extLst>
          </p:cNvPr>
          <p:cNvGrpSpPr/>
          <p:nvPr/>
        </p:nvGrpSpPr>
        <p:grpSpPr>
          <a:xfrm>
            <a:off x="7857728" y="3397590"/>
            <a:ext cx="2412000" cy="1080592"/>
            <a:chOff x="6210998" y="1433695"/>
            <a:chExt cx="1457346" cy="10805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77F918-2D78-4E4A-8757-DC433684DB6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C62C75-8BA9-4699-B828-7A9FDA47A32A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7ABC22E-EA1D-488B-B4E3-FB8593BC3D46}"/>
              </a:ext>
            </a:extLst>
          </p:cNvPr>
          <p:cNvGrpSpPr/>
          <p:nvPr/>
        </p:nvGrpSpPr>
        <p:grpSpPr>
          <a:xfrm>
            <a:off x="7852817" y="4955688"/>
            <a:ext cx="2412000" cy="1080592"/>
            <a:chOff x="6210998" y="1433695"/>
            <a:chExt cx="1457346" cy="10805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C2150-E3F4-4E30-B2D3-B92D8229BD1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657B59-057B-43B8-9DCA-5D9EBC04C50E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253F2E68-CD8F-42DB-B301-9B07659A449F}"/>
              </a:ext>
            </a:extLst>
          </p:cNvPr>
          <p:cNvSpPr/>
          <p:nvPr/>
        </p:nvSpPr>
        <p:spPr>
          <a:xfrm>
            <a:off x="10919982" y="2248920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FA69698E-47C0-461A-BF3C-F76BB5907EB3}"/>
              </a:ext>
            </a:extLst>
          </p:cNvPr>
          <p:cNvSpPr>
            <a:spLocks noChangeAspect="1"/>
          </p:cNvSpPr>
          <p:nvPr/>
        </p:nvSpPr>
        <p:spPr>
          <a:xfrm>
            <a:off x="951953" y="377178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6C8C5BD8-180B-4FA7-9EA4-B90F87CB810F}"/>
              </a:ext>
            </a:extLst>
          </p:cNvPr>
          <p:cNvSpPr/>
          <p:nvPr/>
        </p:nvSpPr>
        <p:spPr>
          <a:xfrm>
            <a:off x="936219" y="535145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0EC1DB81-58ED-41B3-8823-9F3983487C13}"/>
              </a:ext>
            </a:extLst>
          </p:cNvPr>
          <p:cNvSpPr/>
          <p:nvPr/>
        </p:nvSpPr>
        <p:spPr>
          <a:xfrm>
            <a:off x="951952" y="218304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0241654-09B3-4651-97B7-20E87D8C91D8}"/>
              </a:ext>
            </a:extLst>
          </p:cNvPr>
          <p:cNvSpPr/>
          <p:nvPr/>
        </p:nvSpPr>
        <p:spPr>
          <a:xfrm rot="2700000">
            <a:off x="10982054" y="3713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DE9D5955-C20B-4AE2-8E51-9908CAD8DA58}"/>
              </a:ext>
            </a:extLst>
          </p:cNvPr>
          <p:cNvSpPr/>
          <p:nvPr/>
        </p:nvSpPr>
        <p:spPr>
          <a:xfrm>
            <a:off x="10938270" y="5327380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1FBF17DA-56C0-4E25-802F-CC5980D3026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33360-0433-4AF3-A64E-A88A5635CE2E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81734-3D78-4BCA-9444-78DA5A28371E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F007-3D0A-4148-8906-B28DFD68B8FC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B0DC9-5EAB-4BD4-9316-7A777A0DD76E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622F4-714F-481E-9006-2413544A99CF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678067F8-F330-4D7F-AC3B-3D3FE008BC68}"/>
              </a:ext>
            </a:extLst>
          </p:cNvPr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5A7D5A-FA80-4CA3-9E74-B5C006267795}"/>
                </a:ext>
              </a:extLst>
            </p:cNvPr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07AD73-65AF-4F0A-88B9-951B923663DF}"/>
                </a:ext>
              </a:extLst>
            </p:cNvPr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22E29-20D8-4946-BD08-FC672D3E1266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DCC6D-DC86-46A2-8ED5-DCCE56C025A4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D4970-ADD3-40DC-BAEC-2F612DEC7435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9B40F-49C4-43A1-B1C4-1AF3B2501193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D7DEDD88-9FD4-4D67-8FE0-0F0F0C700EB9}"/>
              </a:ext>
            </a:extLst>
          </p:cNvPr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6C08CA-B006-49EB-9998-8956F4517B95}"/>
                </a:ext>
              </a:extLst>
            </p:cNvPr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51D24C-E0AA-4601-89BC-56D31D6A11DB}"/>
                </a:ext>
              </a:extLst>
            </p:cNvPr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B02AC-22AE-40A6-B401-A9801DADDAF5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95D53-A289-49C1-8444-6FC8EE3D5068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E314B-8419-4CA5-BCB0-03852763E672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F3C6F-3682-4EF3-8F6E-6A64421E53C4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EDDC714E-907E-4ABE-B146-43D888A7987C}"/>
              </a:ext>
            </a:extLst>
          </p:cNvPr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110FA3-C504-4A9D-969E-767F4DB127E4}"/>
                </a:ext>
              </a:extLst>
            </p:cNvPr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218383-9C35-4999-AE73-06AE04200757}"/>
                </a:ext>
              </a:extLst>
            </p:cNvPr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9DA89D9B-17D4-4ABF-A06D-A68CC220E612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84F7426D-6267-43CA-9B7C-7B263AD043AD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E3F6BB6A-1B6A-4369-9754-9ABD1CDD40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8251829D-F188-47DF-ABA4-86743C63ECF2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231F709F-3D5E-464A-AAE9-22DBDD8F8607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EEA45C16-8978-4655-A217-37D0250D1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30E4E21C-EEF5-489E-BFC9-AAA2C41EB383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52443B7-B497-440B-A2D1-655EE743CB80}"/>
              </a:ext>
            </a:extLst>
          </p:cNvPr>
          <p:cNvSpPr/>
          <p:nvPr/>
        </p:nvSpPr>
        <p:spPr>
          <a:xfrm>
            <a:off x="5931269" y="2097835"/>
            <a:ext cx="364797" cy="3414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C81D472F-FAC4-422C-AF6B-2DFBCDF05567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248C7865-4E36-4B8A-8315-797C339C3E6A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DBF20CA8-984F-48ED-8F8B-786AC47FFF21}"/>
              </a:ext>
            </a:extLst>
          </p:cNvPr>
          <p:cNvSpPr/>
          <p:nvPr/>
        </p:nvSpPr>
        <p:spPr>
          <a:xfrm rot="16200000">
            <a:off x="3885538" y="1823056"/>
            <a:ext cx="1468576" cy="1387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6">
            <a:extLst>
              <a:ext uri="{FF2B5EF4-FFF2-40B4-BE49-F238E27FC236}">
                <a16:creationId xmlns:a16="http://schemas.microsoft.com/office/drawing/2014/main" id="{C36D9C24-487D-4091-935A-87BA7853C713}"/>
              </a:ext>
            </a:extLst>
          </p:cNvPr>
          <p:cNvSpPr/>
          <p:nvPr/>
        </p:nvSpPr>
        <p:spPr>
          <a:xfrm rot="5400000">
            <a:off x="6842298" y="4582318"/>
            <a:ext cx="1468576" cy="138703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5BA679-5560-4C1E-8698-A9E55819D047}"/>
              </a:ext>
            </a:extLst>
          </p:cNvPr>
          <p:cNvGrpSpPr/>
          <p:nvPr/>
        </p:nvGrpSpPr>
        <p:grpSpPr>
          <a:xfrm>
            <a:off x="7940100" y="1752358"/>
            <a:ext cx="3384391" cy="672313"/>
            <a:chOff x="4965552" y="1768882"/>
            <a:chExt cx="2583556" cy="6723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CD8EF-757E-4FF2-BF4F-D6E6164EB02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36E99-782C-4A10-9E87-D43A69C77C6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819BC-03F7-4DBF-96C6-EEC5EBEAAD7C}"/>
              </a:ext>
            </a:extLst>
          </p:cNvPr>
          <p:cNvGrpSpPr/>
          <p:nvPr/>
        </p:nvGrpSpPr>
        <p:grpSpPr>
          <a:xfrm>
            <a:off x="7940100" y="2453182"/>
            <a:ext cx="3384391" cy="672313"/>
            <a:chOff x="4965552" y="1768882"/>
            <a:chExt cx="2583556" cy="6723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5137A-CC08-492F-ACFE-410FFB8AACB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034D2D-2150-4BC9-BBB5-8916448F84CF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17EA6-A7BB-440A-B0EC-63B92CDBACA3}"/>
              </a:ext>
            </a:extLst>
          </p:cNvPr>
          <p:cNvGrpSpPr/>
          <p:nvPr/>
        </p:nvGrpSpPr>
        <p:grpSpPr>
          <a:xfrm>
            <a:off x="7940100" y="3154006"/>
            <a:ext cx="3384391" cy="672313"/>
            <a:chOff x="4965552" y="1768882"/>
            <a:chExt cx="2583556" cy="6723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E62D3-909C-4AD1-A086-EDADD29C658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F556A9-4E81-43E9-A3BC-EE57037B1C8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60A7F60C-7726-4E3F-A57B-6A97A9C06E7E}"/>
              </a:ext>
            </a:extLst>
          </p:cNvPr>
          <p:cNvSpPr/>
          <p:nvPr/>
        </p:nvSpPr>
        <p:spPr>
          <a:xfrm>
            <a:off x="5540831" y="1642817"/>
            <a:ext cx="2917371" cy="1277063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5AA8D00E-19A0-4BFF-AB80-180801051FCB}"/>
              </a:ext>
            </a:extLst>
          </p:cNvPr>
          <p:cNvSpPr/>
          <p:nvPr/>
        </p:nvSpPr>
        <p:spPr>
          <a:xfrm>
            <a:off x="7023190" y="2577477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26D8B266-34F9-4E7D-A99A-C41515C7722D}"/>
              </a:ext>
            </a:extLst>
          </p:cNvPr>
          <p:cNvSpPr/>
          <p:nvPr/>
        </p:nvSpPr>
        <p:spPr>
          <a:xfrm>
            <a:off x="7436846" y="347738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D7BAA-C786-4F2F-B1BD-6AD4419D098E}"/>
              </a:ext>
            </a:extLst>
          </p:cNvPr>
          <p:cNvGrpSpPr/>
          <p:nvPr/>
        </p:nvGrpSpPr>
        <p:grpSpPr>
          <a:xfrm>
            <a:off x="888022" y="4047360"/>
            <a:ext cx="3391027" cy="672313"/>
            <a:chOff x="4965552" y="1768882"/>
            <a:chExt cx="2583556" cy="6723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318F6-5DF3-43EC-865D-F6500264AC4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CDC5C-2523-4E60-B531-BF012BC9FD41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AC73C-0069-4703-A9E3-5FF15A3C9C4A}"/>
              </a:ext>
            </a:extLst>
          </p:cNvPr>
          <p:cNvGrpSpPr/>
          <p:nvPr/>
        </p:nvGrpSpPr>
        <p:grpSpPr>
          <a:xfrm>
            <a:off x="888022" y="4743788"/>
            <a:ext cx="3391027" cy="672313"/>
            <a:chOff x="4965552" y="1768882"/>
            <a:chExt cx="2583556" cy="672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D8589-0F2B-4EA3-8A79-78F8E07C5C8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BA88BC-1EB7-4265-8AA8-F5C2D3A95FF7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10A545-ABDB-4907-8CD7-8D2E3E01A060}"/>
              </a:ext>
            </a:extLst>
          </p:cNvPr>
          <p:cNvGrpSpPr/>
          <p:nvPr/>
        </p:nvGrpSpPr>
        <p:grpSpPr>
          <a:xfrm>
            <a:off x="888022" y="5440216"/>
            <a:ext cx="3391027" cy="672313"/>
            <a:chOff x="4965552" y="1768882"/>
            <a:chExt cx="2583556" cy="672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7E13CA-6C0A-44D5-B9C1-59DAE87AECB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7799C-0A99-4EBC-A06C-ECFDA39A4E26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Freeform 79">
            <a:extLst>
              <a:ext uri="{FF2B5EF4-FFF2-40B4-BE49-F238E27FC236}">
                <a16:creationId xmlns:a16="http://schemas.microsoft.com/office/drawing/2014/main" id="{45E8B407-891D-4CBA-8F39-CE7F890174EB}"/>
              </a:ext>
            </a:extLst>
          </p:cNvPr>
          <p:cNvSpPr/>
          <p:nvPr/>
        </p:nvSpPr>
        <p:spPr>
          <a:xfrm flipH="1" flipV="1">
            <a:off x="3719737" y="5060918"/>
            <a:ext cx="2917371" cy="1132835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80">
            <a:extLst>
              <a:ext uri="{FF2B5EF4-FFF2-40B4-BE49-F238E27FC236}">
                <a16:creationId xmlns:a16="http://schemas.microsoft.com/office/drawing/2014/main" id="{46094FE5-FFB8-437C-B65D-2EB87A12A663}"/>
              </a:ext>
            </a:extLst>
          </p:cNvPr>
          <p:cNvSpPr/>
          <p:nvPr/>
        </p:nvSpPr>
        <p:spPr>
          <a:xfrm rot="10800000">
            <a:off x="4296678" y="5282554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Freeform 81">
            <a:extLst>
              <a:ext uri="{FF2B5EF4-FFF2-40B4-BE49-F238E27FC236}">
                <a16:creationId xmlns:a16="http://schemas.microsoft.com/office/drawing/2014/main" id="{A254E898-20CB-405E-85AF-8F2D013FA0D1}"/>
              </a:ext>
            </a:extLst>
          </p:cNvPr>
          <p:cNvSpPr/>
          <p:nvPr/>
        </p:nvSpPr>
        <p:spPr>
          <a:xfrm rot="10800000">
            <a:off x="4296678" y="4383514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A5D299-FB8E-4CCC-BF0A-40FA8AED80FE}"/>
              </a:ext>
            </a:extLst>
          </p:cNvPr>
          <p:cNvGrpSpPr/>
          <p:nvPr/>
        </p:nvGrpSpPr>
        <p:grpSpPr>
          <a:xfrm>
            <a:off x="8516065" y="4751981"/>
            <a:ext cx="2711712" cy="1068786"/>
            <a:chOff x="270023" y="1671304"/>
            <a:chExt cx="2279585" cy="10794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E17347-D378-45BE-B65A-C225E1C6B546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4D849-0C42-47E8-B2B9-7DDFA7F8B851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4F2392-E3FD-4D9B-B331-BB511911443D}"/>
              </a:ext>
            </a:extLst>
          </p:cNvPr>
          <p:cNvGrpSpPr/>
          <p:nvPr/>
        </p:nvGrpSpPr>
        <p:grpSpPr>
          <a:xfrm>
            <a:off x="952166" y="2033811"/>
            <a:ext cx="2734154" cy="1068786"/>
            <a:chOff x="270023" y="1671304"/>
            <a:chExt cx="2279585" cy="10794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2AFA86-E8B7-43B3-A9F2-F8F609049B1B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C5EC6-D654-41CE-AA04-32BEF530980A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AE5C0E-7BB0-41D3-A743-1A14D2F96ABB}"/>
              </a:ext>
            </a:extLst>
          </p:cNvPr>
          <p:cNvGrpSpPr/>
          <p:nvPr/>
        </p:nvGrpSpPr>
        <p:grpSpPr>
          <a:xfrm>
            <a:off x="4804222" y="1983399"/>
            <a:ext cx="2583556" cy="3900173"/>
            <a:chOff x="3253514" y="1896261"/>
            <a:chExt cx="2398606" cy="362097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46A550-EDE4-4962-A72A-40DE3340911F}"/>
                </a:ext>
              </a:extLst>
            </p:cNvPr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1AA2419F-9A95-4B93-862C-06885C27FB8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56921FF-9B6C-421C-AEFA-ED9BB2F6F219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4" name="Hexagon 43">
                  <a:extLst>
                    <a:ext uri="{FF2B5EF4-FFF2-40B4-BE49-F238E27FC236}">
                      <a16:creationId xmlns:a16="http://schemas.microsoft.com/office/drawing/2014/main" id="{B07CDD88-AC53-4199-A9C7-8F67691A7943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5B90C88B-AD89-4165-93E6-701951DCF612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534048-F099-49C3-85B7-09D08D250BFE}"/>
                </a:ext>
              </a:extLst>
            </p:cNvPr>
            <p:cNvGrpSpPr/>
            <p:nvPr/>
          </p:nvGrpSpPr>
          <p:grpSpPr>
            <a:xfrm rot="10800000">
              <a:off x="3253514" y="3587257"/>
              <a:ext cx="1911106" cy="1929974"/>
              <a:chOff x="3516559" y="2420888"/>
              <a:chExt cx="1911106" cy="1929974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30606743-2EE7-444F-8087-EEB9F428E07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F6BAE-BAE8-46DE-A37E-8588A123BD4F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64E7FE7C-AB25-45C8-AE0B-8C24026ACA87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72BDC6D-99A6-4621-8E22-B69BB2635221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sp>
        <p:nvSpPr>
          <p:cNvPr id="46" name="Rectangle 30">
            <a:extLst>
              <a:ext uri="{FF2B5EF4-FFF2-40B4-BE49-F238E27FC236}">
                <a16:creationId xmlns:a16="http://schemas.microsoft.com/office/drawing/2014/main" id="{EA6BFA0C-4B77-4CBB-9CF1-7CC507388758}"/>
              </a:ext>
            </a:extLst>
          </p:cNvPr>
          <p:cNvSpPr/>
          <p:nvPr/>
        </p:nvSpPr>
        <p:spPr>
          <a:xfrm>
            <a:off x="5695799" y="33315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Frame 17">
            <a:extLst>
              <a:ext uri="{FF2B5EF4-FFF2-40B4-BE49-F238E27FC236}">
                <a16:creationId xmlns:a16="http://schemas.microsoft.com/office/drawing/2014/main" id="{E315BA8E-2F2C-416A-BBB7-C2FC69F308E8}"/>
              </a:ext>
            </a:extLst>
          </p:cNvPr>
          <p:cNvSpPr/>
          <p:nvPr/>
        </p:nvSpPr>
        <p:spPr>
          <a:xfrm>
            <a:off x="6220276" y="242764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30">
            <a:extLst>
              <a:ext uri="{FF2B5EF4-FFF2-40B4-BE49-F238E27FC236}">
                <a16:creationId xmlns:a16="http://schemas.microsoft.com/office/drawing/2014/main" id="{0EF6DB6A-E5DB-4FF9-A178-B31131937C12}"/>
              </a:ext>
            </a:extLst>
          </p:cNvPr>
          <p:cNvSpPr/>
          <p:nvPr/>
        </p:nvSpPr>
        <p:spPr>
          <a:xfrm>
            <a:off x="5127190" y="423478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Isosceles Triangle 8">
            <a:extLst>
              <a:ext uri="{FF2B5EF4-FFF2-40B4-BE49-F238E27FC236}">
                <a16:creationId xmlns:a16="http://schemas.microsoft.com/office/drawing/2014/main" id="{38A103EE-8405-4F4D-B7C0-B1D7436F8777}"/>
              </a:ext>
            </a:extLst>
          </p:cNvPr>
          <p:cNvSpPr/>
          <p:nvPr/>
        </p:nvSpPr>
        <p:spPr>
          <a:xfrm rot="16200000">
            <a:off x="6210164" y="4177852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9587B07F-B235-445D-A0D3-1A55764DC7A8}"/>
              </a:ext>
            </a:extLst>
          </p:cNvPr>
          <p:cNvSpPr/>
          <p:nvPr/>
        </p:nvSpPr>
        <p:spPr>
          <a:xfrm>
            <a:off x="5619736" y="508557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Donut 39">
            <a:extLst>
              <a:ext uri="{FF2B5EF4-FFF2-40B4-BE49-F238E27FC236}">
                <a16:creationId xmlns:a16="http://schemas.microsoft.com/office/drawing/2014/main" id="{91AB55C3-9411-4783-8E6C-E16A95451A17}"/>
              </a:ext>
            </a:extLst>
          </p:cNvPr>
          <p:cNvSpPr/>
          <p:nvPr/>
        </p:nvSpPr>
        <p:spPr>
          <a:xfrm>
            <a:off x="6686110" y="3279118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171597" y="265834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8" y="4085626"/>
            <a:ext cx="3734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49883-F4A1-438D-B890-0AC84D75DAC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7EFB4-D9E5-4542-B5E6-D3A1B584B03B}"/>
              </a:ext>
            </a:extLst>
          </p:cNvPr>
          <p:cNvSpPr txBox="1"/>
          <p:nvPr/>
        </p:nvSpPr>
        <p:spPr>
          <a:xfrm>
            <a:off x="7242429" y="208813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7242429" y="2388536"/>
            <a:ext cx="396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D64F-3DFC-47D7-A800-DF3B4E913E90}"/>
              </a:ext>
            </a:extLst>
          </p:cNvPr>
          <p:cNvSpPr txBox="1"/>
          <p:nvPr/>
        </p:nvSpPr>
        <p:spPr>
          <a:xfrm>
            <a:off x="7242429" y="377322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AF725-C951-482F-9DE9-6EBDB1CA7FBB}"/>
              </a:ext>
            </a:extLst>
          </p:cNvPr>
          <p:cNvSpPr txBox="1"/>
          <p:nvPr/>
        </p:nvSpPr>
        <p:spPr>
          <a:xfrm>
            <a:off x="7242429" y="4073627"/>
            <a:ext cx="3967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981878" y="1835170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Contents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Here</a:t>
              </a:r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30">
            <a:extLst>
              <a:ext uri="{FF2B5EF4-FFF2-40B4-BE49-F238E27FC236}">
                <a16:creationId xmlns:a16="http://schemas.microsoft.com/office/drawing/2014/main" id="{0BB388EB-43E8-4B51-89DD-7F276EF7D1AE}"/>
              </a:ext>
            </a:extLst>
          </p:cNvPr>
          <p:cNvSpPr/>
          <p:nvPr/>
        </p:nvSpPr>
        <p:spPr>
          <a:xfrm>
            <a:off x="2835384" y="5383909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C71253D-F360-4587-83FB-70A3DCB2E67E}"/>
              </a:ext>
            </a:extLst>
          </p:cNvPr>
          <p:cNvSpPr/>
          <p:nvPr/>
        </p:nvSpPr>
        <p:spPr>
          <a:xfrm>
            <a:off x="5319566" y="4876135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E039D207-4CF3-4C5C-BD32-BCDFAB9FE42C}"/>
              </a:ext>
            </a:extLst>
          </p:cNvPr>
          <p:cNvSpPr/>
          <p:nvPr/>
        </p:nvSpPr>
        <p:spPr>
          <a:xfrm>
            <a:off x="1270808" y="3720740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3B82822E-B276-4582-8403-2B68F036CE39}"/>
              </a:ext>
            </a:extLst>
          </p:cNvPr>
          <p:cNvSpPr/>
          <p:nvPr/>
        </p:nvSpPr>
        <p:spPr>
          <a:xfrm>
            <a:off x="3992048" y="1979976"/>
            <a:ext cx="280214" cy="24182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FEC4FDF9-444C-4739-9206-96E4EAEFE9E8}"/>
              </a:ext>
            </a:extLst>
          </p:cNvPr>
          <p:cNvSpPr/>
          <p:nvPr/>
        </p:nvSpPr>
        <p:spPr>
          <a:xfrm>
            <a:off x="5798978" y="2687919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A417C8AC-6691-4938-9E4B-8778D76398EE}"/>
              </a:ext>
            </a:extLst>
          </p:cNvPr>
          <p:cNvSpPr>
            <a:spLocks noChangeAspect="1"/>
          </p:cNvSpPr>
          <p:nvPr/>
        </p:nvSpPr>
        <p:spPr>
          <a:xfrm>
            <a:off x="2519508" y="2326006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37A9A8-7A33-42EE-950E-3AC5569D3C2B}"/>
              </a:ext>
            </a:extLst>
          </p:cNvPr>
          <p:cNvGrpSpPr/>
          <p:nvPr/>
        </p:nvGrpSpPr>
        <p:grpSpPr>
          <a:xfrm>
            <a:off x="7896414" y="1734884"/>
            <a:ext cx="3582230" cy="1107996"/>
            <a:chOff x="2551706" y="4283314"/>
            <a:chExt cx="1468131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693D52-FE32-47B8-BDC8-D146CC7DE48B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4C1AE3-E0A6-40BD-9259-61A7BD9AF92C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3FBDB6-C76A-486A-B0E5-9460E0D44E8F}"/>
              </a:ext>
            </a:extLst>
          </p:cNvPr>
          <p:cNvGrpSpPr/>
          <p:nvPr/>
        </p:nvGrpSpPr>
        <p:grpSpPr>
          <a:xfrm>
            <a:off x="680936" y="4965455"/>
            <a:ext cx="3648076" cy="1107996"/>
            <a:chOff x="2551706" y="4283314"/>
            <a:chExt cx="1480091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B56C42-6585-4C6F-8390-1406C65F4EC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29BE71-457C-4F50-B78F-1D5131505E96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5A70DC-4154-4F4C-9A7F-D2F37FC6006C}"/>
              </a:ext>
            </a:extLst>
          </p:cNvPr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6CF560B6-2E95-49C6-A7CB-6E20C009412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807C4C6-AAE6-4BE4-B16E-EE49778F25F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92501D-DF4E-4BE8-8F91-C301B6CBD706}"/>
              </a:ext>
            </a:extLst>
          </p:cNvPr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767B08B4-DA02-4099-B5A3-DBC58A2B033A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D8DB3064-49E0-407A-9741-5C9625228E64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A0004388-C247-410F-B534-8B1A286B9974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1628E78B-D95D-4FA5-BF07-48D5F78E63FB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811173" y="854513"/>
            <a:ext cx="3217902" cy="1668149"/>
            <a:chOff x="8070434" y="1540312"/>
            <a:chExt cx="2925465" cy="16681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Modern PowerPoint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6460CB-E570-43FD-893F-C1FD2E7830B3}"/>
              </a:ext>
            </a:extLst>
          </p:cNvPr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DD274-6419-4E37-BFF2-9D9446896092}"/>
              </a:ext>
            </a:extLst>
          </p:cNvPr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CE8CB-F23D-49AE-931B-E064ED37F5E9}"/>
              </a:ext>
            </a:extLst>
          </p:cNvPr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2D300-D7EA-4F7D-B7AA-40CD1851A935}"/>
              </a:ext>
            </a:extLst>
          </p:cNvPr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4227514" y="406604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b="1" dirty="0"/>
              <a:t>Professional </a:t>
            </a:r>
            <a:r>
              <a:rPr lang="en-US" altLang="ko-KR" sz="4400" b="1" dirty="0">
                <a:solidFill>
                  <a:schemeClr val="accent1"/>
                </a:solidFill>
              </a:rPr>
              <a:t>PowerPoint </a:t>
            </a:r>
            <a:r>
              <a:rPr lang="en-US" altLang="ko-KR" sz="4400" b="1" dirty="0"/>
              <a:t>Designed</a:t>
            </a:r>
            <a:endParaRPr lang="ko-KR" altLang="en-US" sz="440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94CE8F-173C-4DAD-AD10-2C72DFC8C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ADD44-0C50-43C1-B5C3-0CED2159BBB3}"/>
              </a:ext>
            </a:extLst>
          </p:cNvPr>
          <p:cNvGrpSpPr/>
          <p:nvPr/>
        </p:nvGrpSpPr>
        <p:grpSpPr>
          <a:xfrm>
            <a:off x="5469701" y="2016434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4878C136-D428-405D-8437-588BD660C472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D6888AEA-E72F-47DF-85BD-9F61C6D06C4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98F84E-08A9-4D55-8B06-7BA863E1825F}"/>
              </a:ext>
            </a:extLst>
          </p:cNvPr>
          <p:cNvGrpSpPr/>
          <p:nvPr/>
        </p:nvGrpSpPr>
        <p:grpSpPr>
          <a:xfrm rot="4113254">
            <a:off x="6507304" y="2709678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DAB9B6C4-E525-4467-AED6-1D3AACD4AA0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9C930316-0704-4E84-9172-320A94894759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E2D81-7AB5-4DA3-BEE4-97422C242662}"/>
              </a:ext>
            </a:extLst>
          </p:cNvPr>
          <p:cNvGrpSpPr/>
          <p:nvPr/>
        </p:nvGrpSpPr>
        <p:grpSpPr>
          <a:xfrm rot="8531373">
            <a:off x="6194583" y="3920320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3A9E33B-1596-4835-B9CA-4B057E8EEF7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A76859E5-997B-4CC0-8157-D70857AB2C55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B0F94-D491-4905-9507-3D18691988F4}"/>
              </a:ext>
            </a:extLst>
          </p:cNvPr>
          <p:cNvGrpSpPr/>
          <p:nvPr/>
        </p:nvGrpSpPr>
        <p:grpSpPr>
          <a:xfrm rot="13128837">
            <a:off x="4911456" y="3936076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A181364-0351-4869-BF8C-0FB7F07CF0F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6086FF56-271F-4F27-B49E-A3740C22E86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87246-71AA-42E3-9281-84DD30DAAD6B}"/>
              </a:ext>
            </a:extLst>
          </p:cNvPr>
          <p:cNvGrpSpPr/>
          <p:nvPr/>
        </p:nvGrpSpPr>
        <p:grpSpPr>
          <a:xfrm rot="17414357">
            <a:off x="4485256" y="2763861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1C2255A6-0CBA-49D7-96ED-323CB60ABC87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3521EC0A-0581-4DA2-80C4-90906121AFF4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DD02F19E-C43A-49B7-B9A0-1B061CFA5FDA}"/>
              </a:ext>
            </a:extLst>
          </p:cNvPr>
          <p:cNvGrpSpPr/>
          <p:nvPr/>
        </p:nvGrpSpPr>
        <p:grpSpPr>
          <a:xfrm>
            <a:off x="7871726" y="2044702"/>
            <a:ext cx="3443975" cy="901282"/>
            <a:chOff x="7871725" y="2759312"/>
            <a:chExt cx="2304256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43407-0756-4C45-B1B9-5B0CD89D0519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9D95A-5478-4940-B163-F6D0974A3F5A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9">
            <a:extLst>
              <a:ext uri="{FF2B5EF4-FFF2-40B4-BE49-F238E27FC236}">
                <a16:creationId xmlns:a16="http://schemas.microsoft.com/office/drawing/2014/main" id="{FB8010C4-E0E0-4F19-9EBC-B941BFA326B2}"/>
              </a:ext>
            </a:extLst>
          </p:cNvPr>
          <p:cNvGrpSpPr/>
          <p:nvPr/>
        </p:nvGrpSpPr>
        <p:grpSpPr>
          <a:xfrm>
            <a:off x="7871726" y="3979620"/>
            <a:ext cx="3443975" cy="901282"/>
            <a:chOff x="7871725" y="4174355"/>
            <a:chExt cx="2304256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6F62BD-61C3-4BCF-9E47-C391E486B074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4A5F3-91F4-400D-B7FC-160411E87273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E18341A2-346E-4759-B2E3-247D7CF7160E}"/>
              </a:ext>
            </a:extLst>
          </p:cNvPr>
          <p:cNvGrpSpPr/>
          <p:nvPr/>
        </p:nvGrpSpPr>
        <p:grpSpPr>
          <a:xfrm>
            <a:off x="1734177" y="1749724"/>
            <a:ext cx="3489221" cy="901282"/>
            <a:chOff x="2375857" y="2162958"/>
            <a:chExt cx="2304256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E997D7-3216-4E91-9CEF-EAC069093A5F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EDA5D-EAD3-408B-8FDE-7A8933FB9985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F27000CC-AC9A-40AA-846F-E338AA608B22}"/>
              </a:ext>
            </a:extLst>
          </p:cNvPr>
          <p:cNvGrpSpPr/>
          <p:nvPr/>
        </p:nvGrpSpPr>
        <p:grpSpPr>
          <a:xfrm>
            <a:off x="909542" y="3892818"/>
            <a:ext cx="3489221" cy="901282"/>
            <a:chOff x="2375857" y="3963158"/>
            <a:chExt cx="2304256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208072-E031-4CF7-A63E-F8ACE597A649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EAF35E-3B6F-4895-9FF5-075841247B13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F72C7A72-C91B-4FCC-8E16-FE6760212FD5}"/>
              </a:ext>
            </a:extLst>
          </p:cNvPr>
          <p:cNvGrpSpPr/>
          <p:nvPr/>
        </p:nvGrpSpPr>
        <p:grpSpPr>
          <a:xfrm>
            <a:off x="5938183" y="5211151"/>
            <a:ext cx="3443975" cy="901282"/>
            <a:chOff x="5735960" y="5255111"/>
            <a:chExt cx="2304256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E69CB8-89BC-4863-9B69-3BB786A302CB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99F80D-8CB2-4874-812F-8BB55F8DDA90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7D11D05C-E5F1-4FE7-B0B1-E17F8E81E0CD}"/>
              </a:ext>
            </a:extLst>
          </p:cNvPr>
          <p:cNvSpPr/>
          <p:nvPr/>
        </p:nvSpPr>
        <p:spPr>
          <a:xfrm flipH="1">
            <a:off x="5158562" y="34748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F1B16400-9110-4873-A841-F80F5E0F1897}"/>
              </a:ext>
            </a:extLst>
          </p:cNvPr>
          <p:cNvSpPr/>
          <p:nvPr/>
        </p:nvSpPr>
        <p:spPr>
          <a:xfrm rot="18805991">
            <a:off x="5913688" y="292863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DB36023D-1B3C-4C15-A2A1-93EA891D13FE}"/>
              </a:ext>
            </a:extLst>
          </p:cNvPr>
          <p:cNvSpPr>
            <a:spLocks noChangeAspect="1"/>
          </p:cNvSpPr>
          <p:nvPr/>
        </p:nvSpPr>
        <p:spPr>
          <a:xfrm rot="9900000">
            <a:off x="5520116" y="43242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490D857-AA00-49F9-A91C-7C89305FF153}"/>
              </a:ext>
            </a:extLst>
          </p:cNvPr>
          <p:cNvSpPr/>
          <p:nvPr/>
        </p:nvSpPr>
        <p:spPr>
          <a:xfrm>
            <a:off x="6633028" y="355930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98875FF-F5E3-46B9-97B7-4C58C99FB987}"/>
              </a:ext>
            </a:extLst>
          </p:cNvPr>
          <p:cNvSpPr/>
          <p:nvPr/>
        </p:nvSpPr>
        <p:spPr>
          <a:xfrm>
            <a:off x="6332311" y="438790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4238" y="5313538"/>
            <a:ext cx="2045528" cy="911398"/>
            <a:chOff x="1418442" y="3789040"/>
            <a:chExt cx="2045528" cy="9113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045528" cy="911398"/>
            <a:chOff x="1418442" y="3789040"/>
            <a:chExt cx="2045528" cy="911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045528" cy="911398"/>
            <a:chOff x="1418442" y="3789040"/>
            <a:chExt cx="2045528" cy="911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045528" cy="911398"/>
            <a:chOff x="1418442" y="3789040"/>
            <a:chExt cx="2045528" cy="9113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68138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7465CC-0161-4533-8019-C7D70DA0596B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CDA3BFF-F8A3-4918-B507-D99B5F7A418E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AD12E1-61D4-41DF-ABF9-C67842F0493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4101B9-F5D3-4407-B084-367B45709379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6A2E478-D09D-49BD-AF51-D6C94A5C82AE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2058B0B-91E3-4C78-B113-6B2A89311811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E17BBB-F95F-471B-9324-9CECBC49283B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40B185-6FFF-49C6-AA06-D507FB1B4EDB}"/>
              </a:ext>
            </a:extLst>
          </p:cNvPr>
          <p:cNvGrpSpPr/>
          <p:nvPr/>
        </p:nvGrpSpPr>
        <p:grpSpPr>
          <a:xfrm>
            <a:off x="1668001" y="1811936"/>
            <a:ext cx="3644675" cy="923330"/>
            <a:chOff x="3017859" y="4283314"/>
            <a:chExt cx="190885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57F9C-C58E-4B69-AF17-A9B30000B76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09525-C03C-4A28-8A02-837CC4ED689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01CA91-6479-4CD5-A78E-9378685D7E0B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C851C-C5F4-4078-8467-DBE83595AD9B}"/>
              </a:ext>
            </a:extLst>
          </p:cNvPr>
          <p:cNvGrpSpPr/>
          <p:nvPr/>
        </p:nvGrpSpPr>
        <p:grpSpPr>
          <a:xfrm>
            <a:off x="1668001" y="3451388"/>
            <a:ext cx="3644675" cy="923330"/>
            <a:chOff x="3017859" y="4283314"/>
            <a:chExt cx="190885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11964-6460-46EF-8682-BFD0BDFA171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5996A5-FEF9-4668-8EAE-4AD0B3EE822A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EDB098-BB29-4275-801B-168778A794BB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C9F82B-D33B-4BA8-B262-AAF2D606D8B3}"/>
              </a:ext>
            </a:extLst>
          </p:cNvPr>
          <p:cNvGrpSpPr/>
          <p:nvPr/>
        </p:nvGrpSpPr>
        <p:grpSpPr>
          <a:xfrm>
            <a:off x="1668001" y="5090839"/>
            <a:ext cx="3644675" cy="923330"/>
            <a:chOff x="3017859" y="4283314"/>
            <a:chExt cx="1908852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8E12-85F2-47A8-B453-51E1F8DB0BFE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01CCD-AA48-4FC6-9729-57C49E686B53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1CA01C-4BFE-43A5-B002-82CA7BE7751D}"/>
              </a:ext>
            </a:extLst>
          </p:cNvPr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7F6B6D-322F-4690-95DD-68FBBEDC14A9}"/>
              </a:ext>
            </a:extLst>
          </p:cNvPr>
          <p:cNvGrpSpPr/>
          <p:nvPr/>
        </p:nvGrpSpPr>
        <p:grpSpPr>
          <a:xfrm>
            <a:off x="6916688" y="2631662"/>
            <a:ext cx="3629350" cy="923330"/>
            <a:chOff x="3017859" y="4283314"/>
            <a:chExt cx="1908852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462235-9212-475D-83FF-A9A193200D3F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EA9F6E-2A9D-4E43-9E91-B907D9BE7678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EBE2CF-02E8-4D37-A2EE-94599E2B308F}"/>
              </a:ext>
            </a:extLst>
          </p:cNvPr>
          <p:cNvGrpSpPr/>
          <p:nvPr/>
        </p:nvGrpSpPr>
        <p:grpSpPr>
          <a:xfrm>
            <a:off x="6916688" y="4271114"/>
            <a:ext cx="3629350" cy="923330"/>
            <a:chOff x="3017859" y="4283314"/>
            <a:chExt cx="1908852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BD997-F020-4652-9999-F6140C428386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37582-CC20-4272-8D4E-33BE2F59906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66A7B7E0-341B-426A-8616-34BEF23A7311}"/>
              </a:ext>
            </a:extLst>
          </p:cNvPr>
          <p:cNvSpPr/>
          <p:nvPr/>
        </p:nvSpPr>
        <p:spPr>
          <a:xfrm rot="2700000">
            <a:off x="5732844" y="365079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A0DC59A-7E2E-4CCF-9C39-96C190AD3C1A}"/>
              </a:ext>
            </a:extLst>
          </p:cNvPr>
          <p:cNvSpPr/>
          <p:nvPr/>
        </p:nvSpPr>
        <p:spPr>
          <a:xfrm>
            <a:off x="6157807" y="454296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4375B1B6-2ABE-4DDC-B03D-93538C294EE9}"/>
              </a:ext>
            </a:extLst>
          </p:cNvPr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716B744C-16B5-4760-B954-089EDD3EF726}"/>
              </a:ext>
            </a:extLst>
          </p:cNvPr>
          <p:cNvSpPr>
            <a:spLocks noChangeAspect="1"/>
          </p:cNvSpPr>
          <p:nvPr/>
        </p:nvSpPr>
        <p:spPr>
          <a:xfrm>
            <a:off x="5700000" y="535748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CA54A5EF-20F2-4A67-8053-91A6F03697C4}"/>
              </a:ext>
            </a:extLst>
          </p:cNvPr>
          <p:cNvSpPr>
            <a:spLocks noChangeAspect="1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5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DFE8D0-ECF9-41FB-B7B9-FB5C1A7B7E6E}"/>
              </a:ext>
            </a:extLst>
          </p:cNvPr>
          <p:cNvSpPr/>
          <p:nvPr/>
        </p:nvSpPr>
        <p:spPr>
          <a:xfrm>
            <a:off x="257175" y="245269"/>
            <a:ext cx="11677650" cy="6367462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498454" y="4564110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Style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9042A5-44CA-4E0F-A565-87BE5ED12FA0}"/>
              </a:ext>
            </a:extLst>
          </p:cNvPr>
          <p:cNvGrpSpPr/>
          <p:nvPr/>
        </p:nvGrpSpPr>
        <p:grpSpPr>
          <a:xfrm>
            <a:off x="8506802" y="998857"/>
            <a:ext cx="3186744" cy="5419802"/>
            <a:chOff x="4871865" y="1777141"/>
            <a:chExt cx="3630109" cy="54198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0F49B6-A618-4950-BC45-2C8D61F1693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ABBC49-FBAD-40C0-ACD6-59EEAE1E9428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CE348A2F-9403-45B5-98CA-A7C6059D3F6E}"/>
              </a:ext>
            </a:extLst>
          </p:cNvPr>
          <p:cNvGrpSpPr/>
          <p:nvPr/>
        </p:nvGrpSpPr>
        <p:grpSpPr>
          <a:xfrm>
            <a:off x="4863504" y="1003995"/>
            <a:ext cx="3186743" cy="5414664"/>
            <a:chOff x="822207" y="1777142"/>
            <a:chExt cx="3630108" cy="5414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02CCD4-2B53-4F0A-B994-02ACD5F0E09D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D5D6-081E-48CF-BB80-678EB89F248F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4">
            <a:extLst>
              <a:ext uri="{FF2B5EF4-FFF2-40B4-BE49-F238E27FC236}">
                <a16:creationId xmlns:a16="http://schemas.microsoft.com/office/drawing/2014/main" id="{8783D642-ED0B-4ECB-8487-FD8D32B58705}"/>
              </a:ext>
            </a:extLst>
          </p:cNvPr>
          <p:cNvSpPr/>
          <p:nvPr/>
        </p:nvSpPr>
        <p:spPr>
          <a:xfrm rot="5400000" flipV="1">
            <a:off x="9544096" y="2635417"/>
            <a:ext cx="2114156" cy="182910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E27E9-C1DB-43C1-9B6B-74C4CF339766}"/>
              </a:ext>
            </a:extLst>
          </p:cNvPr>
          <p:cNvSpPr txBox="1"/>
          <p:nvPr/>
        </p:nvSpPr>
        <p:spPr>
          <a:xfrm>
            <a:off x="9940915" y="2767280"/>
            <a:ext cx="143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8118454" y="4607046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3FAD9079-BF23-47A6-94A1-23B65FCE3B83}"/>
              </a:ext>
            </a:extLst>
          </p:cNvPr>
          <p:cNvGrpSpPr/>
          <p:nvPr/>
        </p:nvGrpSpPr>
        <p:grpSpPr>
          <a:xfrm>
            <a:off x="676275" y="1603862"/>
            <a:ext cx="3521097" cy="4758271"/>
            <a:chOff x="2153463" y="1916832"/>
            <a:chExt cx="7911017" cy="47582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325B23-26AF-4420-BA42-BC7886C5C584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802B-A3C6-4842-9DEA-3D334ED626F6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5F9EF-384F-4ABB-B0BD-8AA3DEABF65E}"/>
              </a:ext>
            </a:extLst>
          </p:cNvPr>
          <p:cNvSpPr/>
          <p:nvPr/>
        </p:nvSpPr>
        <p:spPr>
          <a:xfrm>
            <a:off x="204787" y="152400"/>
            <a:ext cx="11782426" cy="655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CCF21C-A2F7-402D-B2B5-E5D231E4F7FC}"/>
              </a:ext>
            </a:extLst>
          </p:cNvPr>
          <p:cNvGrpSpPr/>
          <p:nvPr/>
        </p:nvGrpSpPr>
        <p:grpSpPr>
          <a:xfrm>
            <a:off x="323529" y="3969815"/>
            <a:ext cx="4613821" cy="2622766"/>
            <a:chOff x="234404" y="1436164"/>
            <a:chExt cx="5861596" cy="3332075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4803780A-A761-4921-A36D-BEAF4F2AF5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9500" y="2412464"/>
              <a:ext cx="1864005" cy="100429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7317AFF8-0932-4ACE-96C5-119F1D5BA0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79022" y="2082003"/>
              <a:ext cx="1916978" cy="103283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FB781256-93F7-40F6-A3A0-553B442926C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725164" y="3077753"/>
              <a:ext cx="620266" cy="334189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EC84B727-211D-4CC6-87F2-5ECA380B47D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77432" y="1436164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15B8E66-48EE-4714-8FF9-0741A066F6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881518" y="1466188"/>
              <a:ext cx="682413" cy="36767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179E15A-E6A6-4997-AC13-262ED3F3C64B}"/>
                </a:ext>
              </a:extLst>
            </p:cNvPr>
            <p:cNvSpPr/>
            <p:nvPr/>
          </p:nvSpPr>
          <p:spPr>
            <a:xfrm>
              <a:off x="2560213" y="1751374"/>
              <a:ext cx="1864003" cy="1135526"/>
            </a:xfrm>
            <a:custGeom>
              <a:avLst/>
              <a:gdLst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52425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39911 h 1539911"/>
                <a:gd name="connsiteX1" fmla="*/ 1952625 w 2305050"/>
                <a:gd name="connsiteY1" fmla="*/ 1473236 h 1539911"/>
                <a:gd name="connsiteX2" fmla="*/ 2305050 w 2305050"/>
                <a:gd name="connsiteY2" fmla="*/ 844586 h 1539911"/>
                <a:gd name="connsiteX3" fmla="*/ 1762125 w 2305050"/>
                <a:gd name="connsiteY3" fmla="*/ 854111 h 1539911"/>
                <a:gd name="connsiteX4" fmla="*/ 2047875 w 2305050"/>
                <a:gd name="connsiteY4" fmla="*/ 377861 h 1539911"/>
                <a:gd name="connsiteX5" fmla="*/ 1581150 w 2305050"/>
                <a:gd name="connsiteY5" fmla="*/ 358811 h 1539911"/>
                <a:gd name="connsiteX6" fmla="*/ 1495425 w 2305050"/>
                <a:gd name="connsiteY6" fmla="*/ 987461 h 1539911"/>
                <a:gd name="connsiteX7" fmla="*/ 1195910 w 2305050"/>
                <a:gd name="connsiteY7" fmla="*/ 0 h 1539911"/>
                <a:gd name="connsiteX8" fmla="*/ 542925 w 2305050"/>
                <a:gd name="connsiteY8" fmla="*/ 347139 h 1539911"/>
                <a:gd name="connsiteX9" fmla="*/ 1028700 w 2305050"/>
                <a:gd name="connsiteY9" fmla="*/ 892211 h 1539911"/>
                <a:gd name="connsiteX10" fmla="*/ 0 w 2305050"/>
                <a:gd name="connsiteY10" fmla="*/ 663611 h 1539911"/>
                <a:gd name="connsiteX11" fmla="*/ 590550 w 2305050"/>
                <a:gd name="connsiteY11" fmla="*/ 1539911 h 1539911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42925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21783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56076 h 1556076"/>
                <a:gd name="connsiteX1" fmla="*/ 1952625 w 2305050"/>
                <a:gd name="connsiteY1" fmla="*/ 1489401 h 1556076"/>
                <a:gd name="connsiteX2" fmla="*/ 2305050 w 2305050"/>
                <a:gd name="connsiteY2" fmla="*/ 860751 h 1556076"/>
                <a:gd name="connsiteX3" fmla="*/ 1762125 w 2305050"/>
                <a:gd name="connsiteY3" fmla="*/ 870276 h 1556076"/>
                <a:gd name="connsiteX4" fmla="*/ 2047875 w 2305050"/>
                <a:gd name="connsiteY4" fmla="*/ 394026 h 1556076"/>
                <a:gd name="connsiteX5" fmla="*/ 1581150 w 2305050"/>
                <a:gd name="connsiteY5" fmla="*/ 374976 h 1556076"/>
                <a:gd name="connsiteX6" fmla="*/ 1495425 w 2305050"/>
                <a:gd name="connsiteY6" fmla="*/ 1003626 h 1556076"/>
                <a:gd name="connsiteX7" fmla="*/ 1195910 w 2305050"/>
                <a:gd name="connsiteY7" fmla="*/ 16165 h 1556076"/>
                <a:gd name="connsiteX8" fmla="*/ 521783 w 2305050"/>
                <a:gd name="connsiteY8" fmla="*/ 363304 h 1556076"/>
                <a:gd name="connsiteX9" fmla="*/ 1028700 w 2305050"/>
                <a:gd name="connsiteY9" fmla="*/ 908376 h 1556076"/>
                <a:gd name="connsiteX10" fmla="*/ 0 w 2305050"/>
                <a:gd name="connsiteY10" fmla="*/ 679776 h 1556076"/>
                <a:gd name="connsiteX11" fmla="*/ 590550 w 2305050"/>
                <a:gd name="connsiteY11" fmla="*/ 1556076 h 1556076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495425 w 2305050"/>
                <a:gd name="connsiteY6" fmla="*/ 1004889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822"/>
                <a:gd name="connsiteY0" fmla="*/ 1557339 h 1557339"/>
                <a:gd name="connsiteX1" fmla="*/ 1960576 w 2389822"/>
                <a:gd name="connsiteY1" fmla="*/ 1510542 h 1557339"/>
                <a:gd name="connsiteX2" fmla="*/ 2384564 w 2389822"/>
                <a:gd name="connsiteY2" fmla="*/ 1040919 h 1557339"/>
                <a:gd name="connsiteX3" fmla="*/ 1846694 w 2389822"/>
                <a:gd name="connsiteY3" fmla="*/ 818683 h 1557339"/>
                <a:gd name="connsiteX4" fmla="*/ 2144446 w 2389822"/>
                <a:gd name="connsiteY4" fmla="*/ 775628 h 1557339"/>
                <a:gd name="connsiteX5" fmla="*/ 2047875 w 2389822"/>
                <a:gd name="connsiteY5" fmla="*/ 395289 h 1557339"/>
                <a:gd name="connsiteX6" fmla="*/ 1597007 w 2389822"/>
                <a:gd name="connsiteY6" fmla="*/ 370953 h 1557339"/>
                <a:gd name="connsiteX7" fmla="*/ 1537710 w 2389822"/>
                <a:gd name="connsiteY7" fmla="*/ 878035 h 1557339"/>
                <a:gd name="connsiteX8" fmla="*/ 1195910 w 2389822"/>
                <a:gd name="connsiteY8" fmla="*/ 17428 h 1557339"/>
                <a:gd name="connsiteX9" fmla="*/ 521783 w 2389822"/>
                <a:gd name="connsiteY9" fmla="*/ 364567 h 1557339"/>
                <a:gd name="connsiteX10" fmla="*/ 1028700 w 2389822"/>
                <a:gd name="connsiteY10" fmla="*/ 909639 h 1557339"/>
                <a:gd name="connsiteX11" fmla="*/ 0 w 2389822"/>
                <a:gd name="connsiteY11" fmla="*/ 681039 h 1557339"/>
                <a:gd name="connsiteX12" fmla="*/ 590550 w 2389822"/>
                <a:gd name="connsiteY12" fmla="*/ 1557339 h 1557339"/>
                <a:gd name="connsiteX0" fmla="*/ 590550 w 2396855"/>
                <a:gd name="connsiteY0" fmla="*/ 1557339 h 1557339"/>
                <a:gd name="connsiteX1" fmla="*/ 1960576 w 2396855"/>
                <a:gd name="connsiteY1" fmla="*/ 1510542 h 1557339"/>
                <a:gd name="connsiteX2" fmla="*/ 2384564 w 2396855"/>
                <a:gd name="connsiteY2" fmla="*/ 1040919 h 1557339"/>
                <a:gd name="connsiteX3" fmla="*/ 1846694 w 2396855"/>
                <a:gd name="connsiteY3" fmla="*/ 818683 h 1557339"/>
                <a:gd name="connsiteX4" fmla="*/ 2144446 w 2396855"/>
                <a:gd name="connsiteY4" fmla="*/ 775628 h 1557339"/>
                <a:gd name="connsiteX5" fmla="*/ 2047875 w 2396855"/>
                <a:gd name="connsiteY5" fmla="*/ 395289 h 1557339"/>
                <a:gd name="connsiteX6" fmla="*/ 1597007 w 2396855"/>
                <a:gd name="connsiteY6" fmla="*/ 370953 h 1557339"/>
                <a:gd name="connsiteX7" fmla="*/ 1537710 w 2396855"/>
                <a:gd name="connsiteY7" fmla="*/ 878035 h 1557339"/>
                <a:gd name="connsiteX8" fmla="*/ 1195910 w 2396855"/>
                <a:gd name="connsiteY8" fmla="*/ 17428 h 1557339"/>
                <a:gd name="connsiteX9" fmla="*/ 521783 w 2396855"/>
                <a:gd name="connsiteY9" fmla="*/ 364567 h 1557339"/>
                <a:gd name="connsiteX10" fmla="*/ 1028700 w 2396855"/>
                <a:gd name="connsiteY10" fmla="*/ 909639 h 1557339"/>
                <a:gd name="connsiteX11" fmla="*/ 0 w 2396855"/>
                <a:gd name="connsiteY11" fmla="*/ 681039 h 1557339"/>
                <a:gd name="connsiteX12" fmla="*/ 590550 w 2396855"/>
                <a:gd name="connsiteY12" fmla="*/ 1557339 h 1557339"/>
                <a:gd name="connsiteX0" fmla="*/ 590550 w 2396855"/>
                <a:gd name="connsiteY0" fmla="*/ 1513607 h 1513607"/>
                <a:gd name="connsiteX1" fmla="*/ 1960576 w 2396855"/>
                <a:gd name="connsiteY1" fmla="*/ 1510542 h 1513607"/>
                <a:gd name="connsiteX2" fmla="*/ 2384564 w 2396855"/>
                <a:gd name="connsiteY2" fmla="*/ 1040919 h 1513607"/>
                <a:gd name="connsiteX3" fmla="*/ 1846694 w 2396855"/>
                <a:gd name="connsiteY3" fmla="*/ 818683 h 1513607"/>
                <a:gd name="connsiteX4" fmla="*/ 2144446 w 2396855"/>
                <a:gd name="connsiteY4" fmla="*/ 775628 h 1513607"/>
                <a:gd name="connsiteX5" fmla="*/ 2047875 w 2396855"/>
                <a:gd name="connsiteY5" fmla="*/ 395289 h 1513607"/>
                <a:gd name="connsiteX6" fmla="*/ 1597007 w 2396855"/>
                <a:gd name="connsiteY6" fmla="*/ 370953 h 1513607"/>
                <a:gd name="connsiteX7" fmla="*/ 1537710 w 2396855"/>
                <a:gd name="connsiteY7" fmla="*/ 878035 h 1513607"/>
                <a:gd name="connsiteX8" fmla="*/ 1195910 w 2396855"/>
                <a:gd name="connsiteY8" fmla="*/ 17428 h 1513607"/>
                <a:gd name="connsiteX9" fmla="*/ 521783 w 2396855"/>
                <a:gd name="connsiteY9" fmla="*/ 364567 h 1513607"/>
                <a:gd name="connsiteX10" fmla="*/ 1028700 w 2396855"/>
                <a:gd name="connsiteY10" fmla="*/ 909639 h 1513607"/>
                <a:gd name="connsiteX11" fmla="*/ 0 w 2396855"/>
                <a:gd name="connsiteY11" fmla="*/ 681039 h 1513607"/>
                <a:gd name="connsiteX12" fmla="*/ 590550 w 2396855"/>
                <a:gd name="connsiteY12" fmla="*/ 1513607 h 1513607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22355 w 2416733"/>
                <a:gd name="connsiteY0" fmla="*/ 1517583 h 1517583"/>
                <a:gd name="connsiteX1" fmla="*/ 1980454 w 2416733"/>
                <a:gd name="connsiteY1" fmla="*/ 1510542 h 1517583"/>
                <a:gd name="connsiteX2" fmla="*/ 2404442 w 2416733"/>
                <a:gd name="connsiteY2" fmla="*/ 1040919 h 1517583"/>
                <a:gd name="connsiteX3" fmla="*/ 1866572 w 2416733"/>
                <a:gd name="connsiteY3" fmla="*/ 818683 h 1517583"/>
                <a:gd name="connsiteX4" fmla="*/ 2164324 w 2416733"/>
                <a:gd name="connsiteY4" fmla="*/ 775628 h 1517583"/>
                <a:gd name="connsiteX5" fmla="*/ 2067753 w 2416733"/>
                <a:gd name="connsiteY5" fmla="*/ 395289 h 1517583"/>
                <a:gd name="connsiteX6" fmla="*/ 1616885 w 2416733"/>
                <a:gd name="connsiteY6" fmla="*/ 370953 h 1517583"/>
                <a:gd name="connsiteX7" fmla="*/ 1557588 w 2416733"/>
                <a:gd name="connsiteY7" fmla="*/ 878035 h 1517583"/>
                <a:gd name="connsiteX8" fmla="*/ 1215788 w 2416733"/>
                <a:gd name="connsiteY8" fmla="*/ 17428 h 1517583"/>
                <a:gd name="connsiteX9" fmla="*/ 541661 w 2416733"/>
                <a:gd name="connsiteY9" fmla="*/ 364567 h 1517583"/>
                <a:gd name="connsiteX10" fmla="*/ 1048578 w 2416733"/>
                <a:gd name="connsiteY10" fmla="*/ 909639 h 1517583"/>
                <a:gd name="connsiteX11" fmla="*/ 0 w 2416733"/>
                <a:gd name="connsiteY11" fmla="*/ 681039 h 1517583"/>
                <a:gd name="connsiteX12" fmla="*/ 622355 w 2416733"/>
                <a:gd name="connsiteY12" fmla="*/ 1517583 h 1517583"/>
                <a:gd name="connsiteX0" fmla="*/ 695331 w 2489709"/>
                <a:gd name="connsiteY0" fmla="*/ 1517583 h 1517583"/>
                <a:gd name="connsiteX1" fmla="*/ 2053430 w 2489709"/>
                <a:gd name="connsiteY1" fmla="*/ 1510542 h 1517583"/>
                <a:gd name="connsiteX2" fmla="*/ 2477418 w 2489709"/>
                <a:gd name="connsiteY2" fmla="*/ 1040919 h 1517583"/>
                <a:gd name="connsiteX3" fmla="*/ 1939548 w 2489709"/>
                <a:gd name="connsiteY3" fmla="*/ 818683 h 1517583"/>
                <a:gd name="connsiteX4" fmla="*/ 2237300 w 2489709"/>
                <a:gd name="connsiteY4" fmla="*/ 775628 h 1517583"/>
                <a:gd name="connsiteX5" fmla="*/ 2140729 w 2489709"/>
                <a:gd name="connsiteY5" fmla="*/ 395289 h 1517583"/>
                <a:gd name="connsiteX6" fmla="*/ 1689861 w 2489709"/>
                <a:gd name="connsiteY6" fmla="*/ 370953 h 1517583"/>
                <a:gd name="connsiteX7" fmla="*/ 1630564 w 2489709"/>
                <a:gd name="connsiteY7" fmla="*/ 878035 h 1517583"/>
                <a:gd name="connsiteX8" fmla="*/ 1288764 w 2489709"/>
                <a:gd name="connsiteY8" fmla="*/ 17428 h 1517583"/>
                <a:gd name="connsiteX9" fmla="*/ 614637 w 2489709"/>
                <a:gd name="connsiteY9" fmla="*/ 364567 h 1517583"/>
                <a:gd name="connsiteX10" fmla="*/ 1121554 w 2489709"/>
                <a:gd name="connsiteY10" fmla="*/ 909639 h 1517583"/>
                <a:gd name="connsiteX11" fmla="*/ 72976 w 2489709"/>
                <a:gd name="connsiteY11" fmla="*/ 681039 h 1517583"/>
                <a:gd name="connsiteX12" fmla="*/ 695331 w 2489709"/>
                <a:gd name="connsiteY12" fmla="*/ 1517583 h 1517583"/>
                <a:gd name="connsiteX0" fmla="*/ 690276 w 2484654"/>
                <a:gd name="connsiteY0" fmla="*/ 1517583 h 1517676"/>
                <a:gd name="connsiteX1" fmla="*/ 2048375 w 2484654"/>
                <a:gd name="connsiteY1" fmla="*/ 1510542 h 1517676"/>
                <a:gd name="connsiteX2" fmla="*/ 2472363 w 2484654"/>
                <a:gd name="connsiteY2" fmla="*/ 1040919 h 1517676"/>
                <a:gd name="connsiteX3" fmla="*/ 1934493 w 2484654"/>
                <a:gd name="connsiteY3" fmla="*/ 818683 h 1517676"/>
                <a:gd name="connsiteX4" fmla="*/ 2232245 w 2484654"/>
                <a:gd name="connsiteY4" fmla="*/ 775628 h 1517676"/>
                <a:gd name="connsiteX5" fmla="*/ 2135674 w 2484654"/>
                <a:gd name="connsiteY5" fmla="*/ 395289 h 1517676"/>
                <a:gd name="connsiteX6" fmla="*/ 1684806 w 2484654"/>
                <a:gd name="connsiteY6" fmla="*/ 370953 h 1517676"/>
                <a:gd name="connsiteX7" fmla="*/ 1625509 w 2484654"/>
                <a:gd name="connsiteY7" fmla="*/ 878035 h 1517676"/>
                <a:gd name="connsiteX8" fmla="*/ 1283709 w 2484654"/>
                <a:gd name="connsiteY8" fmla="*/ 17428 h 1517676"/>
                <a:gd name="connsiteX9" fmla="*/ 609582 w 2484654"/>
                <a:gd name="connsiteY9" fmla="*/ 364567 h 1517676"/>
                <a:gd name="connsiteX10" fmla="*/ 1116499 w 2484654"/>
                <a:gd name="connsiteY10" fmla="*/ 909639 h 1517676"/>
                <a:gd name="connsiteX11" fmla="*/ 67921 w 2484654"/>
                <a:gd name="connsiteY11" fmla="*/ 681039 h 1517676"/>
                <a:gd name="connsiteX12" fmla="*/ 690276 w 2484654"/>
                <a:gd name="connsiteY12" fmla="*/ 1517583 h 1517676"/>
                <a:gd name="connsiteX0" fmla="*/ 711626 w 2506004"/>
                <a:gd name="connsiteY0" fmla="*/ 1517583 h 1517690"/>
                <a:gd name="connsiteX1" fmla="*/ 2069725 w 2506004"/>
                <a:gd name="connsiteY1" fmla="*/ 1510542 h 1517690"/>
                <a:gd name="connsiteX2" fmla="*/ 2493713 w 2506004"/>
                <a:gd name="connsiteY2" fmla="*/ 1040919 h 1517690"/>
                <a:gd name="connsiteX3" fmla="*/ 1955843 w 2506004"/>
                <a:gd name="connsiteY3" fmla="*/ 818683 h 1517690"/>
                <a:gd name="connsiteX4" fmla="*/ 2253595 w 2506004"/>
                <a:gd name="connsiteY4" fmla="*/ 775628 h 1517690"/>
                <a:gd name="connsiteX5" fmla="*/ 2157024 w 2506004"/>
                <a:gd name="connsiteY5" fmla="*/ 395289 h 1517690"/>
                <a:gd name="connsiteX6" fmla="*/ 1706156 w 2506004"/>
                <a:gd name="connsiteY6" fmla="*/ 370953 h 1517690"/>
                <a:gd name="connsiteX7" fmla="*/ 1646859 w 2506004"/>
                <a:gd name="connsiteY7" fmla="*/ 878035 h 1517690"/>
                <a:gd name="connsiteX8" fmla="*/ 1305059 w 2506004"/>
                <a:gd name="connsiteY8" fmla="*/ 17428 h 1517690"/>
                <a:gd name="connsiteX9" fmla="*/ 630932 w 2506004"/>
                <a:gd name="connsiteY9" fmla="*/ 364567 h 1517690"/>
                <a:gd name="connsiteX10" fmla="*/ 1137849 w 2506004"/>
                <a:gd name="connsiteY10" fmla="*/ 909639 h 1517690"/>
                <a:gd name="connsiteX11" fmla="*/ 65417 w 2506004"/>
                <a:gd name="connsiteY11" fmla="*/ 740674 h 1517690"/>
                <a:gd name="connsiteX12" fmla="*/ 711626 w 2506004"/>
                <a:gd name="connsiteY12" fmla="*/ 1517583 h 1517690"/>
                <a:gd name="connsiteX0" fmla="*/ 677110 w 2471488"/>
                <a:gd name="connsiteY0" fmla="*/ 1517583 h 1517661"/>
                <a:gd name="connsiteX1" fmla="*/ 2035209 w 2471488"/>
                <a:gd name="connsiteY1" fmla="*/ 1510542 h 1517661"/>
                <a:gd name="connsiteX2" fmla="*/ 2459197 w 2471488"/>
                <a:gd name="connsiteY2" fmla="*/ 1040919 h 1517661"/>
                <a:gd name="connsiteX3" fmla="*/ 1921327 w 2471488"/>
                <a:gd name="connsiteY3" fmla="*/ 818683 h 1517661"/>
                <a:gd name="connsiteX4" fmla="*/ 2219079 w 2471488"/>
                <a:gd name="connsiteY4" fmla="*/ 775628 h 1517661"/>
                <a:gd name="connsiteX5" fmla="*/ 2122508 w 2471488"/>
                <a:gd name="connsiteY5" fmla="*/ 395289 h 1517661"/>
                <a:gd name="connsiteX6" fmla="*/ 1671640 w 2471488"/>
                <a:gd name="connsiteY6" fmla="*/ 370953 h 1517661"/>
                <a:gd name="connsiteX7" fmla="*/ 1612343 w 2471488"/>
                <a:gd name="connsiteY7" fmla="*/ 878035 h 1517661"/>
                <a:gd name="connsiteX8" fmla="*/ 1270543 w 2471488"/>
                <a:gd name="connsiteY8" fmla="*/ 17428 h 1517661"/>
                <a:gd name="connsiteX9" fmla="*/ 596416 w 2471488"/>
                <a:gd name="connsiteY9" fmla="*/ 364567 h 1517661"/>
                <a:gd name="connsiteX10" fmla="*/ 1103333 w 2471488"/>
                <a:gd name="connsiteY10" fmla="*/ 909639 h 1517661"/>
                <a:gd name="connsiteX11" fmla="*/ 30901 w 2471488"/>
                <a:gd name="connsiteY11" fmla="*/ 740674 h 1517661"/>
                <a:gd name="connsiteX12" fmla="*/ 677110 w 2471488"/>
                <a:gd name="connsiteY12" fmla="*/ 1517583 h 1517661"/>
                <a:gd name="connsiteX0" fmla="*/ 693833 w 2488211"/>
                <a:gd name="connsiteY0" fmla="*/ 1517583 h 1517698"/>
                <a:gd name="connsiteX1" fmla="*/ 2051932 w 2488211"/>
                <a:gd name="connsiteY1" fmla="*/ 1510542 h 1517698"/>
                <a:gd name="connsiteX2" fmla="*/ 2475920 w 2488211"/>
                <a:gd name="connsiteY2" fmla="*/ 1040919 h 1517698"/>
                <a:gd name="connsiteX3" fmla="*/ 1938050 w 2488211"/>
                <a:gd name="connsiteY3" fmla="*/ 818683 h 1517698"/>
                <a:gd name="connsiteX4" fmla="*/ 2235802 w 2488211"/>
                <a:gd name="connsiteY4" fmla="*/ 775628 h 1517698"/>
                <a:gd name="connsiteX5" fmla="*/ 2139231 w 2488211"/>
                <a:gd name="connsiteY5" fmla="*/ 395289 h 1517698"/>
                <a:gd name="connsiteX6" fmla="*/ 1688363 w 2488211"/>
                <a:gd name="connsiteY6" fmla="*/ 370953 h 1517698"/>
                <a:gd name="connsiteX7" fmla="*/ 1629066 w 2488211"/>
                <a:gd name="connsiteY7" fmla="*/ 878035 h 1517698"/>
                <a:gd name="connsiteX8" fmla="*/ 1287266 w 2488211"/>
                <a:gd name="connsiteY8" fmla="*/ 17428 h 1517698"/>
                <a:gd name="connsiteX9" fmla="*/ 613139 w 2488211"/>
                <a:gd name="connsiteY9" fmla="*/ 364567 h 1517698"/>
                <a:gd name="connsiteX10" fmla="*/ 1120056 w 2488211"/>
                <a:gd name="connsiteY10" fmla="*/ 909639 h 1517698"/>
                <a:gd name="connsiteX11" fmla="*/ 47624 w 2488211"/>
                <a:gd name="connsiteY11" fmla="*/ 740674 h 1517698"/>
                <a:gd name="connsiteX12" fmla="*/ 693833 w 2488211"/>
                <a:gd name="connsiteY12" fmla="*/ 1517583 h 1517698"/>
                <a:gd name="connsiteX0" fmla="*/ 715719 w 2510097"/>
                <a:gd name="connsiteY0" fmla="*/ 1517583 h 1517698"/>
                <a:gd name="connsiteX1" fmla="*/ 2073818 w 2510097"/>
                <a:gd name="connsiteY1" fmla="*/ 1510542 h 1517698"/>
                <a:gd name="connsiteX2" fmla="*/ 2497806 w 2510097"/>
                <a:gd name="connsiteY2" fmla="*/ 1040919 h 1517698"/>
                <a:gd name="connsiteX3" fmla="*/ 1959936 w 2510097"/>
                <a:gd name="connsiteY3" fmla="*/ 818683 h 1517698"/>
                <a:gd name="connsiteX4" fmla="*/ 2257688 w 2510097"/>
                <a:gd name="connsiteY4" fmla="*/ 775628 h 1517698"/>
                <a:gd name="connsiteX5" fmla="*/ 2161117 w 2510097"/>
                <a:gd name="connsiteY5" fmla="*/ 395289 h 1517698"/>
                <a:gd name="connsiteX6" fmla="*/ 1710249 w 2510097"/>
                <a:gd name="connsiteY6" fmla="*/ 370953 h 1517698"/>
                <a:gd name="connsiteX7" fmla="*/ 1650952 w 2510097"/>
                <a:gd name="connsiteY7" fmla="*/ 878035 h 1517698"/>
                <a:gd name="connsiteX8" fmla="*/ 1309152 w 2510097"/>
                <a:gd name="connsiteY8" fmla="*/ 17428 h 1517698"/>
                <a:gd name="connsiteX9" fmla="*/ 635025 w 2510097"/>
                <a:gd name="connsiteY9" fmla="*/ 364567 h 1517698"/>
                <a:gd name="connsiteX10" fmla="*/ 1141942 w 2510097"/>
                <a:gd name="connsiteY10" fmla="*/ 909639 h 1517698"/>
                <a:gd name="connsiteX11" fmla="*/ 45656 w 2510097"/>
                <a:gd name="connsiteY11" fmla="*/ 740674 h 1517698"/>
                <a:gd name="connsiteX12" fmla="*/ 715719 w 2510097"/>
                <a:gd name="connsiteY12" fmla="*/ 1517583 h 1517698"/>
                <a:gd name="connsiteX0" fmla="*/ 693150 w 2487528"/>
                <a:gd name="connsiteY0" fmla="*/ 1517583 h 1517683"/>
                <a:gd name="connsiteX1" fmla="*/ 2051249 w 2487528"/>
                <a:gd name="connsiteY1" fmla="*/ 1510542 h 1517683"/>
                <a:gd name="connsiteX2" fmla="*/ 2475237 w 2487528"/>
                <a:gd name="connsiteY2" fmla="*/ 1040919 h 1517683"/>
                <a:gd name="connsiteX3" fmla="*/ 1937367 w 2487528"/>
                <a:gd name="connsiteY3" fmla="*/ 818683 h 1517683"/>
                <a:gd name="connsiteX4" fmla="*/ 2235119 w 2487528"/>
                <a:gd name="connsiteY4" fmla="*/ 775628 h 1517683"/>
                <a:gd name="connsiteX5" fmla="*/ 2138548 w 2487528"/>
                <a:gd name="connsiteY5" fmla="*/ 395289 h 1517683"/>
                <a:gd name="connsiteX6" fmla="*/ 1687680 w 2487528"/>
                <a:gd name="connsiteY6" fmla="*/ 370953 h 1517683"/>
                <a:gd name="connsiteX7" fmla="*/ 1628383 w 2487528"/>
                <a:gd name="connsiteY7" fmla="*/ 878035 h 1517683"/>
                <a:gd name="connsiteX8" fmla="*/ 1286583 w 2487528"/>
                <a:gd name="connsiteY8" fmla="*/ 17428 h 1517683"/>
                <a:gd name="connsiteX9" fmla="*/ 612456 w 2487528"/>
                <a:gd name="connsiteY9" fmla="*/ 364567 h 1517683"/>
                <a:gd name="connsiteX10" fmla="*/ 1119373 w 2487528"/>
                <a:gd name="connsiteY10" fmla="*/ 909639 h 1517683"/>
                <a:gd name="connsiteX11" fmla="*/ 23087 w 2487528"/>
                <a:gd name="connsiteY11" fmla="*/ 740674 h 1517683"/>
                <a:gd name="connsiteX12" fmla="*/ 693150 w 2487528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326" h="1517683">
                  <a:moveTo>
                    <a:pt x="696948" y="1517583"/>
                  </a:moveTo>
                  <a:lnTo>
                    <a:pt x="2055047" y="1510542"/>
                  </a:lnTo>
                  <a:cubicBezTo>
                    <a:pt x="2429615" y="1503751"/>
                    <a:pt x="2529862" y="1262395"/>
                    <a:pt x="2479035" y="1040919"/>
                  </a:cubicBezTo>
                  <a:cubicBezTo>
                    <a:pt x="2409740" y="752156"/>
                    <a:pt x="2054193" y="705906"/>
                    <a:pt x="1941165" y="818683"/>
                  </a:cubicBezTo>
                  <a:cubicBezTo>
                    <a:pt x="2001609" y="758477"/>
                    <a:pt x="2155153" y="753674"/>
                    <a:pt x="2238917" y="775628"/>
                  </a:cubicBezTo>
                  <a:cubicBezTo>
                    <a:pt x="2283019" y="710348"/>
                    <a:pt x="2245581" y="472540"/>
                    <a:pt x="2142346" y="395289"/>
                  </a:cubicBezTo>
                  <a:cubicBezTo>
                    <a:pt x="2044729" y="314397"/>
                    <a:pt x="1868195" y="252211"/>
                    <a:pt x="1691478" y="370953"/>
                  </a:cubicBezTo>
                  <a:cubicBezTo>
                    <a:pt x="1726329" y="510029"/>
                    <a:pt x="1729467" y="707246"/>
                    <a:pt x="1632181" y="878035"/>
                  </a:cubicBezTo>
                  <a:cubicBezTo>
                    <a:pt x="1782525" y="628164"/>
                    <a:pt x="1779588" y="188015"/>
                    <a:pt x="1290381" y="17428"/>
                  </a:cubicBezTo>
                  <a:cubicBezTo>
                    <a:pt x="1048053" y="-57138"/>
                    <a:pt x="678873" y="116715"/>
                    <a:pt x="616254" y="364567"/>
                  </a:cubicBezTo>
                  <a:cubicBezTo>
                    <a:pt x="801129" y="403135"/>
                    <a:pt x="1029735" y="461579"/>
                    <a:pt x="1127147" y="794345"/>
                  </a:cubicBezTo>
                  <a:cubicBezTo>
                    <a:pt x="1070372" y="588809"/>
                    <a:pt x="907572" y="395952"/>
                    <a:pt x="609565" y="367791"/>
                  </a:cubicBezTo>
                  <a:cubicBezTo>
                    <a:pt x="363240" y="347581"/>
                    <a:pt x="99786" y="553680"/>
                    <a:pt x="26885" y="740674"/>
                  </a:cubicBezTo>
                  <a:cubicBezTo>
                    <a:pt x="-86365" y="1122891"/>
                    <a:pt x="162167" y="1524982"/>
                    <a:pt x="696948" y="1517583"/>
                  </a:cubicBezTo>
                  <a:close/>
                </a:path>
              </a:pathLst>
            </a:custGeom>
            <a:noFill/>
            <a:ln w="508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758E7542-35BA-428F-85B3-06A30F50E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2094" y="2922041"/>
              <a:ext cx="162933" cy="337413"/>
            </a:xfrm>
            <a:custGeom>
              <a:avLst/>
              <a:gdLst/>
              <a:ahLst/>
              <a:cxnLst/>
              <a:rect l="l" t="t" r="r" b="b"/>
              <a:pathLst>
                <a:path w="162932" h="337413">
                  <a:moveTo>
                    <a:pt x="0" y="0"/>
                  </a:moveTo>
                  <a:lnTo>
                    <a:pt x="156157" y="0"/>
                  </a:lnTo>
                  <a:cubicBezTo>
                    <a:pt x="159876" y="12458"/>
                    <a:pt x="161254" y="25406"/>
                    <a:pt x="161930" y="38541"/>
                  </a:cubicBezTo>
                  <a:lnTo>
                    <a:pt x="162932" y="38541"/>
                  </a:lnTo>
                  <a:lnTo>
                    <a:pt x="162932" y="58380"/>
                  </a:lnTo>
                  <a:lnTo>
                    <a:pt x="162932" y="337413"/>
                  </a:lnTo>
                  <a:lnTo>
                    <a:pt x="9481" y="337413"/>
                  </a:lnTo>
                  <a:lnTo>
                    <a:pt x="9481" y="248768"/>
                  </a:lnTo>
                  <a:lnTo>
                    <a:pt x="103586" y="248830"/>
                  </a:lnTo>
                  <a:cubicBezTo>
                    <a:pt x="103586" y="207245"/>
                    <a:pt x="63539" y="172349"/>
                    <a:pt x="9481" y="163097"/>
                  </a:cubicBezTo>
                  <a:lnTo>
                    <a:pt x="9481" y="58380"/>
                  </a:lnTo>
                  <a:lnTo>
                    <a:pt x="9289" y="58380"/>
                  </a:lnTo>
                  <a:cubicBezTo>
                    <a:pt x="9289" y="38017"/>
                    <a:pt x="6378" y="1833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B9C02F0E-4E6D-4006-ABD8-5D2E6DC7A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012" y="2632691"/>
              <a:ext cx="695125" cy="705058"/>
            </a:xfrm>
            <a:custGeom>
              <a:avLst/>
              <a:gdLst/>
              <a:ahLst/>
              <a:cxnLst/>
              <a:rect l="l" t="t" r="r" b="b"/>
              <a:pathLst>
                <a:path w="695125" h="705057">
                  <a:moveTo>
                    <a:pt x="362742" y="0"/>
                  </a:moveTo>
                  <a:cubicBezTo>
                    <a:pt x="512310" y="0"/>
                    <a:pt x="640735" y="90521"/>
                    <a:pt x="695125" y="220155"/>
                  </a:cubicBezTo>
                  <a:lnTo>
                    <a:pt x="514150" y="220155"/>
                  </a:lnTo>
                  <a:cubicBezTo>
                    <a:pt x="476834" y="178912"/>
                    <a:pt x="422739" y="153643"/>
                    <a:pt x="362742" y="153643"/>
                  </a:cubicBezTo>
                  <a:cubicBezTo>
                    <a:pt x="247260" y="153643"/>
                    <a:pt x="153643" y="247261"/>
                    <a:pt x="153643" y="362743"/>
                  </a:cubicBezTo>
                  <a:lnTo>
                    <a:pt x="153451" y="362743"/>
                  </a:lnTo>
                  <a:lnTo>
                    <a:pt x="153451" y="705057"/>
                  </a:lnTo>
                  <a:lnTo>
                    <a:pt x="0" y="705057"/>
                  </a:lnTo>
                  <a:lnTo>
                    <a:pt x="0" y="362743"/>
                  </a:lnTo>
                  <a:cubicBezTo>
                    <a:pt x="0" y="162406"/>
                    <a:pt x="162405" y="0"/>
                    <a:pt x="3627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5D02F501-D092-491C-BF29-317F466322F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68782" y="4025384"/>
              <a:ext cx="1378765" cy="74285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1E76722E-5607-4818-A1A6-AAEE672ADA5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215189" y="3890386"/>
              <a:ext cx="1326117" cy="7144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A9B7DBD1-EDD8-4934-A725-2BE982476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572" y="3361435"/>
              <a:ext cx="1177754" cy="792734"/>
            </a:xfrm>
            <a:custGeom>
              <a:avLst/>
              <a:gdLst/>
              <a:ahLst/>
              <a:cxnLst/>
              <a:rect l="l" t="t" r="r" b="b"/>
              <a:pathLst>
                <a:path w="1177754" h="792734">
                  <a:moveTo>
                    <a:pt x="591785" y="290911"/>
                  </a:moveTo>
                  <a:cubicBezTo>
                    <a:pt x="553819" y="290911"/>
                    <a:pt x="523041" y="321689"/>
                    <a:pt x="523041" y="359656"/>
                  </a:cubicBezTo>
                  <a:cubicBezTo>
                    <a:pt x="523041" y="384897"/>
                    <a:pt x="536646" y="406962"/>
                    <a:pt x="557063" y="418675"/>
                  </a:cubicBezTo>
                  <a:lnTo>
                    <a:pt x="494124" y="559323"/>
                  </a:lnTo>
                  <a:lnTo>
                    <a:pt x="689447" y="559323"/>
                  </a:lnTo>
                  <a:lnTo>
                    <a:pt x="626507" y="418675"/>
                  </a:lnTo>
                  <a:cubicBezTo>
                    <a:pt x="646926" y="406962"/>
                    <a:pt x="660530" y="384897"/>
                    <a:pt x="660530" y="359656"/>
                  </a:cubicBezTo>
                  <a:cubicBezTo>
                    <a:pt x="660530" y="321689"/>
                    <a:pt x="629752" y="290911"/>
                    <a:pt x="591785" y="290911"/>
                  </a:cubicBezTo>
                  <a:close/>
                  <a:moveTo>
                    <a:pt x="229043" y="0"/>
                  </a:moveTo>
                  <a:lnTo>
                    <a:pt x="382494" y="0"/>
                  </a:lnTo>
                  <a:lnTo>
                    <a:pt x="382494" y="1695"/>
                  </a:lnTo>
                  <a:lnTo>
                    <a:pt x="1045912" y="1695"/>
                  </a:lnTo>
                  <a:cubicBezTo>
                    <a:pt x="1118726" y="1695"/>
                    <a:pt x="1177754" y="60723"/>
                    <a:pt x="1177754" y="133538"/>
                  </a:cubicBezTo>
                  <a:lnTo>
                    <a:pt x="1177754" y="660892"/>
                  </a:lnTo>
                  <a:cubicBezTo>
                    <a:pt x="1177754" y="733706"/>
                    <a:pt x="1118726" y="792734"/>
                    <a:pt x="1045912" y="792734"/>
                  </a:cubicBezTo>
                  <a:lnTo>
                    <a:pt x="131842" y="792734"/>
                  </a:lnTo>
                  <a:cubicBezTo>
                    <a:pt x="59028" y="792734"/>
                    <a:pt x="0" y="733706"/>
                    <a:pt x="0" y="660892"/>
                  </a:cubicBezTo>
                  <a:lnTo>
                    <a:pt x="0" y="133538"/>
                  </a:lnTo>
                  <a:cubicBezTo>
                    <a:pt x="0" y="60723"/>
                    <a:pt x="59028" y="1695"/>
                    <a:pt x="131842" y="1695"/>
                  </a:cubicBezTo>
                  <a:lnTo>
                    <a:pt x="229043" y="1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25">
              <a:extLst>
                <a:ext uri="{FF2B5EF4-FFF2-40B4-BE49-F238E27FC236}">
                  <a16:creationId xmlns:a16="http://schemas.microsoft.com/office/drawing/2014/main" id="{8F03D04E-86FE-4834-9FCD-E6900BDA47A1}"/>
                </a:ext>
              </a:extLst>
            </p:cNvPr>
            <p:cNvSpPr/>
            <p:nvPr/>
          </p:nvSpPr>
          <p:spPr>
            <a:xfrm>
              <a:off x="234404" y="1556724"/>
              <a:ext cx="1610485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FC309266-955B-4105-B6AC-51EFA706583B}"/>
                </a:ext>
              </a:extLst>
            </p:cNvPr>
            <p:cNvSpPr/>
            <p:nvPr/>
          </p:nvSpPr>
          <p:spPr>
            <a:xfrm>
              <a:off x="462758" y="2142423"/>
              <a:ext cx="1420858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31">
              <a:extLst>
                <a:ext uri="{FF2B5EF4-FFF2-40B4-BE49-F238E27FC236}">
                  <a16:creationId xmlns:a16="http://schemas.microsoft.com/office/drawing/2014/main" id="{4C39580C-7C68-4AA7-B10F-64B38C6BAC25}"/>
                </a:ext>
              </a:extLst>
            </p:cNvPr>
            <p:cNvSpPr/>
            <p:nvPr/>
          </p:nvSpPr>
          <p:spPr>
            <a:xfrm>
              <a:off x="956042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ounded Rectangle 32">
              <a:extLst>
                <a:ext uri="{FF2B5EF4-FFF2-40B4-BE49-F238E27FC236}">
                  <a16:creationId xmlns:a16="http://schemas.microsoft.com/office/drawing/2014/main" id="{29757F5D-0E09-44D8-B054-8BAEB6E01C11}"/>
                </a:ext>
              </a:extLst>
            </p:cNvPr>
            <p:cNvSpPr/>
            <p:nvPr/>
          </p:nvSpPr>
          <p:spPr>
            <a:xfrm>
              <a:off x="1689086" y="1849573"/>
              <a:ext cx="615706" cy="125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44F005B5-5D97-4356-B2C7-84E76E1E144B}"/>
              </a:ext>
            </a:extLst>
          </p:cNvPr>
          <p:cNvSpPr>
            <a:spLocks noChangeAspect="1"/>
          </p:cNvSpPr>
          <p:nvPr/>
        </p:nvSpPr>
        <p:spPr>
          <a:xfrm>
            <a:off x="679485" y="1741363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7E9E7B-8C83-4176-8D28-381644D3C5B3}"/>
              </a:ext>
            </a:extLst>
          </p:cNvPr>
          <p:cNvGrpSpPr/>
          <p:nvPr/>
        </p:nvGrpSpPr>
        <p:grpSpPr>
          <a:xfrm>
            <a:off x="5018620" y="3504935"/>
            <a:ext cx="3700410" cy="3057524"/>
            <a:chOff x="5341503" y="1641366"/>
            <a:chExt cx="6129058" cy="506423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A4D1B5-4D0D-4AEC-8133-F0197442DBF0}"/>
                </a:ext>
              </a:extLst>
            </p:cNvPr>
            <p:cNvSpPr/>
            <p:nvPr/>
          </p:nvSpPr>
          <p:spPr>
            <a:xfrm>
              <a:off x="5921212" y="5501859"/>
              <a:ext cx="838200" cy="1104900"/>
            </a:xfrm>
            <a:custGeom>
              <a:avLst/>
              <a:gdLst>
                <a:gd name="connsiteX0" fmla="*/ 117521 w 838200"/>
                <a:gd name="connsiteY0" fmla="*/ 577215 h 1104900"/>
                <a:gd name="connsiteX1" fmla="*/ 29891 w 838200"/>
                <a:gd name="connsiteY1" fmla="*/ 904875 h 1104900"/>
                <a:gd name="connsiteX2" fmla="*/ 7984 w 838200"/>
                <a:gd name="connsiteY2" fmla="*/ 949643 h 1104900"/>
                <a:gd name="connsiteX3" fmla="*/ 90851 w 838200"/>
                <a:gd name="connsiteY3" fmla="*/ 1094423 h 1104900"/>
                <a:gd name="connsiteX4" fmla="*/ 192769 w 838200"/>
                <a:gd name="connsiteY4" fmla="*/ 1097280 h 1104900"/>
                <a:gd name="connsiteX5" fmla="*/ 492806 w 838200"/>
                <a:gd name="connsiteY5" fmla="*/ 1102995 h 1104900"/>
                <a:gd name="connsiteX6" fmla="*/ 526144 w 838200"/>
                <a:gd name="connsiteY6" fmla="*/ 1105853 h 1104900"/>
                <a:gd name="connsiteX7" fmla="*/ 570912 w 838200"/>
                <a:gd name="connsiteY7" fmla="*/ 1061085 h 1104900"/>
                <a:gd name="connsiteX8" fmla="*/ 605202 w 838200"/>
                <a:gd name="connsiteY8" fmla="*/ 1031557 h 1104900"/>
                <a:gd name="connsiteX9" fmla="*/ 773794 w 838200"/>
                <a:gd name="connsiteY9" fmla="*/ 1045845 h 1104900"/>
                <a:gd name="connsiteX10" fmla="*/ 841421 w 838200"/>
                <a:gd name="connsiteY10" fmla="*/ 1002983 h 1104900"/>
                <a:gd name="connsiteX11" fmla="*/ 789987 w 838200"/>
                <a:gd name="connsiteY11" fmla="*/ 919163 h 1104900"/>
                <a:gd name="connsiteX12" fmla="*/ 720454 w 838200"/>
                <a:gd name="connsiteY12" fmla="*/ 871538 h 1104900"/>
                <a:gd name="connsiteX13" fmla="*/ 623299 w 838200"/>
                <a:gd name="connsiteY13" fmla="*/ 565785 h 1104900"/>
                <a:gd name="connsiteX14" fmla="*/ 674734 w 838200"/>
                <a:gd name="connsiteY14" fmla="*/ 110490 h 1104900"/>
                <a:gd name="connsiteX15" fmla="*/ 704262 w 838200"/>
                <a:gd name="connsiteY15" fmla="*/ 0 h 1104900"/>
                <a:gd name="connsiteX16" fmla="*/ 20366 w 838200"/>
                <a:gd name="connsiteY16" fmla="*/ 0 h 1104900"/>
                <a:gd name="connsiteX17" fmla="*/ 117521 w 838200"/>
                <a:gd name="connsiteY17" fmla="*/ 577215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8200" h="1104900">
                  <a:moveTo>
                    <a:pt x="117521" y="577215"/>
                  </a:moveTo>
                  <a:cubicBezTo>
                    <a:pt x="120379" y="695325"/>
                    <a:pt x="101329" y="806768"/>
                    <a:pt x="29891" y="904875"/>
                  </a:cubicBezTo>
                  <a:cubicBezTo>
                    <a:pt x="20366" y="918210"/>
                    <a:pt x="13699" y="934403"/>
                    <a:pt x="7984" y="949643"/>
                  </a:cubicBezTo>
                  <a:cubicBezTo>
                    <a:pt x="-16781" y="1019175"/>
                    <a:pt x="17509" y="1079182"/>
                    <a:pt x="90851" y="1094423"/>
                  </a:cubicBezTo>
                  <a:cubicBezTo>
                    <a:pt x="125141" y="1101090"/>
                    <a:pt x="159431" y="1102995"/>
                    <a:pt x="192769" y="1097280"/>
                  </a:cubicBezTo>
                  <a:cubicBezTo>
                    <a:pt x="292781" y="1082993"/>
                    <a:pt x="393746" y="1082993"/>
                    <a:pt x="492806" y="1102995"/>
                  </a:cubicBezTo>
                  <a:cubicBezTo>
                    <a:pt x="503284" y="1104900"/>
                    <a:pt x="514714" y="1105853"/>
                    <a:pt x="526144" y="1105853"/>
                  </a:cubicBezTo>
                  <a:cubicBezTo>
                    <a:pt x="567102" y="1106805"/>
                    <a:pt x="573769" y="1100138"/>
                    <a:pt x="570912" y="1061085"/>
                  </a:cubicBezTo>
                  <a:cubicBezTo>
                    <a:pt x="569006" y="1032510"/>
                    <a:pt x="578531" y="1027748"/>
                    <a:pt x="605202" y="1031557"/>
                  </a:cubicBezTo>
                  <a:cubicBezTo>
                    <a:pt x="661399" y="1040130"/>
                    <a:pt x="717596" y="1045845"/>
                    <a:pt x="773794" y="1045845"/>
                  </a:cubicBezTo>
                  <a:cubicBezTo>
                    <a:pt x="819514" y="1044893"/>
                    <a:pt x="838564" y="1033463"/>
                    <a:pt x="841421" y="1002983"/>
                  </a:cubicBezTo>
                  <a:cubicBezTo>
                    <a:pt x="846184" y="959168"/>
                    <a:pt x="829039" y="930593"/>
                    <a:pt x="789987" y="919163"/>
                  </a:cubicBezTo>
                  <a:cubicBezTo>
                    <a:pt x="760459" y="911543"/>
                    <a:pt x="737599" y="895350"/>
                    <a:pt x="720454" y="871538"/>
                  </a:cubicBezTo>
                  <a:cubicBezTo>
                    <a:pt x="654732" y="780098"/>
                    <a:pt x="607106" y="682943"/>
                    <a:pt x="623299" y="565785"/>
                  </a:cubicBezTo>
                  <a:cubicBezTo>
                    <a:pt x="643301" y="414338"/>
                    <a:pt x="651874" y="260985"/>
                    <a:pt x="674734" y="110490"/>
                  </a:cubicBezTo>
                  <a:cubicBezTo>
                    <a:pt x="680449" y="71438"/>
                    <a:pt x="690926" y="35243"/>
                    <a:pt x="704262" y="0"/>
                  </a:cubicBezTo>
                  <a:lnTo>
                    <a:pt x="20366" y="0"/>
                  </a:lnTo>
                  <a:cubicBezTo>
                    <a:pt x="82279" y="186690"/>
                    <a:pt x="111806" y="381000"/>
                    <a:pt x="117521" y="57721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85500B-B1A0-4A4F-A168-D79504A46B7F}"/>
                </a:ext>
              </a:extLst>
            </p:cNvPr>
            <p:cNvSpPr/>
            <p:nvPr/>
          </p:nvSpPr>
          <p:spPr>
            <a:xfrm>
              <a:off x="8955288" y="5494973"/>
              <a:ext cx="876300" cy="1190625"/>
            </a:xfrm>
            <a:custGeom>
              <a:avLst/>
              <a:gdLst>
                <a:gd name="connsiteX0" fmla="*/ 199072 w 876300"/>
                <a:gd name="connsiteY0" fmla="*/ 361950 h 1190625"/>
                <a:gd name="connsiteX1" fmla="*/ 263843 w 876300"/>
                <a:gd name="connsiteY1" fmla="*/ 594360 h 1190625"/>
                <a:gd name="connsiteX2" fmla="*/ 296228 w 876300"/>
                <a:gd name="connsiteY2" fmla="*/ 702945 h 1190625"/>
                <a:gd name="connsiteX3" fmla="*/ 323850 w 876300"/>
                <a:gd name="connsiteY3" fmla="*/ 898207 h 1190625"/>
                <a:gd name="connsiteX4" fmla="*/ 290513 w 876300"/>
                <a:gd name="connsiteY4" fmla="*/ 965835 h 1190625"/>
                <a:gd name="connsiteX5" fmla="*/ 231458 w 876300"/>
                <a:gd name="connsiteY5" fmla="*/ 1045845 h 1190625"/>
                <a:gd name="connsiteX6" fmla="*/ 279083 w 876300"/>
                <a:gd name="connsiteY6" fmla="*/ 1165860 h 1190625"/>
                <a:gd name="connsiteX7" fmla="*/ 435293 w 876300"/>
                <a:gd name="connsiteY7" fmla="*/ 1192530 h 1190625"/>
                <a:gd name="connsiteX8" fmla="*/ 753428 w 876300"/>
                <a:gd name="connsiteY8" fmla="*/ 1170623 h 1190625"/>
                <a:gd name="connsiteX9" fmla="*/ 839153 w 876300"/>
                <a:gd name="connsiteY9" fmla="*/ 1162050 h 1190625"/>
                <a:gd name="connsiteX10" fmla="*/ 878205 w 876300"/>
                <a:gd name="connsiteY10" fmla="*/ 1102995 h 1190625"/>
                <a:gd name="connsiteX11" fmla="*/ 826770 w 876300"/>
                <a:gd name="connsiteY11" fmla="*/ 1023938 h 1190625"/>
                <a:gd name="connsiteX12" fmla="*/ 678180 w 876300"/>
                <a:gd name="connsiteY12" fmla="*/ 703897 h 1190625"/>
                <a:gd name="connsiteX13" fmla="*/ 674370 w 876300"/>
                <a:gd name="connsiteY13" fmla="*/ 627697 h 1190625"/>
                <a:gd name="connsiteX14" fmla="*/ 577215 w 876300"/>
                <a:gd name="connsiteY14" fmla="*/ 139065 h 1190625"/>
                <a:gd name="connsiteX15" fmla="*/ 543878 w 876300"/>
                <a:gd name="connsiteY15" fmla="*/ 0 h 1190625"/>
                <a:gd name="connsiteX16" fmla="*/ 0 w 876300"/>
                <a:gd name="connsiteY16" fmla="*/ 0 h 1190625"/>
                <a:gd name="connsiteX17" fmla="*/ 199072 w 876300"/>
                <a:gd name="connsiteY17" fmla="*/ 36195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300" h="1190625">
                  <a:moveTo>
                    <a:pt x="199072" y="361950"/>
                  </a:moveTo>
                  <a:cubicBezTo>
                    <a:pt x="233363" y="436245"/>
                    <a:pt x="250508" y="515303"/>
                    <a:pt x="263843" y="594360"/>
                  </a:cubicBezTo>
                  <a:cubicBezTo>
                    <a:pt x="270510" y="631507"/>
                    <a:pt x="280035" y="668655"/>
                    <a:pt x="296228" y="702945"/>
                  </a:cubicBezTo>
                  <a:cubicBezTo>
                    <a:pt x="324803" y="765810"/>
                    <a:pt x="328613" y="831532"/>
                    <a:pt x="323850" y="898207"/>
                  </a:cubicBezTo>
                  <a:cubicBezTo>
                    <a:pt x="322897" y="924878"/>
                    <a:pt x="307658" y="945832"/>
                    <a:pt x="290513" y="965835"/>
                  </a:cubicBezTo>
                  <a:cubicBezTo>
                    <a:pt x="268605" y="991553"/>
                    <a:pt x="244793" y="1014413"/>
                    <a:pt x="231458" y="1045845"/>
                  </a:cubicBezTo>
                  <a:cubicBezTo>
                    <a:pt x="205740" y="1102995"/>
                    <a:pt x="220980" y="1142048"/>
                    <a:pt x="279083" y="1165860"/>
                  </a:cubicBezTo>
                  <a:cubicBezTo>
                    <a:pt x="328613" y="1186815"/>
                    <a:pt x="381953" y="1190625"/>
                    <a:pt x="435293" y="1192530"/>
                  </a:cubicBezTo>
                  <a:cubicBezTo>
                    <a:pt x="541972" y="1195388"/>
                    <a:pt x="647700" y="1183005"/>
                    <a:pt x="753428" y="1170623"/>
                  </a:cubicBezTo>
                  <a:cubicBezTo>
                    <a:pt x="782003" y="1167765"/>
                    <a:pt x="811530" y="1167765"/>
                    <a:pt x="839153" y="1162050"/>
                  </a:cubicBezTo>
                  <a:cubicBezTo>
                    <a:pt x="875347" y="1155382"/>
                    <a:pt x="883920" y="1139190"/>
                    <a:pt x="878205" y="1102995"/>
                  </a:cubicBezTo>
                  <a:cubicBezTo>
                    <a:pt x="872490" y="1068705"/>
                    <a:pt x="852488" y="1044893"/>
                    <a:pt x="826770" y="1023938"/>
                  </a:cubicBezTo>
                  <a:cubicBezTo>
                    <a:pt x="726758" y="941070"/>
                    <a:pt x="676275" y="834390"/>
                    <a:pt x="678180" y="703897"/>
                  </a:cubicBezTo>
                  <a:cubicBezTo>
                    <a:pt x="678180" y="678180"/>
                    <a:pt x="676275" y="652463"/>
                    <a:pt x="674370" y="627697"/>
                  </a:cubicBezTo>
                  <a:cubicBezTo>
                    <a:pt x="660083" y="461010"/>
                    <a:pt x="618172" y="300038"/>
                    <a:pt x="577215" y="139065"/>
                  </a:cubicBezTo>
                  <a:cubicBezTo>
                    <a:pt x="565785" y="92393"/>
                    <a:pt x="554355" y="46672"/>
                    <a:pt x="543878" y="0"/>
                  </a:cubicBezTo>
                  <a:lnTo>
                    <a:pt x="0" y="0"/>
                  </a:lnTo>
                  <a:cubicBezTo>
                    <a:pt x="74295" y="115253"/>
                    <a:pt x="140970" y="236220"/>
                    <a:pt x="199072" y="361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785D67-2939-4FF5-858A-878F3C151ED0}"/>
                </a:ext>
              </a:extLst>
            </p:cNvPr>
            <p:cNvSpPr/>
            <p:nvPr/>
          </p:nvSpPr>
          <p:spPr>
            <a:xfrm>
              <a:off x="5341503" y="4411070"/>
              <a:ext cx="4152900" cy="1093647"/>
            </a:xfrm>
            <a:custGeom>
              <a:avLst/>
              <a:gdLst>
                <a:gd name="connsiteX0" fmla="*/ 6668 w 4152900"/>
                <a:gd name="connsiteY0" fmla="*/ 648653 h 1057275"/>
                <a:gd name="connsiteX1" fmla="*/ 58103 w 4152900"/>
                <a:gd name="connsiteY1" fmla="*/ 617220 h 1057275"/>
                <a:gd name="connsiteX2" fmla="*/ 206693 w 4152900"/>
                <a:gd name="connsiteY2" fmla="*/ 402907 h 1057275"/>
                <a:gd name="connsiteX3" fmla="*/ 280035 w 4152900"/>
                <a:gd name="connsiteY3" fmla="*/ 181928 h 1057275"/>
                <a:gd name="connsiteX4" fmla="*/ 315278 w 4152900"/>
                <a:gd name="connsiteY4" fmla="*/ 85725 h 1057275"/>
                <a:gd name="connsiteX5" fmla="*/ 331470 w 4152900"/>
                <a:gd name="connsiteY5" fmla="*/ 71438 h 1057275"/>
                <a:gd name="connsiteX6" fmla="*/ 347663 w 4152900"/>
                <a:gd name="connsiteY6" fmla="*/ 90488 h 1057275"/>
                <a:gd name="connsiteX7" fmla="*/ 361950 w 4152900"/>
                <a:gd name="connsiteY7" fmla="*/ 159067 h 1057275"/>
                <a:gd name="connsiteX8" fmla="*/ 574358 w 4152900"/>
                <a:gd name="connsiteY8" fmla="*/ 987742 h 1057275"/>
                <a:gd name="connsiteX9" fmla="*/ 599123 w 4152900"/>
                <a:gd name="connsiteY9" fmla="*/ 1056323 h 1057275"/>
                <a:gd name="connsiteX10" fmla="*/ 1283970 w 4152900"/>
                <a:gd name="connsiteY10" fmla="*/ 1056323 h 1057275"/>
                <a:gd name="connsiteX11" fmla="*/ 1400175 w 4152900"/>
                <a:gd name="connsiteY11" fmla="*/ 882015 h 1057275"/>
                <a:gd name="connsiteX12" fmla="*/ 1508760 w 4152900"/>
                <a:gd name="connsiteY12" fmla="*/ 768667 h 1057275"/>
                <a:gd name="connsiteX13" fmla="*/ 1689735 w 4152900"/>
                <a:gd name="connsiteY13" fmla="*/ 706755 h 1057275"/>
                <a:gd name="connsiteX14" fmla="*/ 1968818 w 4152900"/>
                <a:gd name="connsiteY14" fmla="*/ 701040 h 1057275"/>
                <a:gd name="connsiteX15" fmla="*/ 2546985 w 4152900"/>
                <a:gd name="connsiteY15" fmla="*/ 502920 h 1057275"/>
                <a:gd name="connsiteX16" fmla="*/ 2591753 w 4152900"/>
                <a:gd name="connsiteY16" fmla="*/ 518160 h 1057275"/>
                <a:gd name="connsiteX17" fmla="*/ 2619375 w 4152900"/>
                <a:gd name="connsiteY17" fmla="*/ 582930 h 1057275"/>
                <a:gd name="connsiteX18" fmla="*/ 2704148 w 4152900"/>
                <a:gd name="connsiteY18" fmla="*/ 965835 h 1057275"/>
                <a:gd name="connsiteX19" fmla="*/ 2703195 w 4152900"/>
                <a:gd name="connsiteY19" fmla="*/ 1057275 h 1057275"/>
                <a:gd name="connsiteX20" fmla="*/ 3198495 w 4152900"/>
                <a:gd name="connsiteY20" fmla="*/ 1057275 h 1057275"/>
                <a:gd name="connsiteX21" fmla="*/ 3264218 w 4152900"/>
                <a:gd name="connsiteY21" fmla="*/ 647700 h 1057275"/>
                <a:gd name="connsiteX22" fmla="*/ 3283268 w 4152900"/>
                <a:gd name="connsiteY22" fmla="*/ 620078 h 1057275"/>
                <a:gd name="connsiteX23" fmla="*/ 3325178 w 4152900"/>
                <a:gd name="connsiteY23" fmla="*/ 632460 h 1057275"/>
                <a:gd name="connsiteX24" fmla="*/ 3356610 w 4152900"/>
                <a:gd name="connsiteY24" fmla="*/ 686753 h 1057275"/>
                <a:gd name="connsiteX25" fmla="*/ 3460433 w 4152900"/>
                <a:gd name="connsiteY25" fmla="*/ 852488 h 1057275"/>
                <a:gd name="connsiteX26" fmla="*/ 3610928 w 4152900"/>
                <a:gd name="connsiteY26" fmla="*/ 1057275 h 1057275"/>
                <a:gd name="connsiteX27" fmla="*/ 4154805 w 4152900"/>
                <a:gd name="connsiteY27" fmla="*/ 1057275 h 1057275"/>
                <a:gd name="connsiteX28" fmla="*/ 4009073 w 4152900"/>
                <a:gd name="connsiteY28" fmla="*/ 368617 h 1057275"/>
                <a:gd name="connsiteX29" fmla="*/ 3931920 w 4152900"/>
                <a:gd name="connsiteY29" fmla="*/ 0 h 1057275"/>
                <a:gd name="connsiteX30" fmla="*/ 244793 w 4152900"/>
                <a:gd name="connsiteY30" fmla="*/ 0 h 1057275"/>
                <a:gd name="connsiteX31" fmla="*/ 23813 w 4152900"/>
                <a:gd name="connsiteY31" fmla="*/ 591503 h 1057275"/>
                <a:gd name="connsiteX32" fmla="*/ 0 w 4152900"/>
                <a:gd name="connsiteY32" fmla="*/ 632460 h 1057275"/>
                <a:gd name="connsiteX33" fmla="*/ 0 w 4152900"/>
                <a:gd name="connsiteY33" fmla="*/ 638175 h 1057275"/>
                <a:gd name="connsiteX34" fmla="*/ 6668 w 4152900"/>
                <a:gd name="connsiteY34" fmla="*/ 648653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2900" h="1057275">
                  <a:moveTo>
                    <a:pt x="6668" y="648653"/>
                  </a:moveTo>
                  <a:cubicBezTo>
                    <a:pt x="20955" y="660082"/>
                    <a:pt x="42863" y="630555"/>
                    <a:pt x="58103" y="617220"/>
                  </a:cubicBezTo>
                  <a:cubicBezTo>
                    <a:pt x="124778" y="559117"/>
                    <a:pt x="171450" y="483870"/>
                    <a:pt x="206693" y="402907"/>
                  </a:cubicBezTo>
                  <a:cubicBezTo>
                    <a:pt x="239078" y="331470"/>
                    <a:pt x="263843" y="258128"/>
                    <a:pt x="280035" y="181928"/>
                  </a:cubicBezTo>
                  <a:cubicBezTo>
                    <a:pt x="287655" y="147638"/>
                    <a:pt x="297180" y="115253"/>
                    <a:pt x="315278" y="85725"/>
                  </a:cubicBezTo>
                  <a:cubicBezTo>
                    <a:pt x="319088" y="79057"/>
                    <a:pt x="322898" y="71438"/>
                    <a:pt x="331470" y="71438"/>
                  </a:cubicBezTo>
                  <a:cubicBezTo>
                    <a:pt x="342900" y="71438"/>
                    <a:pt x="345758" y="80963"/>
                    <a:pt x="347663" y="90488"/>
                  </a:cubicBezTo>
                  <a:cubicBezTo>
                    <a:pt x="353378" y="113347"/>
                    <a:pt x="358140" y="135255"/>
                    <a:pt x="361950" y="159067"/>
                  </a:cubicBezTo>
                  <a:cubicBezTo>
                    <a:pt x="401003" y="443865"/>
                    <a:pt x="470535" y="719138"/>
                    <a:pt x="574358" y="987742"/>
                  </a:cubicBezTo>
                  <a:cubicBezTo>
                    <a:pt x="582930" y="1010603"/>
                    <a:pt x="591503" y="1033463"/>
                    <a:pt x="599123" y="1056323"/>
                  </a:cubicBezTo>
                  <a:lnTo>
                    <a:pt x="1283970" y="1056323"/>
                  </a:lnTo>
                  <a:cubicBezTo>
                    <a:pt x="1309688" y="991553"/>
                    <a:pt x="1347788" y="932497"/>
                    <a:pt x="1400175" y="882015"/>
                  </a:cubicBezTo>
                  <a:cubicBezTo>
                    <a:pt x="1437323" y="845820"/>
                    <a:pt x="1471613" y="806767"/>
                    <a:pt x="1508760" y="768667"/>
                  </a:cubicBezTo>
                  <a:cubicBezTo>
                    <a:pt x="1558290" y="717232"/>
                    <a:pt x="1624013" y="710565"/>
                    <a:pt x="1689735" y="706755"/>
                  </a:cubicBezTo>
                  <a:cubicBezTo>
                    <a:pt x="1783080" y="701992"/>
                    <a:pt x="1875473" y="708660"/>
                    <a:pt x="1968818" y="701040"/>
                  </a:cubicBezTo>
                  <a:cubicBezTo>
                    <a:pt x="2179320" y="683895"/>
                    <a:pt x="2371725" y="620078"/>
                    <a:pt x="2546985" y="502920"/>
                  </a:cubicBezTo>
                  <a:cubicBezTo>
                    <a:pt x="2574608" y="484822"/>
                    <a:pt x="2583180" y="489585"/>
                    <a:pt x="2591753" y="518160"/>
                  </a:cubicBezTo>
                  <a:cubicBezTo>
                    <a:pt x="2598420" y="540067"/>
                    <a:pt x="2607945" y="561975"/>
                    <a:pt x="2619375" y="582930"/>
                  </a:cubicBezTo>
                  <a:cubicBezTo>
                    <a:pt x="2684145" y="702945"/>
                    <a:pt x="2704148" y="831532"/>
                    <a:pt x="2704148" y="965835"/>
                  </a:cubicBezTo>
                  <a:cubicBezTo>
                    <a:pt x="2704148" y="996315"/>
                    <a:pt x="2704148" y="1026795"/>
                    <a:pt x="2703195" y="1057275"/>
                  </a:cubicBezTo>
                  <a:lnTo>
                    <a:pt x="3198495" y="1057275"/>
                  </a:lnTo>
                  <a:cubicBezTo>
                    <a:pt x="3228023" y="922020"/>
                    <a:pt x="3252788" y="785813"/>
                    <a:pt x="3264218" y="647700"/>
                  </a:cubicBezTo>
                  <a:cubicBezTo>
                    <a:pt x="3265170" y="634365"/>
                    <a:pt x="3268980" y="622935"/>
                    <a:pt x="3283268" y="620078"/>
                  </a:cubicBezTo>
                  <a:cubicBezTo>
                    <a:pt x="3299460" y="617220"/>
                    <a:pt x="3315653" y="616267"/>
                    <a:pt x="3325178" y="632460"/>
                  </a:cubicBezTo>
                  <a:cubicBezTo>
                    <a:pt x="3336608" y="650557"/>
                    <a:pt x="3348038" y="667703"/>
                    <a:pt x="3356610" y="686753"/>
                  </a:cubicBezTo>
                  <a:cubicBezTo>
                    <a:pt x="3382328" y="747713"/>
                    <a:pt x="3418523" y="802005"/>
                    <a:pt x="3460433" y="852488"/>
                  </a:cubicBezTo>
                  <a:cubicBezTo>
                    <a:pt x="3513773" y="918210"/>
                    <a:pt x="3564255" y="986790"/>
                    <a:pt x="3610928" y="1057275"/>
                  </a:cubicBezTo>
                  <a:lnTo>
                    <a:pt x="4154805" y="1057275"/>
                  </a:lnTo>
                  <a:cubicBezTo>
                    <a:pt x="4102418" y="828675"/>
                    <a:pt x="4059555" y="597217"/>
                    <a:pt x="4009073" y="368617"/>
                  </a:cubicBezTo>
                  <a:cubicBezTo>
                    <a:pt x="3982403" y="245745"/>
                    <a:pt x="3948113" y="124778"/>
                    <a:pt x="3931920" y="0"/>
                  </a:cubicBezTo>
                  <a:lnTo>
                    <a:pt x="244793" y="0"/>
                  </a:lnTo>
                  <a:cubicBezTo>
                    <a:pt x="207645" y="205740"/>
                    <a:pt x="131445" y="402907"/>
                    <a:pt x="23813" y="591503"/>
                  </a:cubicBezTo>
                  <a:cubicBezTo>
                    <a:pt x="16193" y="603885"/>
                    <a:pt x="1905" y="619125"/>
                    <a:pt x="0" y="632460"/>
                  </a:cubicBezTo>
                  <a:lnTo>
                    <a:pt x="0" y="638175"/>
                  </a:lnTo>
                  <a:cubicBezTo>
                    <a:pt x="953" y="641985"/>
                    <a:pt x="2858" y="645795"/>
                    <a:pt x="6668" y="6486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3266EF-1F40-4150-A1CB-F2B41726A5FE}"/>
                </a:ext>
              </a:extLst>
            </p:cNvPr>
            <p:cNvSpPr/>
            <p:nvPr/>
          </p:nvSpPr>
          <p:spPr>
            <a:xfrm>
              <a:off x="7861308" y="5495925"/>
              <a:ext cx="676275" cy="1209675"/>
            </a:xfrm>
            <a:custGeom>
              <a:avLst/>
              <a:gdLst>
                <a:gd name="connsiteX0" fmla="*/ 647257 w 676275"/>
                <a:gd name="connsiteY0" fmla="*/ 1192530 h 1209675"/>
                <a:gd name="connsiteX1" fmla="*/ 679642 w 676275"/>
                <a:gd name="connsiteY1" fmla="*/ 1157287 h 1209675"/>
                <a:gd name="connsiteX2" fmla="*/ 643447 w 676275"/>
                <a:gd name="connsiteY2" fmla="*/ 1059180 h 1209675"/>
                <a:gd name="connsiteX3" fmla="*/ 567247 w 676275"/>
                <a:gd name="connsiteY3" fmla="*/ 989647 h 1209675"/>
                <a:gd name="connsiteX4" fmla="*/ 529147 w 676275"/>
                <a:gd name="connsiteY4" fmla="*/ 772478 h 1209675"/>
                <a:gd name="connsiteX5" fmla="*/ 567247 w 676275"/>
                <a:gd name="connsiteY5" fmla="*/ 637222 h 1209675"/>
                <a:gd name="connsiteX6" fmla="*/ 569152 w 676275"/>
                <a:gd name="connsiteY6" fmla="*/ 621030 h 1209675"/>
                <a:gd name="connsiteX7" fmla="*/ 665355 w 676275"/>
                <a:gd name="connsiteY7" fmla="*/ 68580 h 1209675"/>
                <a:gd name="connsiteX8" fmla="*/ 680595 w 676275"/>
                <a:gd name="connsiteY8" fmla="*/ 0 h 1209675"/>
                <a:gd name="connsiteX9" fmla="*/ 185295 w 676275"/>
                <a:gd name="connsiteY9" fmla="*/ 0 h 1209675"/>
                <a:gd name="connsiteX10" fmla="*/ 165292 w 676275"/>
                <a:gd name="connsiteY10" fmla="*/ 453390 h 1209675"/>
                <a:gd name="connsiteX11" fmla="*/ 155767 w 676275"/>
                <a:gd name="connsiteY11" fmla="*/ 719138 h 1209675"/>
                <a:gd name="connsiteX12" fmla="*/ 129097 w 676275"/>
                <a:gd name="connsiteY12" fmla="*/ 886778 h 1209675"/>
                <a:gd name="connsiteX13" fmla="*/ 105285 w 676275"/>
                <a:gd name="connsiteY13" fmla="*/ 916305 h 1209675"/>
                <a:gd name="connsiteX14" fmla="*/ 510 w 676275"/>
                <a:gd name="connsiteY14" fmla="*/ 1100137 h 1209675"/>
                <a:gd name="connsiteX15" fmla="*/ 21465 w 676275"/>
                <a:gd name="connsiteY15" fmla="*/ 1143953 h 1209675"/>
                <a:gd name="connsiteX16" fmla="*/ 176722 w 676275"/>
                <a:gd name="connsiteY16" fmla="*/ 1219200 h 1209675"/>
                <a:gd name="connsiteX17" fmla="*/ 532005 w 676275"/>
                <a:gd name="connsiteY17" fmla="*/ 1219200 h 1209675"/>
                <a:gd name="connsiteX18" fmla="*/ 598680 w 676275"/>
                <a:gd name="connsiteY18" fmla="*/ 1201103 h 1209675"/>
                <a:gd name="connsiteX19" fmla="*/ 647257 w 676275"/>
                <a:gd name="connsiteY19" fmla="*/ 1192530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6275" h="1209675">
                  <a:moveTo>
                    <a:pt x="647257" y="1192530"/>
                  </a:moveTo>
                  <a:cubicBezTo>
                    <a:pt x="671070" y="1193483"/>
                    <a:pt x="681547" y="1180148"/>
                    <a:pt x="679642" y="1157287"/>
                  </a:cubicBezTo>
                  <a:cubicBezTo>
                    <a:pt x="677737" y="1121092"/>
                    <a:pt x="668212" y="1087755"/>
                    <a:pt x="643447" y="1059180"/>
                  </a:cubicBezTo>
                  <a:cubicBezTo>
                    <a:pt x="620587" y="1033462"/>
                    <a:pt x="593917" y="1011555"/>
                    <a:pt x="567247" y="989647"/>
                  </a:cubicBezTo>
                  <a:cubicBezTo>
                    <a:pt x="495810" y="927735"/>
                    <a:pt x="482475" y="854392"/>
                    <a:pt x="529147" y="772478"/>
                  </a:cubicBezTo>
                  <a:cubicBezTo>
                    <a:pt x="552960" y="729615"/>
                    <a:pt x="570105" y="686753"/>
                    <a:pt x="567247" y="637222"/>
                  </a:cubicBezTo>
                  <a:cubicBezTo>
                    <a:pt x="567247" y="631507"/>
                    <a:pt x="567247" y="625792"/>
                    <a:pt x="569152" y="621030"/>
                  </a:cubicBezTo>
                  <a:cubicBezTo>
                    <a:pt x="625350" y="441007"/>
                    <a:pt x="624397" y="251460"/>
                    <a:pt x="665355" y="68580"/>
                  </a:cubicBezTo>
                  <a:cubicBezTo>
                    <a:pt x="670117" y="45720"/>
                    <a:pt x="675832" y="22860"/>
                    <a:pt x="680595" y="0"/>
                  </a:cubicBezTo>
                  <a:lnTo>
                    <a:pt x="185295" y="0"/>
                  </a:lnTo>
                  <a:cubicBezTo>
                    <a:pt x="182437" y="151447"/>
                    <a:pt x="171960" y="301942"/>
                    <a:pt x="165292" y="453390"/>
                  </a:cubicBezTo>
                  <a:cubicBezTo>
                    <a:pt x="161482" y="541972"/>
                    <a:pt x="159577" y="630555"/>
                    <a:pt x="155767" y="719138"/>
                  </a:cubicBezTo>
                  <a:cubicBezTo>
                    <a:pt x="152910" y="775335"/>
                    <a:pt x="138622" y="830580"/>
                    <a:pt x="129097" y="886778"/>
                  </a:cubicBezTo>
                  <a:cubicBezTo>
                    <a:pt x="126240" y="901065"/>
                    <a:pt x="119572" y="909638"/>
                    <a:pt x="105285" y="916305"/>
                  </a:cubicBezTo>
                  <a:cubicBezTo>
                    <a:pt x="53850" y="939165"/>
                    <a:pt x="-6158" y="1044892"/>
                    <a:pt x="510" y="1100137"/>
                  </a:cubicBezTo>
                  <a:cubicBezTo>
                    <a:pt x="2415" y="1117283"/>
                    <a:pt x="10035" y="1132523"/>
                    <a:pt x="21465" y="1143953"/>
                  </a:cubicBezTo>
                  <a:cubicBezTo>
                    <a:pt x="64327" y="1188720"/>
                    <a:pt x="114810" y="1216342"/>
                    <a:pt x="176722" y="1219200"/>
                  </a:cubicBezTo>
                  <a:lnTo>
                    <a:pt x="532005" y="1219200"/>
                  </a:lnTo>
                  <a:cubicBezTo>
                    <a:pt x="554865" y="1217295"/>
                    <a:pt x="577725" y="1211580"/>
                    <a:pt x="598680" y="1201103"/>
                  </a:cubicBezTo>
                  <a:cubicBezTo>
                    <a:pt x="613920" y="1192530"/>
                    <a:pt x="631065" y="1192530"/>
                    <a:pt x="647257" y="11925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327C145-3696-411C-8902-DB470BDF1B13}"/>
                </a:ext>
              </a:extLst>
            </p:cNvPr>
            <p:cNvSpPr/>
            <p:nvPr/>
          </p:nvSpPr>
          <p:spPr>
            <a:xfrm>
              <a:off x="5585343" y="3380423"/>
              <a:ext cx="5610225" cy="1057275"/>
            </a:xfrm>
            <a:custGeom>
              <a:avLst/>
              <a:gdLst>
                <a:gd name="connsiteX0" fmla="*/ 3676650 w 5610225"/>
                <a:gd name="connsiteY0" fmla="*/ 693420 h 1057275"/>
                <a:gd name="connsiteX1" fmla="*/ 3679508 w 5610225"/>
                <a:gd name="connsiteY1" fmla="*/ 537210 h 1057275"/>
                <a:gd name="connsiteX2" fmla="*/ 3707130 w 5610225"/>
                <a:gd name="connsiteY2" fmla="*/ 521017 h 1057275"/>
                <a:gd name="connsiteX3" fmla="*/ 3951923 w 5610225"/>
                <a:gd name="connsiteY3" fmla="*/ 623888 h 1057275"/>
                <a:gd name="connsiteX4" fmla="*/ 4186238 w 5610225"/>
                <a:gd name="connsiteY4" fmla="*/ 641033 h 1057275"/>
                <a:gd name="connsiteX5" fmla="*/ 4285298 w 5610225"/>
                <a:gd name="connsiteY5" fmla="*/ 541020 h 1057275"/>
                <a:gd name="connsiteX6" fmla="*/ 4287203 w 5610225"/>
                <a:gd name="connsiteY6" fmla="*/ 361950 h 1057275"/>
                <a:gd name="connsiteX7" fmla="*/ 4330065 w 5610225"/>
                <a:gd name="connsiteY7" fmla="*/ 312420 h 1057275"/>
                <a:gd name="connsiteX8" fmla="*/ 4591050 w 5610225"/>
                <a:gd name="connsiteY8" fmla="*/ 200978 h 1057275"/>
                <a:gd name="connsiteX9" fmla="*/ 4659630 w 5610225"/>
                <a:gd name="connsiteY9" fmla="*/ 208597 h 1057275"/>
                <a:gd name="connsiteX10" fmla="*/ 4672013 w 5610225"/>
                <a:gd name="connsiteY10" fmla="*/ 228600 h 1057275"/>
                <a:gd name="connsiteX11" fmla="*/ 4927283 w 5610225"/>
                <a:gd name="connsiteY11" fmla="*/ 368617 h 1057275"/>
                <a:gd name="connsiteX12" fmla="*/ 5003483 w 5610225"/>
                <a:gd name="connsiteY12" fmla="*/ 398145 h 1057275"/>
                <a:gd name="connsiteX13" fmla="*/ 5200650 w 5610225"/>
                <a:gd name="connsiteY13" fmla="*/ 657225 h 1057275"/>
                <a:gd name="connsiteX14" fmla="*/ 5283518 w 5610225"/>
                <a:gd name="connsiteY14" fmla="*/ 761047 h 1057275"/>
                <a:gd name="connsiteX15" fmla="*/ 5305425 w 5610225"/>
                <a:gd name="connsiteY15" fmla="*/ 781050 h 1057275"/>
                <a:gd name="connsiteX16" fmla="*/ 5348288 w 5610225"/>
                <a:gd name="connsiteY16" fmla="*/ 771525 h 1057275"/>
                <a:gd name="connsiteX17" fmla="*/ 5342573 w 5610225"/>
                <a:gd name="connsiteY17" fmla="*/ 743903 h 1057275"/>
                <a:gd name="connsiteX18" fmla="*/ 5166360 w 5610225"/>
                <a:gd name="connsiteY18" fmla="*/ 465772 h 1057275"/>
                <a:gd name="connsiteX19" fmla="*/ 5102543 w 5610225"/>
                <a:gd name="connsiteY19" fmla="*/ 376238 h 1057275"/>
                <a:gd name="connsiteX20" fmla="*/ 5074920 w 5610225"/>
                <a:gd name="connsiteY20" fmla="*/ 327660 h 1057275"/>
                <a:gd name="connsiteX21" fmla="*/ 5091113 w 5610225"/>
                <a:gd name="connsiteY21" fmla="*/ 312420 h 1057275"/>
                <a:gd name="connsiteX22" fmla="*/ 5143500 w 5610225"/>
                <a:gd name="connsiteY22" fmla="*/ 333375 h 1057275"/>
                <a:gd name="connsiteX23" fmla="*/ 5334953 w 5610225"/>
                <a:gd name="connsiteY23" fmla="*/ 385763 h 1057275"/>
                <a:gd name="connsiteX24" fmla="*/ 5455920 w 5610225"/>
                <a:gd name="connsiteY24" fmla="*/ 344805 h 1057275"/>
                <a:gd name="connsiteX25" fmla="*/ 5335905 w 5610225"/>
                <a:gd name="connsiteY25" fmla="*/ 318135 h 1057275"/>
                <a:gd name="connsiteX26" fmla="*/ 5175885 w 5610225"/>
                <a:gd name="connsiteY26" fmla="*/ 242888 h 1057275"/>
                <a:gd name="connsiteX27" fmla="*/ 5159693 w 5610225"/>
                <a:gd name="connsiteY27" fmla="*/ 213360 h 1057275"/>
                <a:gd name="connsiteX28" fmla="*/ 5188268 w 5610225"/>
                <a:gd name="connsiteY28" fmla="*/ 200978 h 1057275"/>
                <a:gd name="connsiteX29" fmla="*/ 5400675 w 5610225"/>
                <a:gd name="connsiteY29" fmla="*/ 122872 h 1057275"/>
                <a:gd name="connsiteX30" fmla="*/ 5496878 w 5610225"/>
                <a:gd name="connsiteY30" fmla="*/ 78105 h 1057275"/>
                <a:gd name="connsiteX31" fmla="*/ 5615940 w 5610225"/>
                <a:gd name="connsiteY31" fmla="*/ 0 h 1057275"/>
                <a:gd name="connsiteX32" fmla="*/ 115253 w 5610225"/>
                <a:gd name="connsiteY32" fmla="*/ 0 h 1057275"/>
                <a:gd name="connsiteX33" fmla="*/ 108585 w 5610225"/>
                <a:gd name="connsiteY33" fmla="*/ 15240 h 1057275"/>
                <a:gd name="connsiteX34" fmla="*/ 19050 w 5610225"/>
                <a:gd name="connsiteY34" fmla="*/ 626745 h 1057275"/>
                <a:gd name="connsiteX35" fmla="*/ 0 w 5610225"/>
                <a:gd name="connsiteY35" fmla="*/ 1057275 h 1057275"/>
                <a:gd name="connsiteX36" fmla="*/ 3689985 w 5610225"/>
                <a:gd name="connsiteY36" fmla="*/ 1057275 h 1057275"/>
                <a:gd name="connsiteX37" fmla="*/ 3685223 w 5610225"/>
                <a:gd name="connsiteY37" fmla="*/ 1015365 h 1057275"/>
                <a:gd name="connsiteX38" fmla="*/ 3676650 w 5610225"/>
                <a:gd name="connsiteY38" fmla="*/ 69342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610225" h="1057275">
                  <a:moveTo>
                    <a:pt x="3676650" y="693420"/>
                  </a:moveTo>
                  <a:cubicBezTo>
                    <a:pt x="3677603" y="641985"/>
                    <a:pt x="3679508" y="588645"/>
                    <a:pt x="3679508" y="537210"/>
                  </a:cubicBezTo>
                  <a:cubicBezTo>
                    <a:pt x="3679508" y="513397"/>
                    <a:pt x="3687128" y="511492"/>
                    <a:pt x="3707130" y="521017"/>
                  </a:cubicBezTo>
                  <a:cubicBezTo>
                    <a:pt x="3786188" y="561022"/>
                    <a:pt x="3865245" y="601028"/>
                    <a:pt x="3951923" y="623888"/>
                  </a:cubicBezTo>
                  <a:cubicBezTo>
                    <a:pt x="4028123" y="643890"/>
                    <a:pt x="4107180" y="650558"/>
                    <a:pt x="4186238" y="641033"/>
                  </a:cubicBezTo>
                  <a:cubicBezTo>
                    <a:pt x="4257675" y="632460"/>
                    <a:pt x="4278630" y="611505"/>
                    <a:pt x="4285298" y="541020"/>
                  </a:cubicBezTo>
                  <a:cubicBezTo>
                    <a:pt x="4291013" y="481013"/>
                    <a:pt x="4294823" y="421958"/>
                    <a:pt x="4287203" y="361950"/>
                  </a:cubicBezTo>
                  <a:cubicBezTo>
                    <a:pt x="4282440" y="323850"/>
                    <a:pt x="4292918" y="312420"/>
                    <a:pt x="4330065" y="312420"/>
                  </a:cubicBezTo>
                  <a:cubicBezTo>
                    <a:pt x="4432935" y="311467"/>
                    <a:pt x="4520565" y="278130"/>
                    <a:pt x="4591050" y="200978"/>
                  </a:cubicBezTo>
                  <a:cubicBezTo>
                    <a:pt x="4616768" y="173355"/>
                    <a:pt x="4637723" y="178117"/>
                    <a:pt x="4659630" y="208597"/>
                  </a:cubicBezTo>
                  <a:cubicBezTo>
                    <a:pt x="4664393" y="214313"/>
                    <a:pt x="4668203" y="220980"/>
                    <a:pt x="4672013" y="228600"/>
                  </a:cubicBezTo>
                  <a:cubicBezTo>
                    <a:pt x="4719638" y="341947"/>
                    <a:pt x="4818698" y="366713"/>
                    <a:pt x="4927283" y="368617"/>
                  </a:cubicBezTo>
                  <a:cubicBezTo>
                    <a:pt x="4958715" y="369570"/>
                    <a:pt x="4981575" y="375285"/>
                    <a:pt x="5003483" y="398145"/>
                  </a:cubicBezTo>
                  <a:cubicBezTo>
                    <a:pt x="5079683" y="477203"/>
                    <a:pt x="5134928" y="571500"/>
                    <a:pt x="5200650" y="657225"/>
                  </a:cubicBezTo>
                  <a:cubicBezTo>
                    <a:pt x="5227320" y="692468"/>
                    <a:pt x="5254943" y="726757"/>
                    <a:pt x="5283518" y="761047"/>
                  </a:cubicBezTo>
                  <a:cubicBezTo>
                    <a:pt x="5289233" y="768668"/>
                    <a:pt x="5297805" y="775335"/>
                    <a:pt x="5305425" y="781050"/>
                  </a:cubicBezTo>
                  <a:cubicBezTo>
                    <a:pt x="5321618" y="790575"/>
                    <a:pt x="5335905" y="782003"/>
                    <a:pt x="5348288" y="771525"/>
                  </a:cubicBezTo>
                  <a:cubicBezTo>
                    <a:pt x="5361623" y="760095"/>
                    <a:pt x="5347335" y="750570"/>
                    <a:pt x="5342573" y="743903"/>
                  </a:cubicBezTo>
                  <a:cubicBezTo>
                    <a:pt x="5277803" y="654368"/>
                    <a:pt x="5220653" y="561975"/>
                    <a:pt x="5166360" y="465772"/>
                  </a:cubicBezTo>
                  <a:cubicBezTo>
                    <a:pt x="5148263" y="433388"/>
                    <a:pt x="5125403" y="404813"/>
                    <a:pt x="5102543" y="376238"/>
                  </a:cubicBezTo>
                  <a:cubicBezTo>
                    <a:pt x="5090160" y="361950"/>
                    <a:pt x="5079683" y="346710"/>
                    <a:pt x="5074920" y="327660"/>
                  </a:cubicBezTo>
                  <a:cubicBezTo>
                    <a:pt x="5071110" y="313372"/>
                    <a:pt x="5073968" y="304800"/>
                    <a:pt x="5091113" y="312420"/>
                  </a:cubicBezTo>
                  <a:cubicBezTo>
                    <a:pt x="5108258" y="320040"/>
                    <a:pt x="5125403" y="326708"/>
                    <a:pt x="5143500" y="333375"/>
                  </a:cubicBezTo>
                  <a:cubicBezTo>
                    <a:pt x="5205413" y="359092"/>
                    <a:pt x="5268278" y="381000"/>
                    <a:pt x="5334953" y="385763"/>
                  </a:cubicBezTo>
                  <a:cubicBezTo>
                    <a:pt x="5376863" y="386715"/>
                    <a:pt x="5419725" y="380047"/>
                    <a:pt x="5455920" y="344805"/>
                  </a:cubicBezTo>
                  <a:cubicBezTo>
                    <a:pt x="5415915" y="336233"/>
                    <a:pt x="5375910" y="327660"/>
                    <a:pt x="5335905" y="318135"/>
                  </a:cubicBezTo>
                  <a:cubicBezTo>
                    <a:pt x="5277803" y="303847"/>
                    <a:pt x="5220653" y="287655"/>
                    <a:pt x="5175885" y="242888"/>
                  </a:cubicBezTo>
                  <a:cubicBezTo>
                    <a:pt x="5167313" y="235267"/>
                    <a:pt x="5154930" y="226695"/>
                    <a:pt x="5159693" y="213360"/>
                  </a:cubicBezTo>
                  <a:cubicBezTo>
                    <a:pt x="5163503" y="200978"/>
                    <a:pt x="5177790" y="200978"/>
                    <a:pt x="5188268" y="200978"/>
                  </a:cubicBezTo>
                  <a:cubicBezTo>
                    <a:pt x="5266373" y="193358"/>
                    <a:pt x="5336858" y="169545"/>
                    <a:pt x="5400675" y="122872"/>
                  </a:cubicBezTo>
                  <a:cubicBezTo>
                    <a:pt x="5428298" y="101917"/>
                    <a:pt x="5463540" y="90488"/>
                    <a:pt x="5496878" y="78105"/>
                  </a:cubicBezTo>
                  <a:cubicBezTo>
                    <a:pt x="5542598" y="60008"/>
                    <a:pt x="5581650" y="34290"/>
                    <a:pt x="5615940" y="0"/>
                  </a:cubicBezTo>
                  <a:lnTo>
                    <a:pt x="115253" y="0"/>
                  </a:lnTo>
                  <a:cubicBezTo>
                    <a:pt x="113348" y="4763"/>
                    <a:pt x="111442" y="9525"/>
                    <a:pt x="108585" y="15240"/>
                  </a:cubicBezTo>
                  <a:cubicBezTo>
                    <a:pt x="25717" y="212408"/>
                    <a:pt x="953" y="415290"/>
                    <a:pt x="19050" y="626745"/>
                  </a:cubicBezTo>
                  <a:cubicBezTo>
                    <a:pt x="32385" y="774382"/>
                    <a:pt x="24765" y="918210"/>
                    <a:pt x="0" y="1057275"/>
                  </a:cubicBezTo>
                  <a:lnTo>
                    <a:pt x="3689985" y="1057275"/>
                  </a:lnTo>
                  <a:cubicBezTo>
                    <a:pt x="3688080" y="1042988"/>
                    <a:pt x="3686175" y="1029653"/>
                    <a:pt x="3685223" y="1015365"/>
                  </a:cubicBezTo>
                  <a:cubicBezTo>
                    <a:pt x="3673793" y="908685"/>
                    <a:pt x="3674745" y="801053"/>
                    <a:pt x="3676650" y="69342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569895-A0D8-45F3-89EA-A920BCECF836}"/>
                </a:ext>
              </a:extLst>
            </p:cNvPr>
            <p:cNvSpPr/>
            <p:nvPr/>
          </p:nvSpPr>
          <p:spPr>
            <a:xfrm>
              <a:off x="5701548" y="1641366"/>
              <a:ext cx="5769013" cy="1747850"/>
            </a:xfrm>
            <a:custGeom>
              <a:avLst/>
              <a:gdLst>
                <a:gd name="connsiteX0" fmla="*/ 5513070 w 5762625"/>
                <a:gd name="connsiteY0" fmla="*/ 1731657 h 1743075"/>
                <a:gd name="connsiteX1" fmla="*/ 5724525 w 5762625"/>
                <a:gd name="connsiteY1" fmla="*/ 1415427 h 1743075"/>
                <a:gd name="connsiteX2" fmla="*/ 5714048 w 5762625"/>
                <a:gd name="connsiteY2" fmla="*/ 978230 h 1743075"/>
                <a:gd name="connsiteX3" fmla="*/ 5607368 w 5762625"/>
                <a:gd name="connsiteY3" fmla="*/ 775347 h 1743075"/>
                <a:gd name="connsiteX4" fmla="*/ 5571173 w 5762625"/>
                <a:gd name="connsiteY4" fmla="*/ 656285 h 1743075"/>
                <a:gd name="connsiteX5" fmla="*/ 5570220 w 5762625"/>
                <a:gd name="connsiteY5" fmla="*/ 640092 h 1743075"/>
                <a:gd name="connsiteX6" fmla="*/ 5384483 w 5762625"/>
                <a:gd name="connsiteY6" fmla="*/ 107645 h 1743075"/>
                <a:gd name="connsiteX7" fmla="*/ 5161598 w 5762625"/>
                <a:gd name="connsiteY7" fmla="*/ 965 h 1743075"/>
                <a:gd name="connsiteX8" fmla="*/ 5103495 w 5762625"/>
                <a:gd name="connsiteY8" fmla="*/ 99072 h 1743075"/>
                <a:gd name="connsiteX9" fmla="*/ 5159693 w 5762625"/>
                <a:gd name="connsiteY9" fmla="*/ 179082 h 1743075"/>
                <a:gd name="connsiteX10" fmla="*/ 5288280 w 5762625"/>
                <a:gd name="connsiteY10" fmla="*/ 487692 h 1743075"/>
                <a:gd name="connsiteX11" fmla="*/ 5365433 w 5762625"/>
                <a:gd name="connsiteY11" fmla="*/ 1005852 h 1743075"/>
                <a:gd name="connsiteX12" fmla="*/ 5373053 w 5762625"/>
                <a:gd name="connsiteY12" fmla="*/ 1027760 h 1743075"/>
                <a:gd name="connsiteX13" fmla="*/ 5343525 w 5762625"/>
                <a:gd name="connsiteY13" fmla="*/ 1240167 h 1743075"/>
                <a:gd name="connsiteX14" fmla="*/ 5093970 w 5762625"/>
                <a:gd name="connsiteY14" fmla="*/ 1311605 h 1743075"/>
                <a:gd name="connsiteX15" fmla="*/ 4958715 w 5762625"/>
                <a:gd name="connsiteY15" fmla="*/ 1229690 h 1743075"/>
                <a:gd name="connsiteX16" fmla="*/ 4588193 w 5762625"/>
                <a:gd name="connsiteY16" fmla="*/ 867740 h 1743075"/>
                <a:gd name="connsiteX17" fmla="*/ 4558665 w 5762625"/>
                <a:gd name="connsiteY17" fmla="*/ 823925 h 1743075"/>
                <a:gd name="connsiteX18" fmla="*/ 4413885 w 5762625"/>
                <a:gd name="connsiteY18" fmla="*/ 633425 h 1743075"/>
                <a:gd name="connsiteX19" fmla="*/ 4019550 w 5762625"/>
                <a:gd name="connsiteY19" fmla="*/ 540080 h 1743075"/>
                <a:gd name="connsiteX20" fmla="*/ 3741420 w 5762625"/>
                <a:gd name="connsiteY20" fmla="*/ 601040 h 1743075"/>
                <a:gd name="connsiteX21" fmla="*/ 3560445 w 5762625"/>
                <a:gd name="connsiteY21" fmla="*/ 615327 h 1743075"/>
                <a:gd name="connsiteX22" fmla="*/ 2866073 w 5762625"/>
                <a:gd name="connsiteY22" fmla="*/ 592467 h 1743075"/>
                <a:gd name="connsiteX23" fmla="*/ 2697480 w 5762625"/>
                <a:gd name="connsiteY23" fmla="*/ 609612 h 1743075"/>
                <a:gd name="connsiteX24" fmla="*/ 2586038 w 5762625"/>
                <a:gd name="connsiteY24" fmla="*/ 699147 h 1743075"/>
                <a:gd name="connsiteX25" fmla="*/ 2509838 w 5762625"/>
                <a:gd name="connsiteY25" fmla="*/ 750582 h 1743075"/>
                <a:gd name="connsiteX26" fmla="*/ 2319338 w 5762625"/>
                <a:gd name="connsiteY26" fmla="*/ 782015 h 1743075"/>
                <a:gd name="connsiteX27" fmla="*/ 1937385 w 5762625"/>
                <a:gd name="connsiteY27" fmla="*/ 827735 h 1743075"/>
                <a:gd name="connsiteX28" fmla="*/ 1654493 w 5762625"/>
                <a:gd name="connsiteY28" fmla="*/ 780110 h 1743075"/>
                <a:gd name="connsiteX29" fmla="*/ 1360170 w 5762625"/>
                <a:gd name="connsiteY29" fmla="*/ 703910 h 1743075"/>
                <a:gd name="connsiteX30" fmla="*/ 894398 w 5762625"/>
                <a:gd name="connsiteY30" fmla="*/ 783920 h 1743075"/>
                <a:gd name="connsiteX31" fmla="*/ 288608 w 5762625"/>
                <a:gd name="connsiteY31" fmla="*/ 1232547 h 1743075"/>
                <a:gd name="connsiteX32" fmla="*/ 0 w 5762625"/>
                <a:gd name="connsiteY32" fmla="*/ 1747850 h 1743075"/>
                <a:gd name="connsiteX33" fmla="*/ 5497830 w 5762625"/>
                <a:gd name="connsiteY33" fmla="*/ 1747850 h 1743075"/>
                <a:gd name="connsiteX34" fmla="*/ 5513070 w 5762625"/>
                <a:gd name="connsiteY34" fmla="*/ 1731657 h 1743075"/>
                <a:gd name="connsiteX0" fmla="*/ 5513070 w 5769013"/>
                <a:gd name="connsiteY0" fmla="*/ 1731657 h 1747850"/>
                <a:gd name="connsiteX1" fmla="*/ 5724525 w 5769013"/>
                <a:gd name="connsiteY1" fmla="*/ 1415427 h 1747850"/>
                <a:gd name="connsiteX2" fmla="*/ 5714048 w 5769013"/>
                <a:gd name="connsiteY2" fmla="*/ 978230 h 1747850"/>
                <a:gd name="connsiteX3" fmla="*/ 5607368 w 5769013"/>
                <a:gd name="connsiteY3" fmla="*/ 775347 h 1747850"/>
                <a:gd name="connsiteX4" fmla="*/ 5571173 w 5769013"/>
                <a:gd name="connsiteY4" fmla="*/ 656285 h 1747850"/>
                <a:gd name="connsiteX5" fmla="*/ 5570220 w 5769013"/>
                <a:gd name="connsiteY5" fmla="*/ 640092 h 1747850"/>
                <a:gd name="connsiteX6" fmla="*/ 5384483 w 5769013"/>
                <a:gd name="connsiteY6" fmla="*/ 107645 h 1747850"/>
                <a:gd name="connsiteX7" fmla="*/ 5161598 w 5769013"/>
                <a:gd name="connsiteY7" fmla="*/ 965 h 1747850"/>
                <a:gd name="connsiteX8" fmla="*/ 5103495 w 5769013"/>
                <a:gd name="connsiteY8" fmla="*/ 99072 h 1747850"/>
                <a:gd name="connsiteX9" fmla="*/ 5159693 w 5769013"/>
                <a:gd name="connsiteY9" fmla="*/ 179082 h 1747850"/>
                <a:gd name="connsiteX10" fmla="*/ 5288280 w 5769013"/>
                <a:gd name="connsiteY10" fmla="*/ 487692 h 1747850"/>
                <a:gd name="connsiteX11" fmla="*/ 5365433 w 5769013"/>
                <a:gd name="connsiteY11" fmla="*/ 1005852 h 1747850"/>
                <a:gd name="connsiteX12" fmla="*/ 5373053 w 5769013"/>
                <a:gd name="connsiteY12" fmla="*/ 1027760 h 1747850"/>
                <a:gd name="connsiteX13" fmla="*/ 5343525 w 5769013"/>
                <a:gd name="connsiteY13" fmla="*/ 1240167 h 1747850"/>
                <a:gd name="connsiteX14" fmla="*/ 5093970 w 5769013"/>
                <a:gd name="connsiteY14" fmla="*/ 1311605 h 1747850"/>
                <a:gd name="connsiteX15" fmla="*/ 4958715 w 5769013"/>
                <a:gd name="connsiteY15" fmla="*/ 1229690 h 1747850"/>
                <a:gd name="connsiteX16" fmla="*/ 4588193 w 5769013"/>
                <a:gd name="connsiteY16" fmla="*/ 867740 h 1747850"/>
                <a:gd name="connsiteX17" fmla="*/ 4558665 w 5769013"/>
                <a:gd name="connsiteY17" fmla="*/ 823925 h 1747850"/>
                <a:gd name="connsiteX18" fmla="*/ 4413885 w 5769013"/>
                <a:gd name="connsiteY18" fmla="*/ 633425 h 1747850"/>
                <a:gd name="connsiteX19" fmla="*/ 4019550 w 5769013"/>
                <a:gd name="connsiteY19" fmla="*/ 540080 h 1747850"/>
                <a:gd name="connsiteX20" fmla="*/ 3741420 w 5769013"/>
                <a:gd name="connsiteY20" fmla="*/ 601040 h 1747850"/>
                <a:gd name="connsiteX21" fmla="*/ 3560445 w 5769013"/>
                <a:gd name="connsiteY21" fmla="*/ 615327 h 1747850"/>
                <a:gd name="connsiteX22" fmla="*/ 2866073 w 5769013"/>
                <a:gd name="connsiteY22" fmla="*/ 592467 h 1747850"/>
                <a:gd name="connsiteX23" fmla="*/ 2697480 w 5769013"/>
                <a:gd name="connsiteY23" fmla="*/ 609612 h 1747850"/>
                <a:gd name="connsiteX24" fmla="*/ 2586038 w 5769013"/>
                <a:gd name="connsiteY24" fmla="*/ 699147 h 1747850"/>
                <a:gd name="connsiteX25" fmla="*/ 2509838 w 5769013"/>
                <a:gd name="connsiteY25" fmla="*/ 750582 h 1747850"/>
                <a:gd name="connsiteX26" fmla="*/ 2319338 w 5769013"/>
                <a:gd name="connsiteY26" fmla="*/ 782015 h 1747850"/>
                <a:gd name="connsiteX27" fmla="*/ 1937385 w 5769013"/>
                <a:gd name="connsiteY27" fmla="*/ 827735 h 1747850"/>
                <a:gd name="connsiteX28" fmla="*/ 1654493 w 5769013"/>
                <a:gd name="connsiteY28" fmla="*/ 780110 h 1747850"/>
                <a:gd name="connsiteX29" fmla="*/ 1333793 w 5769013"/>
                <a:gd name="connsiteY29" fmla="*/ 677533 h 1747850"/>
                <a:gd name="connsiteX30" fmla="*/ 894398 w 5769013"/>
                <a:gd name="connsiteY30" fmla="*/ 783920 h 1747850"/>
                <a:gd name="connsiteX31" fmla="*/ 288608 w 5769013"/>
                <a:gd name="connsiteY31" fmla="*/ 1232547 h 1747850"/>
                <a:gd name="connsiteX32" fmla="*/ 0 w 5769013"/>
                <a:gd name="connsiteY32" fmla="*/ 1747850 h 1747850"/>
                <a:gd name="connsiteX33" fmla="*/ 5497830 w 5769013"/>
                <a:gd name="connsiteY33" fmla="*/ 1747850 h 1747850"/>
                <a:gd name="connsiteX34" fmla="*/ 5513070 w 5769013"/>
                <a:gd name="connsiteY34" fmla="*/ 1731657 h 17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769013" h="1747850">
                  <a:moveTo>
                    <a:pt x="5513070" y="1731657"/>
                  </a:moveTo>
                  <a:cubicBezTo>
                    <a:pt x="5597843" y="1635455"/>
                    <a:pt x="5674995" y="1534490"/>
                    <a:pt x="5724525" y="1415427"/>
                  </a:cubicBezTo>
                  <a:cubicBezTo>
                    <a:pt x="5785485" y="1267790"/>
                    <a:pt x="5785485" y="1122057"/>
                    <a:pt x="5714048" y="978230"/>
                  </a:cubicBezTo>
                  <a:cubicBezTo>
                    <a:pt x="5679758" y="909650"/>
                    <a:pt x="5645468" y="841070"/>
                    <a:pt x="5607368" y="775347"/>
                  </a:cubicBezTo>
                  <a:cubicBezTo>
                    <a:pt x="5586413" y="738200"/>
                    <a:pt x="5569268" y="700100"/>
                    <a:pt x="5571173" y="656285"/>
                  </a:cubicBezTo>
                  <a:cubicBezTo>
                    <a:pt x="5571173" y="650570"/>
                    <a:pt x="5571173" y="644855"/>
                    <a:pt x="5570220" y="640092"/>
                  </a:cubicBezTo>
                  <a:cubicBezTo>
                    <a:pt x="5524500" y="457212"/>
                    <a:pt x="5491163" y="269570"/>
                    <a:pt x="5384483" y="107645"/>
                  </a:cubicBezTo>
                  <a:cubicBezTo>
                    <a:pt x="5350193" y="54305"/>
                    <a:pt x="5223510" y="-8560"/>
                    <a:pt x="5161598" y="965"/>
                  </a:cubicBezTo>
                  <a:cubicBezTo>
                    <a:pt x="5117783" y="7632"/>
                    <a:pt x="5092065" y="51447"/>
                    <a:pt x="5103495" y="99072"/>
                  </a:cubicBezTo>
                  <a:cubicBezTo>
                    <a:pt x="5111115" y="133362"/>
                    <a:pt x="5133023" y="159080"/>
                    <a:pt x="5159693" y="179082"/>
                  </a:cubicBezTo>
                  <a:cubicBezTo>
                    <a:pt x="5261610" y="257187"/>
                    <a:pt x="5292090" y="365772"/>
                    <a:pt x="5288280" y="487692"/>
                  </a:cubicBezTo>
                  <a:cubicBezTo>
                    <a:pt x="5283518" y="664857"/>
                    <a:pt x="5290185" y="840117"/>
                    <a:pt x="5365433" y="1005852"/>
                  </a:cubicBezTo>
                  <a:cubicBezTo>
                    <a:pt x="5368290" y="1013472"/>
                    <a:pt x="5371148" y="1020140"/>
                    <a:pt x="5373053" y="1027760"/>
                  </a:cubicBezTo>
                  <a:cubicBezTo>
                    <a:pt x="5398770" y="1103960"/>
                    <a:pt x="5409248" y="1174445"/>
                    <a:pt x="5343525" y="1240167"/>
                  </a:cubicBezTo>
                  <a:cubicBezTo>
                    <a:pt x="5272088" y="1312557"/>
                    <a:pt x="5193030" y="1341132"/>
                    <a:pt x="5093970" y="1311605"/>
                  </a:cubicBezTo>
                  <a:cubicBezTo>
                    <a:pt x="5042535" y="1295412"/>
                    <a:pt x="4996815" y="1266837"/>
                    <a:pt x="4958715" y="1229690"/>
                  </a:cubicBezTo>
                  <a:cubicBezTo>
                    <a:pt x="4833938" y="1109675"/>
                    <a:pt x="4711065" y="988707"/>
                    <a:pt x="4588193" y="867740"/>
                  </a:cubicBezTo>
                  <a:cubicBezTo>
                    <a:pt x="4575810" y="855357"/>
                    <a:pt x="4564380" y="841070"/>
                    <a:pt x="4558665" y="823925"/>
                  </a:cubicBezTo>
                  <a:cubicBezTo>
                    <a:pt x="4531995" y="743915"/>
                    <a:pt x="4471988" y="689622"/>
                    <a:pt x="4413885" y="633425"/>
                  </a:cubicBezTo>
                  <a:cubicBezTo>
                    <a:pt x="4300538" y="522935"/>
                    <a:pt x="4164330" y="517220"/>
                    <a:pt x="4019550" y="540080"/>
                  </a:cubicBezTo>
                  <a:cubicBezTo>
                    <a:pt x="3925253" y="554367"/>
                    <a:pt x="3830955" y="569607"/>
                    <a:pt x="3741420" y="601040"/>
                  </a:cubicBezTo>
                  <a:cubicBezTo>
                    <a:pt x="3682365" y="621042"/>
                    <a:pt x="3621405" y="617232"/>
                    <a:pt x="3560445" y="615327"/>
                  </a:cubicBezTo>
                  <a:cubicBezTo>
                    <a:pt x="3328988" y="603897"/>
                    <a:pt x="3098483" y="581990"/>
                    <a:pt x="2866073" y="592467"/>
                  </a:cubicBezTo>
                  <a:cubicBezTo>
                    <a:pt x="2809875" y="595325"/>
                    <a:pt x="2752725" y="598182"/>
                    <a:pt x="2697480" y="609612"/>
                  </a:cubicBezTo>
                  <a:cubicBezTo>
                    <a:pt x="2646045" y="621042"/>
                    <a:pt x="2605088" y="645807"/>
                    <a:pt x="2586038" y="699147"/>
                  </a:cubicBezTo>
                  <a:cubicBezTo>
                    <a:pt x="2573655" y="735342"/>
                    <a:pt x="2542223" y="744867"/>
                    <a:pt x="2509838" y="750582"/>
                  </a:cubicBezTo>
                  <a:cubicBezTo>
                    <a:pt x="2446973" y="762965"/>
                    <a:pt x="2383155" y="771537"/>
                    <a:pt x="2319338" y="782015"/>
                  </a:cubicBezTo>
                  <a:cubicBezTo>
                    <a:pt x="2192655" y="803922"/>
                    <a:pt x="2065973" y="824877"/>
                    <a:pt x="1937385" y="827735"/>
                  </a:cubicBezTo>
                  <a:cubicBezTo>
                    <a:pt x="1839278" y="829640"/>
                    <a:pt x="1755092" y="805144"/>
                    <a:pt x="1654493" y="780110"/>
                  </a:cubicBezTo>
                  <a:cubicBezTo>
                    <a:pt x="1553894" y="755076"/>
                    <a:pt x="1435711" y="687058"/>
                    <a:pt x="1333793" y="677533"/>
                  </a:cubicBezTo>
                  <a:cubicBezTo>
                    <a:pt x="1170916" y="663245"/>
                    <a:pt x="1068595" y="691418"/>
                    <a:pt x="894398" y="783920"/>
                  </a:cubicBezTo>
                  <a:cubicBezTo>
                    <a:pt x="720201" y="876422"/>
                    <a:pt x="446722" y="1024902"/>
                    <a:pt x="288608" y="1232547"/>
                  </a:cubicBezTo>
                  <a:cubicBezTo>
                    <a:pt x="167640" y="1389710"/>
                    <a:pt x="78105" y="1565922"/>
                    <a:pt x="0" y="1747850"/>
                  </a:cubicBezTo>
                  <a:lnTo>
                    <a:pt x="5497830" y="1747850"/>
                  </a:lnTo>
                  <a:cubicBezTo>
                    <a:pt x="5502593" y="1743087"/>
                    <a:pt x="5508308" y="1737372"/>
                    <a:pt x="5513070" y="17316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7276CE-B599-4575-84C6-3C87E36C18A5}"/>
              </a:ext>
            </a:extLst>
          </p:cNvPr>
          <p:cNvGrpSpPr/>
          <p:nvPr/>
        </p:nvGrpSpPr>
        <p:grpSpPr>
          <a:xfrm>
            <a:off x="8631110" y="2879947"/>
            <a:ext cx="3214643" cy="3716680"/>
            <a:chOff x="4125210" y="1802423"/>
            <a:chExt cx="3954428" cy="45719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3DEC92-AFE6-45B1-BD29-07255934D02F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E0E83D3-C5AB-4DE4-BF1C-C187B6161940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6C0F5AF-6CE6-48F6-A815-A98D4147173B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016DB8-0817-4286-9802-C6BC6504E869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D8D7ED-9EEB-469F-BEE4-C3D54FB05F00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FAA9CA-DC85-4FF5-9531-45E07B4797B5}"/>
              </a:ext>
            </a:extLst>
          </p:cNvPr>
          <p:cNvSpPr txBox="1"/>
          <p:nvPr/>
        </p:nvSpPr>
        <p:spPr>
          <a:xfrm>
            <a:off x="9084748" y="247843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E2E201-9550-43D9-AA3B-26570C5D2379}"/>
              </a:ext>
            </a:extLst>
          </p:cNvPr>
          <p:cNvGrpSpPr/>
          <p:nvPr/>
        </p:nvGrpSpPr>
        <p:grpSpPr>
          <a:xfrm>
            <a:off x="2742190" y="1603341"/>
            <a:ext cx="1942837" cy="1407932"/>
            <a:chOff x="4477067" y="3197243"/>
            <a:chExt cx="1130986" cy="8196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F5B5FD5-25F2-4AB8-A265-4B31E8FEC56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9602D157-3064-448A-9777-A554129D2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FDF3E4C-AC8F-445C-9A51-D4C7A2CEF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4E09D94-2719-4EFC-992F-D97AE07AAAD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C5F1057-AC29-4963-9B88-AA467070A7C8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EC6327C7-FAEF-41D9-9673-D83AD1294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3A197383-40B3-412E-A3F2-5CFB6B85A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83EA2F85-141C-4C26-A857-39D3A47B88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B3E7B0E-EF58-4FC1-8FED-A84A3BEEC089}"/>
              </a:ext>
            </a:extLst>
          </p:cNvPr>
          <p:cNvGrpSpPr/>
          <p:nvPr/>
        </p:nvGrpSpPr>
        <p:grpSpPr>
          <a:xfrm>
            <a:off x="4956620" y="1806313"/>
            <a:ext cx="3873383" cy="1173645"/>
            <a:chOff x="3262372" y="2901245"/>
            <a:chExt cx="5961684" cy="180640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67F3CE-42F3-411B-B897-0E9333C13F3D}"/>
                </a:ext>
              </a:extLst>
            </p:cNvPr>
            <p:cNvSpPr/>
            <p:nvPr/>
          </p:nvSpPr>
          <p:spPr>
            <a:xfrm>
              <a:off x="3262372" y="2925876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9A3A63A-B410-4684-BDA0-CD52310C2994}"/>
                </a:ext>
              </a:extLst>
            </p:cNvPr>
            <p:cNvSpPr/>
            <p:nvPr/>
          </p:nvSpPr>
          <p:spPr>
            <a:xfrm>
              <a:off x="4671494" y="3287754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79F46F9-FCC8-4C77-B65A-C82DEE9E5845}"/>
                </a:ext>
              </a:extLst>
            </p:cNvPr>
            <p:cNvSpPr/>
            <p:nvPr/>
          </p:nvSpPr>
          <p:spPr>
            <a:xfrm rot="10800000" flipV="1">
              <a:off x="5377442" y="2923992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9F323A-2935-4067-99B3-32FB1D39A718}"/>
                </a:ext>
              </a:extLst>
            </p:cNvPr>
            <p:cNvSpPr/>
            <p:nvPr/>
          </p:nvSpPr>
          <p:spPr>
            <a:xfrm rot="10800000" flipV="1">
              <a:off x="6744749" y="3278817"/>
              <a:ext cx="1064923" cy="1419896"/>
            </a:xfrm>
            <a:custGeom>
              <a:avLst/>
              <a:gdLst>
                <a:gd name="connsiteX0" fmla="*/ 1580 w 442678"/>
                <a:gd name="connsiteY0" fmla="*/ 362575 h 590237"/>
                <a:gd name="connsiteX1" fmla="*/ 1580 w 442678"/>
                <a:gd name="connsiteY1" fmla="*/ 299335 h 590237"/>
                <a:gd name="connsiteX2" fmla="*/ 27579 w 442678"/>
                <a:gd name="connsiteY2" fmla="*/ 257175 h 590237"/>
                <a:gd name="connsiteX3" fmla="*/ 56388 w 442678"/>
                <a:gd name="connsiteY3" fmla="*/ 259986 h 590237"/>
                <a:gd name="connsiteX4" fmla="*/ 130871 w 442678"/>
                <a:gd name="connsiteY4" fmla="*/ 274039 h 590237"/>
                <a:gd name="connsiteX5" fmla="*/ 132979 w 442678"/>
                <a:gd name="connsiteY5" fmla="*/ 171450 h 590237"/>
                <a:gd name="connsiteX6" fmla="*/ 64820 w 442678"/>
                <a:gd name="connsiteY6" fmla="*/ 172855 h 590237"/>
                <a:gd name="connsiteX7" fmla="*/ 34606 w 442678"/>
                <a:gd name="connsiteY7" fmla="*/ 189719 h 590237"/>
                <a:gd name="connsiteX8" fmla="*/ 2986 w 442678"/>
                <a:gd name="connsiteY8" fmla="*/ 152478 h 590237"/>
                <a:gd name="connsiteX9" fmla="*/ 2283 w 442678"/>
                <a:gd name="connsiteY9" fmla="*/ 12648 h 590237"/>
                <a:gd name="connsiteX10" fmla="*/ 17742 w 442678"/>
                <a:gd name="connsiteY10" fmla="*/ 0 h 590237"/>
                <a:gd name="connsiteX11" fmla="*/ 146329 w 442678"/>
                <a:gd name="connsiteY11" fmla="*/ 0 h 590237"/>
                <a:gd name="connsiteX12" fmla="*/ 184976 w 442678"/>
                <a:gd name="connsiteY12" fmla="*/ 22485 h 590237"/>
                <a:gd name="connsiteX13" fmla="*/ 180760 w 442678"/>
                <a:gd name="connsiteY13" fmla="*/ 59726 h 590237"/>
                <a:gd name="connsiteX14" fmla="*/ 155464 w 442678"/>
                <a:gd name="connsiteY14" fmla="*/ 105400 h 590237"/>
                <a:gd name="connsiteX15" fmla="*/ 212380 w 442678"/>
                <a:gd name="connsiteY15" fmla="*/ 148262 h 590237"/>
                <a:gd name="connsiteX16" fmla="*/ 281241 w 442678"/>
                <a:gd name="connsiteY16" fmla="*/ 123669 h 590237"/>
                <a:gd name="connsiteX17" fmla="*/ 276322 w 442678"/>
                <a:gd name="connsiteY17" fmla="*/ 67456 h 590237"/>
                <a:gd name="connsiteX18" fmla="*/ 256648 w 442678"/>
                <a:gd name="connsiteY18" fmla="*/ 30917 h 590237"/>
                <a:gd name="connsiteX19" fmla="*/ 300915 w 442678"/>
                <a:gd name="connsiteY19" fmla="*/ 0 h 590237"/>
                <a:gd name="connsiteX20" fmla="*/ 429503 w 442678"/>
                <a:gd name="connsiteY20" fmla="*/ 0 h 590237"/>
                <a:gd name="connsiteX21" fmla="*/ 445664 w 442678"/>
                <a:gd name="connsiteY21" fmla="*/ 15459 h 590237"/>
                <a:gd name="connsiteX22" fmla="*/ 444961 w 442678"/>
                <a:gd name="connsiteY22" fmla="*/ 144046 h 590237"/>
                <a:gd name="connsiteX23" fmla="*/ 425287 w 442678"/>
                <a:gd name="connsiteY23" fmla="*/ 181990 h 590237"/>
                <a:gd name="connsiteX24" fmla="*/ 383830 w 442678"/>
                <a:gd name="connsiteY24" fmla="*/ 177774 h 590237"/>
                <a:gd name="connsiteX25" fmla="*/ 339562 w 442678"/>
                <a:gd name="connsiteY25" fmla="*/ 153884 h 590237"/>
                <a:gd name="connsiteX26" fmla="*/ 296699 w 442678"/>
                <a:gd name="connsiteY26" fmla="*/ 205881 h 590237"/>
                <a:gd name="connsiteX27" fmla="*/ 319887 w 442678"/>
                <a:gd name="connsiteY27" fmla="*/ 279660 h 590237"/>
                <a:gd name="connsiteX28" fmla="*/ 376100 w 442678"/>
                <a:gd name="connsiteY28" fmla="*/ 276147 h 590237"/>
                <a:gd name="connsiteX29" fmla="*/ 409126 w 442678"/>
                <a:gd name="connsiteY29" fmla="*/ 254364 h 590237"/>
                <a:gd name="connsiteX30" fmla="*/ 443556 w 442678"/>
                <a:gd name="connsiteY30" fmla="*/ 298632 h 590237"/>
                <a:gd name="connsiteX31" fmla="*/ 444259 w 442678"/>
                <a:gd name="connsiteY31" fmla="*/ 430030 h 590237"/>
                <a:gd name="connsiteX32" fmla="*/ 425989 w 442678"/>
                <a:gd name="connsiteY32" fmla="*/ 442678 h 590237"/>
                <a:gd name="connsiteX33" fmla="*/ 307942 w 442678"/>
                <a:gd name="connsiteY33" fmla="*/ 442678 h 590237"/>
                <a:gd name="connsiteX34" fmla="*/ 279835 w 442678"/>
                <a:gd name="connsiteY34" fmla="*/ 450408 h 590237"/>
                <a:gd name="connsiteX35" fmla="*/ 278430 w 442678"/>
                <a:gd name="connsiteY35" fmla="*/ 486244 h 590237"/>
                <a:gd name="connsiteX36" fmla="*/ 281241 w 442678"/>
                <a:gd name="connsiteY36" fmla="*/ 571266 h 590237"/>
                <a:gd name="connsiteX37" fmla="*/ 150545 w 442678"/>
                <a:gd name="connsiteY37" fmla="*/ 558618 h 590237"/>
                <a:gd name="connsiteX38" fmla="*/ 157572 w 442678"/>
                <a:gd name="connsiteY38" fmla="*/ 491162 h 590237"/>
                <a:gd name="connsiteX39" fmla="*/ 175139 w 442678"/>
                <a:gd name="connsiteY39" fmla="*/ 464461 h 590237"/>
                <a:gd name="connsiteX40" fmla="*/ 137195 w 442678"/>
                <a:gd name="connsiteY40" fmla="*/ 443381 h 590237"/>
                <a:gd name="connsiteX41" fmla="*/ 21958 w 442678"/>
                <a:gd name="connsiteY41" fmla="*/ 444084 h 590237"/>
                <a:gd name="connsiteX42" fmla="*/ 175 w 442678"/>
                <a:gd name="connsiteY42" fmla="*/ 423706 h 590237"/>
                <a:gd name="connsiteX43" fmla="*/ 1580 w 442678"/>
                <a:gd name="connsiteY43" fmla="*/ 362575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2678" h="590237">
                  <a:moveTo>
                    <a:pt x="1580" y="362575"/>
                  </a:moveTo>
                  <a:cubicBezTo>
                    <a:pt x="1580" y="341495"/>
                    <a:pt x="2283" y="320415"/>
                    <a:pt x="1580" y="299335"/>
                  </a:cubicBezTo>
                  <a:cubicBezTo>
                    <a:pt x="878" y="279660"/>
                    <a:pt x="12823" y="267012"/>
                    <a:pt x="27579" y="257175"/>
                  </a:cubicBezTo>
                  <a:cubicBezTo>
                    <a:pt x="37416" y="250851"/>
                    <a:pt x="46551" y="250851"/>
                    <a:pt x="56388" y="259986"/>
                  </a:cubicBezTo>
                  <a:cubicBezTo>
                    <a:pt x="94332" y="297227"/>
                    <a:pt x="105575" y="298632"/>
                    <a:pt x="130871" y="274039"/>
                  </a:cubicBezTo>
                  <a:cubicBezTo>
                    <a:pt x="156869" y="248041"/>
                    <a:pt x="157572" y="198854"/>
                    <a:pt x="132979" y="171450"/>
                  </a:cubicBezTo>
                  <a:cubicBezTo>
                    <a:pt x="108385" y="144749"/>
                    <a:pt x="88711" y="144749"/>
                    <a:pt x="64820" y="172855"/>
                  </a:cubicBezTo>
                  <a:cubicBezTo>
                    <a:pt x="57091" y="181990"/>
                    <a:pt x="50767" y="196043"/>
                    <a:pt x="34606" y="189719"/>
                  </a:cubicBezTo>
                  <a:cubicBezTo>
                    <a:pt x="17742" y="183395"/>
                    <a:pt x="3689" y="170747"/>
                    <a:pt x="2986" y="152478"/>
                  </a:cubicBezTo>
                  <a:cubicBezTo>
                    <a:pt x="1580" y="106102"/>
                    <a:pt x="2283" y="59726"/>
                    <a:pt x="2283" y="12648"/>
                  </a:cubicBezTo>
                  <a:cubicBezTo>
                    <a:pt x="2283" y="703"/>
                    <a:pt x="8607" y="0"/>
                    <a:pt x="17742" y="0"/>
                  </a:cubicBezTo>
                  <a:cubicBezTo>
                    <a:pt x="60604" y="0"/>
                    <a:pt x="103467" y="0"/>
                    <a:pt x="146329" y="0"/>
                  </a:cubicBezTo>
                  <a:cubicBezTo>
                    <a:pt x="163193" y="0"/>
                    <a:pt x="175139" y="9135"/>
                    <a:pt x="184976" y="22485"/>
                  </a:cubicBezTo>
                  <a:cubicBezTo>
                    <a:pt x="195516" y="36539"/>
                    <a:pt x="195516" y="47781"/>
                    <a:pt x="180760" y="59726"/>
                  </a:cubicBezTo>
                  <a:cubicBezTo>
                    <a:pt x="166004" y="70969"/>
                    <a:pt x="147032" y="82212"/>
                    <a:pt x="155464" y="105400"/>
                  </a:cubicBezTo>
                  <a:cubicBezTo>
                    <a:pt x="165301" y="131398"/>
                    <a:pt x="183570" y="146857"/>
                    <a:pt x="212380" y="148262"/>
                  </a:cubicBezTo>
                  <a:cubicBezTo>
                    <a:pt x="239081" y="149668"/>
                    <a:pt x="262972" y="146857"/>
                    <a:pt x="281241" y="123669"/>
                  </a:cubicBezTo>
                  <a:cubicBezTo>
                    <a:pt x="298807" y="100481"/>
                    <a:pt x="298105" y="87131"/>
                    <a:pt x="276322" y="67456"/>
                  </a:cubicBezTo>
                  <a:cubicBezTo>
                    <a:pt x="265079" y="57619"/>
                    <a:pt x="246810" y="50592"/>
                    <a:pt x="256648" y="30917"/>
                  </a:cubicBezTo>
                  <a:cubicBezTo>
                    <a:pt x="265079" y="12648"/>
                    <a:pt x="279835" y="0"/>
                    <a:pt x="300915" y="0"/>
                  </a:cubicBezTo>
                  <a:cubicBezTo>
                    <a:pt x="343778" y="0"/>
                    <a:pt x="386640" y="0"/>
                    <a:pt x="429503" y="0"/>
                  </a:cubicBezTo>
                  <a:cubicBezTo>
                    <a:pt x="441448" y="0"/>
                    <a:pt x="445664" y="2811"/>
                    <a:pt x="445664" y="15459"/>
                  </a:cubicBezTo>
                  <a:cubicBezTo>
                    <a:pt x="444961" y="58321"/>
                    <a:pt x="445664" y="101184"/>
                    <a:pt x="444961" y="144046"/>
                  </a:cubicBezTo>
                  <a:cubicBezTo>
                    <a:pt x="444961" y="159505"/>
                    <a:pt x="437232" y="171450"/>
                    <a:pt x="425287" y="181990"/>
                  </a:cubicBezTo>
                  <a:cubicBezTo>
                    <a:pt x="409828" y="194638"/>
                    <a:pt x="397180" y="196043"/>
                    <a:pt x="383830" y="177774"/>
                  </a:cubicBezTo>
                  <a:cubicBezTo>
                    <a:pt x="373290" y="163018"/>
                    <a:pt x="361345" y="145452"/>
                    <a:pt x="339562" y="153884"/>
                  </a:cubicBezTo>
                  <a:cubicBezTo>
                    <a:pt x="316374" y="162315"/>
                    <a:pt x="299510" y="178477"/>
                    <a:pt x="296699" y="205881"/>
                  </a:cubicBezTo>
                  <a:cubicBezTo>
                    <a:pt x="293186" y="233987"/>
                    <a:pt x="295294" y="260688"/>
                    <a:pt x="319887" y="279660"/>
                  </a:cubicBezTo>
                  <a:cubicBezTo>
                    <a:pt x="343075" y="297930"/>
                    <a:pt x="355723" y="296524"/>
                    <a:pt x="376100" y="276147"/>
                  </a:cubicBezTo>
                  <a:cubicBezTo>
                    <a:pt x="385235" y="267012"/>
                    <a:pt x="390154" y="248041"/>
                    <a:pt x="409126" y="254364"/>
                  </a:cubicBezTo>
                  <a:cubicBezTo>
                    <a:pt x="429503" y="261391"/>
                    <a:pt x="442854" y="276850"/>
                    <a:pt x="443556" y="298632"/>
                  </a:cubicBezTo>
                  <a:cubicBezTo>
                    <a:pt x="444961" y="342197"/>
                    <a:pt x="443556" y="386465"/>
                    <a:pt x="444259" y="430030"/>
                  </a:cubicBezTo>
                  <a:cubicBezTo>
                    <a:pt x="444259" y="444786"/>
                    <a:pt x="435124" y="442678"/>
                    <a:pt x="425989" y="442678"/>
                  </a:cubicBezTo>
                  <a:cubicBezTo>
                    <a:pt x="386640" y="442678"/>
                    <a:pt x="347291" y="442678"/>
                    <a:pt x="307942" y="442678"/>
                  </a:cubicBezTo>
                  <a:cubicBezTo>
                    <a:pt x="297402" y="442678"/>
                    <a:pt x="288268" y="443381"/>
                    <a:pt x="279835" y="450408"/>
                  </a:cubicBezTo>
                  <a:cubicBezTo>
                    <a:pt x="265782" y="461650"/>
                    <a:pt x="259458" y="470785"/>
                    <a:pt x="278430" y="486244"/>
                  </a:cubicBezTo>
                  <a:cubicBezTo>
                    <a:pt x="312158" y="512945"/>
                    <a:pt x="312158" y="541051"/>
                    <a:pt x="281241" y="571266"/>
                  </a:cubicBezTo>
                  <a:cubicBezTo>
                    <a:pt x="245405" y="606399"/>
                    <a:pt x="180057" y="600075"/>
                    <a:pt x="150545" y="558618"/>
                  </a:cubicBezTo>
                  <a:cubicBezTo>
                    <a:pt x="132276" y="532619"/>
                    <a:pt x="134384" y="513647"/>
                    <a:pt x="157572" y="491162"/>
                  </a:cubicBezTo>
                  <a:cubicBezTo>
                    <a:pt x="165301" y="483433"/>
                    <a:pt x="182868" y="479920"/>
                    <a:pt x="175139" y="464461"/>
                  </a:cubicBezTo>
                  <a:cubicBezTo>
                    <a:pt x="168112" y="449705"/>
                    <a:pt x="154761" y="442678"/>
                    <a:pt x="137195" y="443381"/>
                  </a:cubicBezTo>
                  <a:cubicBezTo>
                    <a:pt x="98548" y="444084"/>
                    <a:pt x="60604" y="442678"/>
                    <a:pt x="21958" y="444084"/>
                  </a:cubicBezTo>
                  <a:cubicBezTo>
                    <a:pt x="5797" y="444786"/>
                    <a:pt x="-1230" y="441976"/>
                    <a:pt x="175" y="423706"/>
                  </a:cubicBezTo>
                  <a:cubicBezTo>
                    <a:pt x="2986" y="402627"/>
                    <a:pt x="1580" y="382249"/>
                    <a:pt x="1580" y="362575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25861F6-3A1F-4A08-8C7C-D2D751F81A1E}"/>
                </a:ext>
              </a:extLst>
            </p:cNvPr>
            <p:cNvSpPr/>
            <p:nvPr/>
          </p:nvSpPr>
          <p:spPr>
            <a:xfrm>
              <a:off x="7449187" y="2901245"/>
              <a:ext cx="1774869" cy="1419896"/>
            </a:xfrm>
            <a:custGeom>
              <a:avLst/>
              <a:gdLst>
                <a:gd name="connsiteX0" fmla="*/ 510179 w 737797"/>
                <a:gd name="connsiteY0" fmla="*/ 592182 h 590237"/>
                <a:gd name="connsiteX1" fmla="*/ 449750 w 737797"/>
                <a:gd name="connsiteY1" fmla="*/ 592182 h 590237"/>
                <a:gd name="connsiteX2" fmla="*/ 408293 w 737797"/>
                <a:gd name="connsiteY2" fmla="*/ 569697 h 590237"/>
                <a:gd name="connsiteX3" fmla="*/ 412509 w 737797"/>
                <a:gd name="connsiteY3" fmla="*/ 532456 h 590237"/>
                <a:gd name="connsiteX4" fmla="*/ 438507 w 737797"/>
                <a:gd name="connsiteY4" fmla="*/ 486783 h 590237"/>
                <a:gd name="connsiteX5" fmla="*/ 378781 w 737797"/>
                <a:gd name="connsiteY5" fmla="*/ 443218 h 590237"/>
                <a:gd name="connsiteX6" fmla="*/ 314838 w 737797"/>
                <a:gd name="connsiteY6" fmla="*/ 465703 h 590237"/>
                <a:gd name="connsiteX7" fmla="*/ 319757 w 737797"/>
                <a:gd name="connsiteY7" fmla="*/ 526132 h 590237"/>
                <a:gd name="connsiteX8" fmla="*/ 338729 w 737797"/>
                <a:gd name="connsiteY8" fmla="*/ 558455 h 590237"/>
                <a:gd name="connsiteX9" fmla="*/ 298677 w 737797"/>
                <a:gd name="connsiteY9" fmla="*/ 591480 h 590237"/>
                <a:gd name="connsiteX10" fmla="*/ 161658 w 737797"/>
                <a:gd name="connsiteY10" fmla="*/ 592182 h 590237"/>
                <a:gd name="connsiteX11" fmla="*/ 149712 w 737797"/>
                <a:gd name="connsiteY11" fmla="*/ 573913 h 590237"/>
                <a:gd name="connsiteX12" fmla="*/ 149712 w 737797"/>
                <a:gd name="connsiteY12" fmla="*/ 458676 h 590237"/>
                <a:gd name="connsiteX13" fmla="*/ 141983 w 737797"/>
                <a:gd name="connsiteY13" fmla="*/ 427759 h 590237"/>
                <a:gd name="connsiteX14" fmla="*/ 108255 w 737797"/>
                <a:gd name="connsiteY14" fmla="*/ 426354 h 590237"/>
                <a:gd name="connsiteX15" fmla="*/ 55555 w 737797"/>
                <a:gd name="connsiteY15" fmla="*/ 450947 h 590237"/>
                <a:gd name="connsiteX16" fmla="*/ 4261 w 737797"/>
                <a:gd name="connsiteY16" fmla="*/ 398950 h 590237"/>
                <a:gd name="connsiteX17" fmla="*/ 35178 w 737797"/>
                <a:gd name="connsiteY17" fmla="*/ 299172 h 590237"/>
                <a:gd name="connsiteX18" fmla="*/ 102634 w 737797"/>
                <a:gd name="connsiteY18" fmla="*/ 306901 h 590237"/>
                <a:gd name="connsiteX19" fmla="*/ 128632 w 737797"/>
                <a:gd name="connsiteY19" fmla="*/ 324468 h 590237"/>
                <a:gd name="connsiteX20" fmla="*/ 149712 w 737797"/>
                <a:gd name="connsiteY20" fmla="*/ 289334 h 590237"/>
                <a:gd name="connsiteX21" fmla="*/ 149010 w 737797"/>
                <a:gd name="connsiteY21" fmla="*/ 174097 h 590237"/>
                <a:gd name="connsiteX22" fmla="*/ 174305 w 737797"/>
                <a:gd name="connsiteY22" fmla="*/ 148802 h 590237"/>
                <a:gd name="connsiteX23" fmla="*/ 286732 w 737797"/>
                <a:gd name="connsiteY23" fmla="*/ 149504 h 590237"/>
                <a:gd name="connsiteX24" fmla="*/ 310622 w 737797"/>
                <a:gd name="connsiteY24" fmla="*/ 144586 h 590237"/>
                <a:gd name="connsiteX25" fmla="*/ 314136 w 737797"/>
                <a:gd name="connsiteY25" fmla="*/ 108047 h 590237"/>
                <a:gd name="connsiteX26" fmla="*/ 311325 w 737797"/>
                <a:gd name="connsiteY26" fmla="*/ 23025 h 590237"/>
                <a:gd name="connsiteX27" fmla="*/ 439913 w 737797"/>
                <a:gd name="connsiteY27" fmla="*/ 32862 h 590237"/>
                <a:gd name="connsiteX28" fmla="*/ 433589 w 737797"/>
                <a:gd name="connsiteY28" fmla="*/ 104534 h 590237"/>
                <a:gd name="connsiteX29" fmla="*/ 416724 w 737797"/>
                <a:gd name="connsiteY29" fmla="*/ 128424 h 590237"/>
                <a:gd name="connsiteX30" fmla="*/ 451858 w 737797"/>
                <a:gd name="connsiteY30" fmla="*/ 149504 h 590237"/>
                <a:gd name="connsiteX31" fmla="*/ 572013 w 737797"/>
                <a:gd name="connsiteY31" fmla="*/ 148802 h 590237"/>
                <a:gd name="connsiteX32" fmla="*/ 590985 w 737797"/>
                <a:gd name="connsiteY32" fmla="*/ 168476 h 590237"/>
                <a:gd name="connsiteX33" fmla="*/ 590283 w 737797"/>
                <a:gd name="connsiteY33" fmla="*/ 283713 h 590237"/>
                <a:gd name="connsiteX34" fmla="*/ 597309 w 737797"/>
                <a:gd name="connsiteY34" fmla="*/ 312522 h 590237"/>
                <a:gd name="connsiteX35" fmla="*/ 633145 w 737797"/>
                <a:gd name="connsiteY35" fmla="*/ 314630 h 590237"/>
                <a:gd name="connsiteX36" fmla="*/ 719573 w 737797"/>
                <a:gd name="connsiteY36" fmla="*/ 312522 h 590237"/>
                <a:gd name="connsiteX37" fmla="*/ 694980 w 737797"/>
                <a:gd name="connsiteY37" fmla="*/ 448136 h 590237"/>
                <a:gd name="connsiteX38" fmla="*/ 636659 w 737797"/>
                <a:gd name="connsiteY38" fmla="*/ 433380 h 590237"/>
                <a:gd name="connsiteX39" fmla="*/ 612768 w 737797"/>
                <a:gd name="connsiteY39" fmla="*/ 417219 h 590237"/>
                <a:gd name="connsiteX40" fmla="*/ 590283 w 737797"/>
                <a:gd name="connsiteY40" fmla="*/ 451650 h 590237"/>
                <a:gd name="connsiteX41" fmla="*/ 590985 w 737797"/>
                <a:gd name="connsiteY41" fmla="*/ 569697 h 590237"/>
                <a:gd name="connsiteX42" fmla="*/ 567797 w 737797"/>
                <a:gd name="connsiteY42" fmla="*/ 593588 h 590237"/>
                <a:gd name="connsiteX43" fmla="*/ 510179 w 737797"/>
                <a:gd name="connsiteY43" fmla="*/ 592182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37797" h="590237">
                  <a:moveTo>
                    <a:pt x="510179" y="592182"/>
                  </a:moveTo>
                  <a:cubicBezTo>
                    <a:pt x="489802" y="592182"/>
                    <a:pt x="470127" y="592182"/>
                    <a:pt x="449750" y="592182"/>
                  </a:cubicBezTo>
                  <a:cubicBezTo>
                    <a:pt x="431481" y="592182"/>
                    <a:pt x="418833" y="583751"/>
                    <a:pt x="408293" y="569697"/>
                  </a:cubicBezTo>
                  <a:cubicBezTo>
                    <a:pt x="397753" y="555644"/>
                    <a:pt x="397753" y="543699"/>
                    <a:pt x="412509" y="532456"/>
                  </a:cubicBezTo>
                  <a:cubicBezTo>
                    <a:pt x="427264" y="521213"/>
                    <a:pt x="445534" y="509971"/>
                    <a:pt x="438507" y="486783"/>
                  </a:cubicBezTo>
                  <a:cubicBezTo>
                    <a:pt x="430778" y="460785"/>
                    <a:pt x="407590" y="445326"/>
                    <a:pt x="378781" y="443218"/>
                  </a:cubicBezTo>
                  <a:cubicBezTo>
                    <a:pt x="354188" y="441813"/>
                    <a:pt x="331702" y="444623"/>
                    <a:pt x="314838" y="465703"/>
                  </a:cubicBezTo>
                  <a:cubicBezTo>
                    <a:pt x="294461" y="490296"/>
                    <a:pt x="295164" y="504349"/>
                    <a:pt x="319757" y="526132"/>
                  </a:cubicBezTo>
                  <a:cubicBezTo>
                    <a:pt x="329594" y="534564"/>
                    <a:pt x="345053" y="540186"/>
                    <a:pt x="338729" y="558455"/>
                  </a:cubicBezTo>
                  <a:cubicBezTo>
                    <a:pt x="331702" y="576724"/>
                    <a:pt x="317649" y="590777"/>
                    <a:pt x="298677" y="591480"/>
                  </a:cubicBezTo>
                  <a:cubicBezTo>
                    <a:pt x="253004" y="593588"/>
                    <a:pt x="207331" y="591480"/>
                    <a:pt x="161658" y="592182"/>
                  </a:cubicBezTo>
                  <a:cubicBezTo>
                    <a:pt x="146199" y="592182"/>
                    <a:pt x="149712" y="581642"/>
                    <a:pt x="149712" y="573913"/>
                  </a:cubicBezTo>
                  <a:cubicBezTo>
                    <a:pt x="149712" y="535267"/>
                    <a:pt x="149712" y="497323"/>
                    <a:pt x="149712" y="458676"/>
                  </a:cubicBezTo>
                  <a:cubicBezTo>
                    <a:pt x="149712" y="447434"/>
                    <a:pt x="149712" y="436894"/>
                    <a:pt x="141983" y="427759"/>
                  </a:cubicBezTo>
                  <a:cubicBezTo>
                    <a:pt x="131443" y="415111"/>
                    <a:pt x="121606" y="407382"/>
                    <a:pt x="108255" y="426354"/>
                  </a:cubicBezTo>
                  <a:cubicBezTo>
                    <a:pt x="95607" y="443920"/>
                    <a:pt x="80149" y="459379"/>
                    <a:pt x="55555" y="450947"/>
                  </a:cubicBezTo>
                  <a:cubicBezTo>
                    <a:pt x="30259" y="442515"/>
                    <a:pt x="11288" y="426354"/>
                    <a:pt x="4261" y="398950"/>
                  </a:cubicBezTo>
                  <a:cubicBezTo>
                    <a:pt x="-6982" y="356087"/>
                    <a:pt x="4261" y="320954"/>
                    <a:pt x="35178" y="299172"/>
                  </a:cubicBezTo>
                  <a:cubicBezTo>
                    <a:pt x="61177" y="280902"/>
                    <a:pt x="80149" y="283713"/>
                    <a:pt x="102634" y="306901"/>
                  </a:cubicBezTo>
                  <a:cubicBezTo>
                    <a:pt x="109661" y="313928"/>
                    <a:pt x="111769" y="331494"/>
                    <a:pt x="128632" y="324468"/>
                  </a:cubicBezTo>
                  <a:cubicBezTo>
                    <a:pt x="143388" y="317441"/>
                    <a:pt x="149712" y="304793"/>
                    <a:pt x="149712" y="289334"/>
                  </a:cubicBezTo>
                  <a:cubicBezTo>
                    <a:pt x="149712" y="250688"/>
                    <a:pt x="151118" y="212744"/>
                    <a:pt x="149010" y="174097"/>
                  </a:cubicBezTo>
                  <a:cubicBezTo>
                    <a:pt x="148307" y="153720"/>
                    <a:pt x="153225" y="147396"/>
                    <a:pt x="174305" y="148802"/>
                  </a:cubicBezTo>
                  <a:cubicBezTo>
                    <a:pt x="211547" y="150910"/>
                    <a:pt x="249491" y="149504"/>
                    <a:pt x="286732" y="149504"/>
                  </a:cubicBezTo>
                  <a:cubicBezTo>
                    <a:pt x="295164" y="149504"/>
                    <a:pt x="302893" y="149504"/>
                    <a:pt x="310622" y="144586"/>
                  </a:cubicBezTo>
                  <a:cubicBezTo>
                    <a:pt x="330297" y="132640"/>
                    <a:pt x="331000" y="122803"/>
                    <a:pt x="314136" y="108047"/>
                  </a:cubicBezTo>
                  <a:cubicBezTo>
                    <a:pt x="281110" y="79941"/>
                    <a:pt x="280408" y="52537"/>
                    <a:pt x="311325" y="23025"/>
                  </a:cubicBezTo>
                  <a:cubicBezTo>
                    <a:pt x="346458" y="-11406"/>
                    <a:pt x="409698" y="-6487"/>
                    <a:pt x="439913" y="32862"/>
                  </a:cubicBezTo>
                  <a:cubicBezTo>
                    <a:pt x="460993" y="59563"/>
                    <a:pt x="458884" y="81346"/>
                    <a:pt x="433589" y="104534"/>
                  </a:cubicBezTo>
                  <a:cubicBezTo>
                    <a:pt x="426562" y="111560"/>
                    <a:pt x="410401" y="114371"/>
                    <a:pt x="416724" y="128424"/>
                  </a:cubicBezTo>
                  <a:cubicBezTo>
                    <a:pt x="423049" y="141775"/>
                    <a:pt x="434994" y="149504"/>
                    <a:pt x="451858" y="149504"/>
                  </a:cubicBezTo>
                  <a:cubicBezTo>
                    <a:pt x="491910" y="148802"/>
                    <a:pt x="531962" y="150207"/>
                    <a:pt x="572013" y="148802"/>
                  </a:cubicBezTo>
                  <a:cubicBezTo>
                    <a:pt x="588175" y="148099"/>
                    <a:pt x="591688" y="153720"/>
                    <a:pt x="590985" y="168476"/>
                  </a:cubicBezTo>
                  <a:cubicBezTo>
                    <a:pt x="589580" y="207123"/>
                    <a:pt x="590985" y="245067"/>
                    <a:pt x="590283" y="283713"/>
                  </a:cubicBezTo>
                  <a:cubicBezTo>
                    <a:pt x="590283" y="294253"/>
                    <a:pt x="590985" y="304090"/>
                    <a:pt x="597309" y="312522"/>
                  </a:cubicBezTo>
                  <a:cubicBezTo>
                    <a:pt x="607849" y="325873"/>
                    <a:pt x="617687" y="333602"/>
                    <a:pt x="633145" y="314630"/>
                  </a:cubicBezTo>
                  <a:cubicBezTo>
                    <a:pt x="661954" y="278794"/>
                    <a:pt x="687953" y="279497"/>
                    <a:pt x="719573" y="312522"/>
                  </a:cubicBezTo>
                  <a:cubicBezTo>
                    <a:pt x="756112" y="351872"/>
                    <a:pt x="742761" y="424948"/>
                    <a:pt x="694980" y="448136"/>
                  </a:cubicBezTo>
                  <a:cubicBezTo>
                    <a:pt x="671089" y="459379"/>
                    <a:pt x="653522" y="450947"/>
                    <a:pt x="636659" y="433380"/>
                  </a:cubicBezTo>
                  <a:cubicBezTo>
                    <a:pt x="630334" y="426354"/>
                    <a:pt x="627524" y="410895"/>
                    <a:pt x="612768" y="417219"/>
                  </a:cubicBezTo>
                  <a:cubicBezTo>
                    <a:pt x="598012" y="423543"/>
                    <a:pt x="590283" y="435488"/>
                    <a:pt x="590283" y="451650"/>
                  </a:cubicBezTo>
                  <a:cubicBezTo>
                    <a:pt x="590283" y="490999"/>
                    <a:pt x="588877" y="530348"/>
                    <a:pt x="590985" y="569697"/>
                  </a:cubicBezTo>
                  <a:cubicBezTo>
                    <a:pt x="591688" y="587967"/>
                    <a:pt x="587472" y="595696"/>
                    <a:pt x="567797" y="593588"/>
                  </a:cubicBezTo>
                  <a:cubicBezTo>
                    <a:pt x="548826" y="590777"/>
                    <a:pt x="529151" y="592182"/>
                    <a:pt x="510179" y="592182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95B8650-E83A-42C5-9D4A-EBF309E41D54}"/>
              </a:ext>
            </a:extLst>
          </p:cNvPr>
          <p:cNvSpPr txBox="1"/>
          <p:nvPr/>
        </p:nvSpPr>
        <p:spPr>
          <a:xfrm>
            <a:off x="8932202" y="573374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 And PNG</a:t>
            </a:r>
          </a:p>
        </p:txBody>
      </p:sp>
      <p:pic>
        <p:nvPicPr>
          <p:cNvPr id="3" name="Picture 3" descr="D:\Fullppt\005-PNG이미지\magnifying-glass-189254.png">
            <a:extLst>
              <a:ext uri="{FF2B5EF4-FFF2-40B4-BE49-F238E27FC236}">
                <a16:creationId xmlns:a16="http://schemas.microsoft.com/office/drawing/2014/main" id="{F7A82109-9EDB-492D-AFC4-DDEFEE76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7536" flipH="1">
            <a:off x="7344369" y="3724051"/>
            <a:ext cx="348896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FF322ED6-CE9F-4E68-8ACB-69D7528AC859}"/>
              </a:ext>
            </a:extLst>
          </p:cNvPr>
          <p:cNvGrpSpPr/>
          <p:nvPr/>
        </p:nvGrpSpPr>
        <p:grpSpPr>
          <a:xfrm>
            <a:off x="410927" y="1672762"/>
            <a:ext cx="2664296" cy="4683693"/>
            <a:chOff x="445712" y="1449040"/>
            <a:chExt cx="2113018" cy="3924176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FEBC08AD-C786-4180-984B-DBEC5A40E76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64425B4D-5741-477C-AA74-D8B5B3C8FC3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85929005-A7CE-4C80-8C0B-C858CCA4D08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id="{989274F1-24F5-4289-9F01-E26945EFDB8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C6D36BBA-DB71-40FC-AB80-E81201F8A3A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0BAA7C-8637-461D-A6A8-7914F0904273}"/>
              </a:ext>
            </a:extLst>
          </p:cNvPr>
          <p:cNvGrpSpPr/>
          <p:nvPr/>
        </p:nvGrpSpPr>
        <p:grpSpPr>
          <a:xfrm>
            <a:off x="3649486" y="1503402"/>
            <a:ext cx="2600187" cy="4853053"/>
            <a:chOff x="3501573" y="3178068"/>
            <a:chExt cx="1340594" cy="27378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097157-648F-457C-9FDB-BAFEFE437F67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7C26D5-5DB6-40F2-9243-CF745572BE45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BFE6CF-3D1D-41A3-9B62-ED07E3DC5693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0EE19-9FF0-478A-B275-B814417B74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7CAFC5-9B11-4470-937C-E3BA9F0CFECC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27A98E-ABEB-4BA4-9204-27F363840D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C76FAE-B9C9-45F1-A081-D4451C94F65A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38A34F2-502C-4713-9A09-24DDF9A4CB0C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648016-DCBA-45FF-AB98-83C7CAE0A90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A5628E-C674-47B2-A2F7-9700144FA16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D6F97D0-A8F7-4FDC-8AAF-85A2996A888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1FF37E-DD5F-4349-8C8B-B64F2A444C5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285B80-8E69-4A61-8887-FD2E1D28E526}"/>
              </a:ext>
            </a:extLst>
          </p:cNvPr>
          <p:cNvGrpSpPr/>
          <p:nvPr/>
        </p:nvGrpSpPr>
        <p:grpSpPr>
          <a:xfrm>
            <a:off x="6753020" y="1341721"/>
            <a:ext cx="4896672" cy="2690390"/>
            <a:chOff x="-548507" y="477868"/>
            <a:chExt cx="11570449" cy="635717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5FB9FB-60F4-461E-93D4-7F72C4E31B8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F69974-50F2-4DAC-A5B6-B50E0A56EB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7FABDF-C24D-49C0-AF37-DB30E59FA79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20BA7B-E89F-4D4C-AD0F-D2B4DB5D798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FC359D-90A9-482C-9CA3-9CA252BE773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21A908A-5604-4CC2-AE54-88CB214A6B7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E34D388-31FA-48B2-9A79-9026438DA9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63EC858-83D3-4916-9F39-2D2CCF5AB2A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A5312C-D333-4BC0-AB97-E24E57ED40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572308F-23D1-4E27-9341-B046CBD78ED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9499F02-2ACE-4598-B439-660BDC0C48B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7C83E3-3E04-489C-BD06-17C1994CC71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1C28C964-4252-4502-A5DA-C7F72A568A6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87EF294-CB96-4EBA-AA8D-E7146310F9A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DA83D1F-69E6-4377-94BC-2F614644C4A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61685708-EE47-4C79-A849-C0FBFFB5DF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46B3F713-7951-4420-A042-0CCD9BA5178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Team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C9707-F282-4944-BBD5-0E0C0EE6CADC}"/>
              </a:ext>
            </a:extLst>
          </p:cNvPr>
          <p:cNvSpPr/>
          <p:nvPr/>
        </p:nvSpPr>
        <p:spPr>
          <a:xfrm>
            <a:off x="3593992" y="4156521"/>
            <a:ext cx="229816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96167-816D-4C59-8FF1-1A186D22AD45}"/>
              </a:ext>
            </a:extLst>
          </p:cNvPr>
          <p:cNvSpPr/>
          <p:nvPr/>
        </p:nvSpPr>
        <p:spPr>
          <a:xfrm>
            <a:off x="6279412" y="4156521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FC84-2285-44D7-994C-6139884A23A3}"/>
              </a:ext>
            </a:extLst>
          </p:cNvPr>
          <p:cNvSpPr/>
          <p:nvPr/>
        </p:nvSpPr>
        <p:spPr>
          <a:xfrm>
            <a:off x="8967782" y="4156521"/>
            <a:ext cx="2304058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F2CD3-5164-4AB6-93A7-42A414A8D394}"/>
              </a:ext>
            </a:extLst>
          </p:cNvPr>
          <p:cNvSpPr/>
          <p:nvPr/>
        </p:nvSpPr>
        <p:spPr>
          <a:xfrm>
            <a:off x="7071441" y="3840068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1AFEA-FF9B-4826-8772-D384C84218B0}"/>
              </a:ext>
            </a:extLst>
          </p:cNvPr>
          <p:cNvSpPr/>
          <p:nvPr/>
        </p:nvSpPr>
        <p:spPr>
          <a:xfrm>
            <a:off x="4383072" y="3840068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7F59A5-09B7-4A8B-BF39-0707A96D2299}"/>
              </a:ext>
            </a:extLst>
          </p:cNvPr>
          <p:cNvSpPr/>
          <p:nvPr/>
        </p:nvSpPr>
        <p:spPr>
          <a:xfrm>
            <a:off x="9759811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625E3-018D-4C17-9030-AC553CCC81F7}"/>
              </a:ext>
            </a:extLst>
          </p:cNvPr>
          <p:cNvSpPr/>
          <p:nvPr/>
        </p:nvSpPr>
        <p:spPr>
          <a:xfrm>
            <a:off x="905623" y="4156521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5CAD4-A5C8-4B98-BAAE-C1C9C48E7480}"/>
              </a:ext>
            </a:extLst>
          </p:cNvPr>
          <p:cNvSpPr/>
          <p:nvPr/>
        </p:nvSpPr>
        <p:spPr>
          <a:xfrm>
            <a:off x="1694703" y="3840068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39">
            <a:extLst>
              <a:ext uri="{FF2B5EF4-FFF2-40B4-BE49-F238E27FC236}">
                <a16:creationId xmlns:a16="http://schemas.microsoft.com/office/drawing/2014/main" id="{D824D254-08EE-4386-A49C-F0056240E907}"/>
              </a:ext>
            </a:extLst>
          </p:cNvPr>
          <p:cNvGrpSpPr/>
          <p:nvPr/>
        </p:nvGrpSpPr>
        <p:grpSpPr>
          <a:xfrm>
            <a:off x="1517553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37C8704A-AACB-4E85-AC3A-84C9BCF2AB1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FF70027E-701C-426D-9530-110878EFE19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D77B5952-FFC4-4C94-8FD5-D84E43C5220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>
            <a:extLst>
              <a:ext uri="{FF2B5EF4-FFF2-40B4-BE49-F238E27FC236}">
                <a16:creationId xmlns:a16="http://schemas.microsoft.com/office/drawing/2014/main" id="{06D15D0B-135C-42CD-BCA7-8315054FF5A1}"/>
              </a:ext>
            </a:extLst>
          </p:cNvPr>
          <p:cNvGrpSpPr/>
          <p:nvPr/>
        </p:nvGrpSpPr>
        <p:grpSpPr>
          <a:xfrm>
            <a:off x="4205922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F13A5F43-0762-4555-A3CE-41B6916FFA5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:a16="http://schemas.microsoft.com/office/drawing/2014/main" id="{39CFFBA2-EADD-4AD2-812E-AADE37F180E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D1EA0080-BD43-4A28-A0C1-99A77B3D82D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>
            <a:extLst>
              <a:ext uri="{FF2B5EF4-FFF2-40B4-BE49-F238E27FC236}">
                <a16:creationId xmlns:a16="http://schemas.microsoft.com/office/drawing/2014/main" id="{072BE4B2-445B-48E6-A2C0-A5C1EBD58551}"/>
              </a:ext>
            </a:extLst>
          </p:cNvPr>
          <p:cNvGrpSpPr/>
          <p:nvPr/>
        </p:nvGrpSpPr>
        <p:grpSpPr>
          <a:xfrm>
            <a:off x="689429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81C9D864-CF81-4B0D-B6EC-D2FD6DC3F6B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EECA92E8-2646-402C-914D-84281E5A9B0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34A81FA8-561E-442C-A68D-772B57A6625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id="{954632F7-ED69-4862-A2C5-9310B74349A8}"/>
              </a:ext>
            </a:extLst>
          </p:cNvPr>
          <p:cNvGrpSpPr/>
          <p:nvPr/>
        </p:nvGrpSpPr>
        <p:grpSpPr>
          <a:xfrm>
            <a:off x="958266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277D3767-CF53-4730-B686-D50F50B18435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9">
              <a:extLst>
                <a:ext uri="{FF2B5EF4-FFF2-40B4-BE49-F238E27FC236}">
                  <a16:creationId xmlns:a16="http://schemas.microsoft.com/office/drawing/2014/main" id="{03B0F7EB-F8CA-4FF5-BFB5-31202362593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588F88FE-359F-4C86-9BCD-1E909D788FB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11">
            <a:extLst>
              <a:ext uri="{FF2B5EF4-FFF2-40B4-BE49-F238E27FC236}">
                <a16:creationId xmlns:a16="http://schemas.microsoft.com/office/drawing/2014/main" id="{5CFAA1FF-2D1A-4F1D-95E2-C8E96E124221}"/>
              </a:ext>
            </a:extLst>
          </p:cNvPr>
          <p:cNvGrpSpPr/>
          <p:nvPr/>
        </p:nvGrpSpPr>
        <p:grpSpPr>
          <a:xfrm>
            <a:off x="1154603" y="4640616"/>
            <a:ext cx="1800200" cy="521878"/>
            <a:chOff x="2851759" y="3796461"/>
            <a:chExt cx="1800000" cy="521878"/>
          </a:xfrm>
        </p:grpSpPr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BFCBA652-D966-4451-AC1F-C6FE13F8557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637FDC64-C759-4973-9FD6-1AC618E2BF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4"/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45CE87-2D6E-47BF-B4F6-CF76F15B5624}"/>
              </a:ext>
            </a:extLst>
          </p:cNvPr>
          <p:cNvSpPr txBox="1"/>
          <p:nvPr/>
        </p:nvSpPr>
        <p:spPr>
          <a:xfrm>
            <a:off x="1154503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</p:txBody>
      </p:sp>
      <p:grpSp>
        <p:nvGrpSpPr>
          <p:cNvPr id="36" name="Group 15">
            <a:extLst>
              <a:ext uri="{FF2B5EF4-FFF2-40B4-BE49-F238E27FC236}">
                <a16:creationId xmlns:a16="http://schemas.microsoft.com/office/drawing/2014/main" id="{5783AF0C-555F-4709-8516-81BE624D9B23}"/>
              </a:ext>
            </a:extLst>
          </p:cNvPr>
          <p:cNvGrpSpPr/>
          <p:nvPr/>
        </p:nvGrpSpPr>
        <p:grpSpPr>
          <a:xfrm>
            <a:off x="3842972" y="4640616"/>
            <a:ext cx="1800200" cy="521878"/>
            <a:chOff x="2851759" y="3796461"/>
            <a:chExt cx="1800000" cy="521878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DEB09888-263B-4C4F-9186-9BFBEA76080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A10F93FD-998A-4ADC-B1A8-F7F1685D517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3"/>
                  </a:solidFill>
                </a:rPr>
                <a:t>Marketing</a:t>
              </a:r>
              <a:endParaRPr lang="ko-KR" altLang="en-US" sz="1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F838B7B-94B6-4428-960D-7401532AC250}"/>
              </a:ext>
            </a:extLst>
          </p:cNvPr>
          <p:cNvSpPr txBox="1"/>
          <p:nvPr/>
        </p:nvSpPr>
        <p:spPr>
          <a:xfrm>
            <a:off x="3842872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19">
            <a:extLst>
              <a:ext uri="{FF2B5EF4-FFF2-40B4-BE49-F238E27FC236}">
                <a16:creationId xmlns:a16="http://schemas.microsoft.com/office/drawing/2014/main" id="{A5E11BB6-4135-48C3-A228-F91E070A1C94}"/>
              </a:ext>
            </a:extLst>
          </p:cNvPr>
          <p:cNvGrpSpPr/>
          <p:nvPr/>
        </p:nvGrpSpPr>
        <p:grpSpPr>
          <a:xfrm>
            <a:off x="6531341" y="4640616"/>
            <a:ext cx="1800200" cy="521878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6987C20F-C2CF-4A7D-A337-4D1191902C4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:a16="http://schemas.microsoft.com/office/drawing/2014/main" id="{77A61529-5619-4DAB-8C23-D844653A162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2"/>
                  </a:solidFill>
                </a:rPr>
                <a:t>Designer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25CD98D-5C23-4E65-BB84-818E40702D3D}"/>
              </a:ext>
            </a:extLst>
          </p:cNvPr>
          <p:cNvSpPr txBox="1"/>
          <p:nvPr/>
        </p:nvSpPr>
        <p:spPr>
          <a:xfrm>
            <a:off x="653124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4809C7BB-0AB6-40AB-A4EF-8827CE30B995}"/>
              </a:ext>
            </a:extLst>
          </p:cNvPr>
          <p:cNvGrpSpPr/>
          <p:nvPr/>
        </p:nvGrpSpPr>
        <p:grpSpPr>
          <a:xfrm>
            <a:off x="9219711" y="4640616"/>
            <a:ext cx="1800200" cy="521878"/>
            <a:chOff x="2851759" y="3796461"/>
            <a:chExt cx="1800000" cy="5218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0B77287C-0DCE-4946-83F2-1E313CABC9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4668AE31-7C91-4C5D-888C-2B60DE97CE8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1"/>
                  </a:solidFill>
                </a:rPr>
                <a:t>Developer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1CF612-B6C8-44A1-9405-268CFD429011}"/>
              </a:ext>
            </a:extLst>
          </p:cNvPr>
          <p:cNvSpPr txBox="1"/>
          <p:nvPr/>
        </p:nvSpPr>
        <p:spPr>
          <a:xfrm>
            <a:off x="921961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1866435" y="4092564"/>
            <a:ext cx="395260" cy="251492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5A3F6BB7-B099-4CF1-ADB1-B2CA3D825511}"/>
              </a:ext>
            </a:extLst>
          </p:cNvPr>
          <p:cNvSpPr>
            <a:spLocks noChangeAspect="1"/>
          </p:cNvSpPr>
          <p:nvPr/>
        </p:nvSpPr>
        <p:spPr>
          <a:xfrm>
            <a:off x="9926772" y="4017378"/>
            <a:ext cx="395260" cy="396194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0C72225E-0DF4-46DB-AF6C-D628527EA3E3}"/>
              </a:ext>
            </a:extLst>
          </p:cNvPr>
          <p:cNvSpPr>
            <a:spLocks noChangeAspect="1"/>
          </p:cNvSpPr>
          <p:nvPr/>
        </p:nvSpPr>
        <p:spPr>
          <a:xfrm>
            <a:off x="7248261" y="4036502"/>
            <a:ext cx="395260" cy="307554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wn Arrow 1">
            <a:extLst>
              <a:ext uri="{FF2B5EF4-FFF2-40B4-BE49-F238E27FC236}">
                <a16:creationId xmlns:a16="http://schemas.microsoft.com/office/drawing/2014/main" id="{13DFA81C-8A06-48A1-B3A1-5FC88CD3B243}"/>
              </a:ext>
            </a:extLst>
          </p:cNvPr>
          <p:cNvSpPr>
            <a:spLocks noChangeAspect="1"/>
          </p:cNvSpPr>
          <p:nvPr/>
        </p:nvSpPr>
        <p:spPr>
          <a:xfrm>
            <a:off x="4612360" y="3994177"/>
            <a:ext cx="269139" cy="395260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IG 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8E7E78-07F8-4FB7-B7AF-ECEF4F7DF126}"/>
              </a:ext>
            </a:extLst>
          </p:cNvPr>
          <p:cNvSpPr txBox="1"/>
          <p:nvPr/>
        </p:nvSpPr>
        <p:spPr>
          <a:xfrm>
            <a:off x="408719" y="2738160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3066795" y="2538106"/>
            <a:ext cx="3946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cs typeface="Arial" pitchFamily="34" charset="0"/>
              </a:rPr>
              <a:t>Easy to change colors, photos and Text.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C9908C-F377-4620-A71C-7D5AF49E1042}"/>
              </a:ext>
            </a:extLst>
          </p:cNvPr>
          <p:cNvGrpSpPr/>
          <p:nvPr/>
        </p:nvGrpSpPr>
        <p:grpSpPr>
          <a:xfrm>
            <a:off x="862012" y="5191314"/>
            <a:ext cx="2715078" cy="1107996"/>
            <a:chOff x="5889060" y="3872747"/>
            <a:chExt cx="252767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CC3398-A277-4A9B-98EB-21694AC69F2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C189DE-6D10-48E4-94AE-D82D5EE4D28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9E099D-A16D-498A-8E37-18A751FEB3AB}"/>
              </a:ext>
            </a:extLst>
          </p:cNvPr>
          <p:cNvGrpSpPr/>
          <p:nvPr/>
        </p:nvGrpSpPr>
        <p:grpSpPr>
          <a:xfrm>
            <a:off x="4298710" y="5191314"/>
            <a:ext cx="2715078" cy="1107996"/>
            <a:chOff x="5889060" y="3872747"/>
            <a:chExt cx="252767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C050DF-7539-4970-ADFC-0A936A03F9B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FEF473-37B1-48A4-B1EB-9E6463D4BB2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386419" y="545600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44592" y="2992401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Simple</a:t>
            </a:r>
          </a:p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844592" y="3902374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60" y="1733438"/>
            <a:ext cx="3918658" cy="765176"/>
            <a:chOff x="539552" y="3029577"/>
            <a:chExt cx="1872208" cy="765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6421075" y="2450892"/>
            <a:ext cx="5316416" cy="1736505"/>
            <a:chOff x="3581399" y="426402"/>
            <a:chExt cx="5316416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4114560" y="391306"/>
            <a:ext cx="5316416" cy="1736505"/>
            <a:chOff x="6383214" y="2450892"/>
            <a:chExt cx="5316416" cy="17365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3D444-F46D-4F17-BF36-04EA53966BBC}"/>
              </a:ext>
            </a:extLst>
          </p:cNvPr>
          <p:cNvGrpSpPr/>
          <p:nvPr/>
        </p:nvGrpSpPr>
        <p:grpSpPr>
          <a:xfrm>
            <a:off x="9243881" y="4475382"/>
            <a:ext cx="2514601" cy="1736505"/>
            <a:chOff x="6031523" y="778095"/>
            <a:chExt cx="2514601" cy="17365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C1B5F-C69F-4D54-848C-986E7863A7C5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38E599-161B-4F61-9D1D-C35A0B315FFE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429A5-1862-442C-8D18-0BA19DD329D4}"/>
                </a:ext>
              </a:extLst>
            </p:cNvPr>
            <p:cNvSpPr txBox="1"/>
            <p:nvPr/>
          </p:nvSpPr>
          <p:spPr>
            <a:xfrm>
              <a:off x="6090375" y="819848"/>
              <a:ext cx="146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2E9A4-E343-4B40-B83F-48C3AC84D9C8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576238" y="4281479"/>
            <a:ext cx="5334882" cy="203132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71330" y="6808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315238" y="1484089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315238" y="2544003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315238" y="3603917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4453904" y="4994574"/>
            <a:ext cx="8382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7487980" y="4987688"/>
            <a:ext cx="876300" cy="1190625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874195" y="3903785"/>
            <a:ext cx="4152900" cy="1093647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234240" y="1134080"/>
            <a:ext cx="5762625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6394000" y="4988640"/>
            <a:ext cx="676275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118035" y="2873138"/>
            <a:ext cx="5610225" cy="1057275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4234240" y="1134081"/>
            <a:ext cx="5769013" cy="1747850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6B4DA4-402E-40C2-92E9-5362D3DA8E4E}"/>
              </a:ext>
            </a:extLst>
          </p:cNvPr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712D13-37DD-4556-920A-54980FE1A5C6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1B638-5591-4B2E-9F22-6BE35BF4F5BF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4FC4D-974A-4C53-B175-ADA7D738C8C4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C722C9-5673-4D24-8A34-3529EA329E1A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DADEA8-50CF-4236-BD4D-8747A7593EF6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184F21-E74D-4C3C-B0E4-415839FC5E5F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FF512E-565E-45A3-8704-588E802B50AC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E6C7E-8E41-48CF-AA7A-4B8C70AF75AE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21E8C-8A25-427D-8236-4D1A70AB0252}"/>
              </a:ext>
            </a:extLst>
          </p:cNvPr>
          <p:cNvGrpSpPr/>
          <p:nvPr/>
        </p:nvGrpSpPr>
        <p:grpSpPr>
          <a:xfrm>
            <a:off x="2048260" y="5196494"/>
            <a:ext cx="2888106" cy="668638"/>
            <a:chOff x="1258110" y="4650181"/>
            <a:chExt cx="3221691" cy="6686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798AF8-6463-4147-B73E-30F370060357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96604-EDF1-4B38-903E-A11AA240F861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7556158-AF45-4546-B432-1D9A5FC90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635334"/>
              </p:ext>
            </p:extLst>
          </p:nvPr>
        </p:nvGraphicFramePr>
        <p:xfrm>
          <a:off x="8606804" y="3835282"/>
          <a:ext cx="3019906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4638</Words>
  <Application>Microsoft Office PowerPoint</Application>
  <PresentationFormat>Widescreen</PresentationFormat>
  <Paragraphs>492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Adobe Song Std L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121</cp:revision>
  <dcterms:created xsi:type="dcterms:W3CDTF">2019-01-14T06:35:35Z</dcterms:created>
  <dcterms:modified xsi:type="dcterms:W3CDTF">2019-10-28T03:22:59Z</dcterms:modified>
</cp:coreProperties>
</file>