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8cfc9732_0_1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78cfc9732_0_1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8cfc9732_0_1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78cfc9732_0_1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8cfc9732_0_17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78cfc9732_0_17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99d69f71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7799d69f71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99d69f71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799d69f71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99d69f71_0_7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799d69f71_0_7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799d69f71_0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799d69f71_0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8cfc9732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78cfc9732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8cfc9732_0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78cfc9732_0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8cfc9732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78cfc9732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8cfc9732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78cfc9732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8cfc9732_0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78cfc9732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8cfc9732_0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78cfc9732_0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8cfc9732_0_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78cfc9732_0_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25520" y="176220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255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2613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809748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255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42613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809748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25520" y="994320"/>
            <a:ext cx="113451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25520" y="176220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255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2613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809748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4255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42613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809748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25520" y="994320"/>
            <a:ext cx="113451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0284480" y="6548400"/>
            <a:ext cx="1486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4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416 tum logo blau png final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9199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425520" y="994320"/>
            <a:ext cx="11345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25520" y="1978560"/>
            <a:ext cx="11345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720" y="6473160"/>
            <a:ext cx="861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722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14720" y="6473160"/>
            <a:ext cx="861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1908.10084" TargetMode="External"/><Relationship Id="rId4" Type="http://schemas.openxmlformats.org/officeDocument/2006/relationships/hyperlink" Target="https://huggingface.co/transformers/pretrained_models.html" TargetMode="External"/><Relationship Id="rId5" Type="http://schemas.openxmlformats.org/officeDocument/2006/relationships/hyperlink" Target="https://mccormickml.com/2019/05/14/BERT-word-embeddings-tutorial/" TargetMode="External"/><Relationship Id="rId6" Type="http://schemas.openxmlformats.org/officeDocument/2006/relationships/hyperlink" Target="https://github.com/hanxiao/bert-as-serv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425520" y="994320"/>
            <a:ext cx="11345040" cy="5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 Using BERT and Multi-Instance Learning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25520" y="1978560"/>
            <a:ext cx="1134504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Iryna Burak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Pablo Restrepo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May 11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What Bert model to use?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Many pretrained models available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Huggingface Transformers library has 24 different BERT pretrained models.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We decided to use “bert-base-uncased”.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1.2. Exploring BERT options and hyperparameters.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Pooling Layer and Pooling Strategy?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</a:rPr>
              <a:t>or each token of we have 12 separate vectors.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Different layers of BERT encode very different kinds of information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To get individual vectors, we need to combine some of the layer vectors, which layer or combination of layers provides the best representation?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This is application dependent!.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We decided to use BERT as a Service default parameters: </a:t>
            </a:r>
            <a:r>
              <a:rPr lang="en-US" sz="2200">
                <a:solidFill>
                  <a:schemeClr val="dk1"/>
                </a:solidFill>
              </a:rPr>
              <a:t> pooling strategy: Reduce Mean Pooling layer = -2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1.2. Exploring BERT options and hyperparameters.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Final Configuration</a:t>
            </a:r>
            <a:r>
              <a:rPr lang="en-US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Tool: Bert as a Service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Model: “</a:t>
            </a:r>
            <a:r>
              <a:rPr lang="en-US" sz="2400">
                <a:solidFill>
                  <a:schemeClr val="dk1"/>
                </a:solidFill>
              </a:rPr>
              <a:t>bert-base-uncased”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Pooling Strategy: Reduce Mean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Pooling Layer = -2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767 values per sentence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file size: 2.1 gb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1.3. </a:t>
            </a:r>
            <a:r>
              <a:rPr b="1" lang="en-US" sz="3000">
                <a:solidFill>
                  <a:schemeClr val="dk1"/>
                </a:solidFill>
              </a:rPr>
              <a:t>Getting embeddings for our data</a:t>
            </a:r>
            <a:r>
              <a:rPr b="1" lang="en-US" sz="3000">
                <a:solidFill>
                  <a:schemeClr val="dk1"/>
                </a:solidFill>
              </a:rPr>
              <a:t>.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authors of the article implemented MilNet in Lua using torch.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We decided to use PyTorch.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Lua implementation is still a good reference.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Implementing MilNet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Implementing MilNet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63" y="1757937"/>
            <a:ext cx="3796300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788" y="1757937"/>
            <a:ext cx="3796300" cy="4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/>
          <p:nvPr/>
        </p:nvSpPr>
        <p:spPr>
          <a:xfrm>
            <a:off x="6902275" y="4092650"/>
            <a:ext cx="2787600" cy="1503000"/>
          </a:xfrm>
          <a:prstGeom prst="roundRect">
            <a:avLst>
              <a:gd fmla="val 16667" name="adj"/>
            </a:avLst>
          </a:prstGeom>
          <a:solidFill>
            <a:srgbClr val="8C9195">
              <a:alpha val="93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 txBox="1"/>
          <p:nvPr/>
        </p:nvSpPr>
        <p:spPr>
          <a:xfrm>
            <a:off x="7630375" y="4639100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BERT</a:t>
            </a:r>
            <a:endParaRPr sz="2300"/>
          </a:p>
        </p:txBody>
      </p:sp>
      <p:sp>
        <p:nvSpPr>
          <p:cNvPr id="222" name="Google Shape;222;p40"/>
          <p:cNvSpPr txBox="1"/>
          <p:nvPr/>
        </p:nvSpPr>
        <p:spPr>
          <a:xfrm>
            <a:off x="150" y="6441800"/>
            <a:ext cx="12192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C9195"/>
                </a:solidFill>
              </a:rPr>
              <a:t>Angelidis S. &amp; Lapata M, Multiple Instance Learning Networks for Fine-Grained Sentiment Analysis, University of Edinburgh</a:t>
            </a:r>
            <a:endParaRPr sz="1200">
              <a:solidFill>
                <a:srgbClr val="8C919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Implementing MilNet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29" name="Google Shape;229;p41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Our implementation doesn’t crash.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It overfits on a small dataset.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3</a:t>
            </a:r>
            <a:r>
              <a:rPr b="1" lang="en-US" sz="3000">
                <a:solidFill>
                  <a:schemeClr val="dk1"/>
                </a:solidFill>
              </a:rPr>
              <a:t>. </a:t>
            </a:r>
            <a:r>
              <a:rPr b="1" lang="en-US" sz="3000">
                <a:solidFill>
                  <a:schemeClr val="dk1"/>
                </a:solidFill>
              </a:rPr>
              <a:t>Plan for the next two weeks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36" name="Google Shape;236;p42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Implement and run our baselines.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Train the model on the whole dataset.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More data analysis!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Reimers N. &amp; Gurevych I (2019). Sentence-BERT: Sentence Embeddings using Siamese BERT-Networks,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https://arxiv.org/abs/1908.10084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Pretrained models,Tansformers 2.0.9 documentation,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https://huggingface.co/transformers/pretrained_models.html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McCormick</a:t>
            </a:r>
            <a:r>
              <a:rPr lang="en-US" sz="2000"/>
              <a:t> </a:t>
            </a:r>
            <a:r>
              <a:rPr lang="en-US" sz="2000"/>
              <a:t>C. (2019), BERT word </a:t>
            </a:r>
            <a:r>
              <a:rPr lang="en-US" sz="2000"/>
              <a:t>Embeddings</a:t>
            </a:r>
            <a:r>
              <a:rPr lang="en-US" sz="2000"/>
              <a:t> Tutorial,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https://mccormickml.com/2019/05/14/BERT-word-embeddings-tutorial/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Xiao, H. BERT as a Service,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https://github.com/hanxiao/bert-as-service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2" name="Google Shape;242;p43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423445" y="995040"/>
            <a:ext cx="113451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References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Getting Embeddings for our data</a:t>
            </a:r>
            <a:r>
              <a:rPr b="1" lang="en-US" sz="2000">
                <a:solidFill>
                  <a:schemeClr val="dk1"/>
                </a:solidFill>
              </a:rPr>
              <a:t> using BERT: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1.1 Analyzing and preparing our data.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1.2. Exploring BERT options and hyperparameters.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1.2. Getting embeddings for our data.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Implementing our first MILNET (Multi Instance Learning Network) using PyTorch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Plan for the next two weeks.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References.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25520" y="994320"/>
            <a:ext cx="113450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Presentation Overview: </a:t>
            </a:r>
            <a:r>
              <a:rPr lang="en-US" sz="3000"/>
              <a:t>W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hat did we do on the las</a:t>
            </a:r>
            <a:r>
              <a:rPr lang="en-US" sz="3000"/>
              <a:t>t 2 weeks?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>
                <a:solidFill>
                  <a:schemeClr val="dk1"/>
                </a:solidFill>
              </a:rPr>
              <a:t>Getting Embeddings for our data using BERT: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map&#10;&#10;Description automatically generated"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065" y="2583650"/>
            <a:ext cx="4111921" cy="230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1.1 Analyzing and preparing our data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Amazon reviews Dataset:</a:t>
            </a:r>
            <a:endParaRPr b="1" sz="23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Categories: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Grocery and Gourmet Food -&gt; 198.502 rows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Health and Personal Care -&gt; 151.254 rows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Beauty -&gt; 346.355 rows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After filtering those containing the word: “organic”:</a:t>
            </a:r>
            <a:endParaRPr b="1" sz="2000"/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Grocery and Gourmet Food -&gt; 9.962 rows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Health and Personal Care -&gt; 3.272 rows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Beauty -&gt; 2.227 rows</a:t>
            </a:r>
            <a:endParaRPr sz="24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TOTAL</a:t>
            </a:r>
            <a:r>
              <a:rPr lang="en-US" sz="2400"/>
              <a:t>: 15.561 rows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1.1 Analyzing and preparing our data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How to asses the sentiment of a comment?</a:t>
            </a:r>
            <a:endParaRPr b="1"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7465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if rating &lt; 3          -&gt;      Negative Sentiment</a:t>
            </a:r>
            <a:endParaRPr sz="2300"/>
          </a:p>
          <a:p>
            <a:pPr indent="-37465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if rating = 3          -&gt;      Neutral Sentiment</a:t>
            </a:r>
            <a:endParaRPr sz="2300"/>
          </a:p>
          <a:p>
            <a:pPr indent="-37465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if rating &gt; 3          -&gt;      Positive Sentiment</a:t>
            </a:r>
            <a:endParaRPr sz="2300"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25" y="4410013"/>
            <a:ext cx="14478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2729231" y="4623809"/>
            <a:ext cx="49149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Negative sentiment: 1.380 -&gt; 8,86%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Neutral sentiment: 1.537 -&gt; 9,87%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Positive sentiment: 12.644 -&gt; 81,25%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1.1 Analyzing and preparing our data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Processing our data:</a:t>
            </a:r>
            <a:endParaRPr b="1"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Splitting the comments into sentences using NLTK: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" y="2895750"/>
            <a:ext cx="10230527" cy="3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425525" y="6108125"/>
            <a:ext cx="6477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Total number of sentences:</a:t>
            </a:r>
            <a:r>
              <a:rPr lang="en-US" sz="2000"/>
              <a:t> 129.867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1.1 Analyzing and preparing our data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507860" y="1773945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Tokens per sentence:</a:t>
            </a:r>
            <a:endParaRPr b="1"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BERT can only handle sentences with a maximum of 512 tokens!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have sentences with more than 1000 tokens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0.2% of the dataset has more than 100 tokens.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225" y="4078287"/>
            <a:ext cx="3626775" cy="210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535" y="4078285"/>
            <a:ext cx="3626776" cy="20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50" y="4049350"/>
            <a:ext cx="3045031" cy="2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What Tool to use?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What Bert model to use?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Pooling layer and pooling strategy?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1.2. Exploring BERT options and hyperparameters.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What Tool to use?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Using BERT library.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BERT as a Service.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Other Tools for getting BERT embeddings: SBERT (rich embeddings for BERT).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We decided to use “BERT as a Service”.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1.2. Exploring BERT options and hyperparameters.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