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57" r:id="rId6"/>
    <p:sldId id="258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8AD7"/>
    <a:srgbClr val="979797"/>
    <a:srgbClr val="75842D"/>
    <a:srgbClr val="58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1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AD26-C9C3-CA43-9899-5F1838F8989C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AC34-0093-1E40-A4C1-B3E55B509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AD26-C9C3-CA43-9899-5F1838F8989C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AC34-0093-1E40-A4C1-B3E55B509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0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AD26-C9C3-CA43-9899-5F1838F8989C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AC34-0093-1E40-A4C1-B3E55B509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6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AD26-C9C3-CA43-9899-5F1838F8989C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AC34-0093-1E40-A4C1-B3E55B509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2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AD26-C9C3-CA43-9899-5F1838F8989C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AC34-0093-1E40-A4C1-B3E55B509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8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AD26-C9C3-CA43-9899-5F1838F8989C}" type="datetimeFigureOut">
              <a:rPr lang="en-US" smtClean="0"/>
              <a:t>11/6/13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AC34-0093-1E40-A4C1-B3E55B509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1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AD26-C9C3-CA43-9899-5F1838F8989C}" type="datetimeFigureOut">
              <a:rPr lang="en-US" smtClean="0"/>
              <a:t>11/6/13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AC34-0093-1E40-A4C1-B3E55B509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8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AD26-C9C3-CA43-9899-5F1838F8989C}" type="datetimeFigureOut">
              <a:rPr lang="en-US" smtClean="0"/>
              <a:t>11/6/13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AC34-0093-1E40-A4C1-B3E55B509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9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AD26-C9C3-CA43-9899-5F1838F8989C}" type="datetimeFigureOut">
              <a:rPr lang="en-US" smtClean="0"/>
              <a:t>11/6/13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AC34-0093-1E40-A4C1-B3E55B509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1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AD26-C9C3-CA43-9899-5F1838F8989C}" type="datetimeFigureOut">
              <a:rPr lang="en-US" smtClean="0"/>
              <a:t>11/6/13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AC34-0093-1E40-A4C1-B3E55B509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1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AD26-C9C3-CA43-9899-5F1838F8989C}" type="datetimeFigureOut">
              <a:rPr lang="en-US" smtClean="0"/>
              <a:t>11/6/13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AC34-0093-1E40-A4C1-B3E55B509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8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DAD26-C9C3-CA43-9899-5F1838F8989C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FAC34-0093-1E40-A4C1-B3E55B509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0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460289" y="814753"/>
            <a:ext cx="3226058" cy="4565010"/>
            <a:chOff x="2460289" y="814753"/>
            <a:chExt cx="3226058" cy="456501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061338" y="814753"/>
              <a:ext cx="23961" cy="4565010"/>
            </a:xfrm>
            <a:prstGeom prst="line">
              <a:avLst/>
            </a:prstGeom>
            <a:ln w="28575" cmpd="sng">
              <a:solidFill>
                <a:srgbClr val="58585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460289" y="3097258"/>
              <a:ext cx="3226058" cy="0"/>
            </a:xfrm>
            <a:prstGeom prst="line">
              <a:avLst/>
            </a:prstGeom>
            <a:ln w="28575" cmpd="sng">
              <a:solidFill>
                <a:srgbClr val="58585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rapezoid 8"/>
            <p:cNvSpPr/>
            <p:nvPr/>
          </p:nvSpPr>
          <p:spPr>
            <a:xfrm rot="2719692">
              <a:off x="4020271" y="1707810"/>
              <a:ext cx="106094" cy="2778897"/>
            </a:xfrm>
            <a:prstGeom prst="trapezoid">
              <a:avLst>
                <a:gd name="adj" fmla="val 40802"/>
              </a:avLst>
            </a:prstGeom>
            <a:solidFill>
              <a:srgbClr val="585858"/>
            </a:solidFill>
            <a:ln>
              <a:solidFill>
                <a:srgbClr val="58585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789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352261" y="1700696"/>
            <a:ext cx="3343966" cy="1446695"/>
            <a:chOff x="2352261" y="1700696"/>
            <a:chExt cx="3343966" cy="1446695"/>
          </a:xfrm>
        </p:grpSpPr>
        <p:sp>
          <p:nvSpPr>
            <p:cNvPr id="2" name="Oval 1"/>
            <p:cNvSpPr/>
            <p:nvPr/>
          </p:nvSpPr>
          <p:spPr>
            <a:xfrm>
              <a:off x="2352261" y="1700696"/>
              <a:ext cx="806174" cy="144669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 rot="5400000">
              <a:off x="3631095" y="1700696"/>
              <a:ext cx="806174" cy="144669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890053" y="2020956"/>
              <a:ext cx="806174" cy="112643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013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01391" y="2098262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2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3401391" y="2098262"/>
            <a:ext cx="13716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1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84028" y="1479826"/>
            <a:ext cx="7498382" cy="2894980"/>
            <a:chOff x="884028" y="1479826"/>
            <a:chExt cx="7498382" cy="2894980"/>
          </a:xfrm>
        </p:grpSpPr>
        <p:grpSp>
          <p:nvGrpSpPr>
            <p:cNvPr id="10" name="Group 9"/>
            <p:cNvGrpSpPr/>
            <p:nvPr/>
          </p:nvGrpSpPr>
          <p:grpSpPr>
            <a:xfrm>
              <a:off x="6336550" y="1479826"/>
              <a:ext cx="2045860" cy="2894980"/>
              <a:chOff x="2460289" y="814753"/>
              <a:chExt cx="3226058" cy="456501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4061338" y="814753"/>
                <a:ext cx="23961" cy="4565010"/>
              </a:xfrm>
              <a:prstGeom prst="line">
                <a:avLst/>
              </a:prstGeom>
              <a:ln w="28575" cmpd="sng">
                <a:solidFill>
                  <a:srgbClr val="58585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2460289" y="3097258"/>
                <a:ext cx="3226058" cy="0"/>
              </a:xfrm>
              <a:prstGeom prst="line">
                <a:avLst/>
              </a:prstGeom>
              <a:ln w="28575" cmpd="sng">
                <a:solidFill>
                  <a:srgbClr val="58585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rapezoid 8"/>
              <p:cNvSpPr/>
              <p:nvPr/>
            </p:nvSpPr>
            <p:spPr>
              <a:xfrm rot="2719692">
                <a:off x="4020270" y="1707810"/>
                <a:ext cx="106093" cy="2778897"/>
              </a:xfrm>
              <a:prstGeom prst="trapezoid">
                <a:avLst>
                  <a:gd name="adj" fmla="val 40802"/>
                </a:avLst>
              </a:prstGeom>
              <a:solidFill>
                <a:srgbClr val="585858"/>
              </a:solidFill>
              <a:ln>
                <a:solidFill>
                  <a:srgbClr val="58585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884028" y="1888497"/>
              <a:ext cx="545252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>
                  <a:solidFill>
                    <a:srgbClr val="75842D"/>
                  </a:solidFill>
                  <a:latin typeface="Copperplate Light"/>
                  <a:cs typeface="Copperplate Light"/>
                </a:rPr>
                <a:t>Ashbury</a:t>
              </a:r>
              <a:endParaRPr lang="en-US" sz="9600" dirty="0">
                <a:solidFill>
                  <a:srgbClr val="75842D"/>
                </a:solidFill>
                <a:latin typeface="Copperplate Light"/>
                <a:cs typeface="Copperplat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159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6595" y="883479"/>
            <a:ext cx="10014418" cy="2141778"/>
            <a:chOff x="156595" y="883479"/>
            <a:chExt cx="10014418" cy="2141778"/>
          </a:xfrm>
        </p:grpSpPr>
        <p:grpSp>
          <p:nvGrpSpPr>
            <p:cNvPr id="10" name="Group 9"/>
            <p:cNvGrpSpPr/>
            <p:nvPr/>
          </p:nvGrpSpPr>
          <p:grpSpPr>
            <a:xfrm>
              <a:off x="3962912" y="883479"/>
              <a:ext cx="1636101" cy="2141778"/>
              <a:chOff x="2460289" y="814753"/>
              <a:chExt cx="3226058" cy="456501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4061338" y="814753"/>
                <a:ext cx="23961" cy="4565010"/>
              </a:xfrm>
              <a:prstGeom prst="line">
                <a:avLst/>
              </a:prstGeom>
              <a:ln w="28575" cmpd="sng">
                <a:solidFill>
                  <a:srgbClr val="58585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2460289" y="3097258"/>
                <a:ext cx="3226058" cy="0"/>
              </a:xfrm>
              <a:prstGeom prst="line">
                <a:avLst/>
              </a:prstGeom>
              <a:ln w="28575" cmpd="sng">
                <a:solidFill>
                  <a:srgbClr val="58585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rapezoid 8"/>
              <p:cNvSpPr/>
              <p:nvPr/>
            </p:nvSpPr>
            <p:spPr>
              <a:xfrm rot="2719692">
                <a:off x="4020270" y="1707810"/>
                <a:ext cx="106093" cy="2778897"/>
              </a:xfrm>
              <a:prstGeom prst="trapezoid">
                <a:avLst>
                  <a:gd name="adj" fmla="val 40802"/>
                </a:avLst>
              </a:prstGeom>
              <a:solidFill>
                <a:srgbClr val="585858"/>
              </a:solidFill>
              <a:ln>
                <a:solidFill>
                  <a:srgbClr val="58585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156595" y="1265855"/>
              <a:ext cx="380631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75842D"/>
                  </a:solidFill>
                  <a:latin typeface="Copperplate Light"/>
                  <a:cs typeface="Copperplate Light"/>
                </a:rPr>
                <a:t>Ashbury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5599013" y="984872"/>
              <a:ext cx="4572000" cy="19389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4000" dirty="0" smtClean="0">
                  <a:solidFill>
                    <a:srgbClr val="585858"/>
                  </a:solidFill>
                  <a:latin typeface="Copperplate Light"/>
                  <a:cs typeface="Copperplate Light"/>
                </a:rPr>
                <a:t>Mobile </a:t>
              </a:r>
            </a:p>
            <a:p>
              <a:r>
                <a:rPr lang="en-US" sz="4000" dirty="0" smtClean="0">
                  <a:solidFill>
                    <a:srgbClr val="585858"/>
                  </a:solidFill>
                  <a:latin typeface="Copperplate Light"/>
                  <a:cs typeface="Copperplate Light"/>
                </a:rPr>
                <a:t>Device </a:t>
              </a:r>
            </a:p>
            <a:p>
              <a:r>
                <a:rPr lang="en-US" sz="4000" dirty="0" smtClean="0">
                  <a:solidFill>
                    <a:srgbClr val="585858"/>
                  </a:solidFill>
                  <a:latin typeface="Copperplate Light"/>
                  <a:cs typeface="Copperplate Light"/>
                </a:rPr>
                <a:t>Management</a:t>
              </a:r>
              <a:endParaRPr lang="en-US" sz="4000" dirty="0">
                <a:solidFill>
                  <a:srgbClr val="585858"/>
                </a:solidFill>
                <a:latin typeface="Copperplate Light"/>
                <a:cs typeface="Copperplat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0257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358347" y="784087"/>
            <a:ext cx="5486400" cy="5486400"/>
            <a:chOff x="1358347" y="784087"/>
            <a:chExt cx="5486400" cy="5486400"/>
          </a:xfrm>
        </p:grpSpPr>
        <p:sp>
          <p:nvSpPr>
            <p:cNvPr id="5" name="Rectangle 4"/>
            <p:cNvSpPr/>
            <p:nvPr/>
          </p:nvSpPr>
          <p:spPr>
            <a:xfrm>
              <a:off x="1358347" y="784087"/>
              <a:ext cx="5486400" cy="5486400"/>
            </a:xfrm>
            <a:prstGeom prst="rect">
              <a:avLst/>
            </a:prstGeom>
            <a:solidFill>
              <a:srgbClr val="988AD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152</a:t>
              </a:r>
              <a:endParaRPr lang="en-US" dirty="0"/>
            </a:p>
          </p:txBody>
        </p:sp>
        <p:sp>
          <p:nvSpPr>
            <p:cNvPr id="6" name="Round Same Side Corner Rectangle 5"/>
            <p:cNvSpPr/>
            <p:nvPr/>
          </p:nvSpPr>
          <p:spPr>
            <a:xfrm>
              <a:off x="2879034" y="1516747"/>
              <a:ext cx="2514600" cy="2429566"/>
            </a:xfrm>
            <a:prstGeom prst="round2SameRect">
              <a:avLst/>
            </a:prstGeom>
            <a:solidFill>
              <a:srgbClr val="979797"/>
            </a:solidFill>
            <a:ln>
              <a:solidFill>
                <a:srgbClr val="58585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 Same Side Corner Rectangle 6"/>
            <p:cNvSpPr>
              <a:spLocks/>
            </p:cNvSpPr>
            <p:nvPr/>
          </p:nvSpPr>
          <p:spPr>
            <a:xfrm>
              <a:off x="3144077" y="1777372"/>
              <a:ext cx="1998869" cy="2225311"/>
            </a:xfrm>
            <a:prstGeom prst="round2Same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2501347" y="2246572"/>
              <a:ext cx="3200400" cy="3291256"/>
            </a:xfrm>
            <a:prstGeom prst="ellipse">
              <a:avLst/>
            </a:prstGeom>
            <a:solidFill>
              <a:srgbClr val="979797"/>
            </a:solidFill>
            <a:ln>
              <a:solidFill>
                <a:srgbClr val="58585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729947" y="2520600"/>
              <a:ext cx="2743200" cy="27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299239" y="3670226"/>
              <a:ext cx="1604617" cy="1604617"/>
              <a:chOff x="3357770" y="2650435"/>
              <a:chExt cx="1604617" cy="1604617"/>
            </a:xfrm>
          </p:grpSpPr>
          <p:sp>
            <p:nvSpPr>
              <p:cNvPr id="3" name="Oval 2"/>
              <p:cNvSpPr>
                <a:spLocks/>
              </p:cNvSpPr>
              <p:nvPr/>
            </p:nvSpPr>
            <p:spPr>
              <a:xfrm>
                <a:off x="3357770" y="2650435"/>
                <a:ext cx="1604617" cy="1604617"/>
              </a:xfrm>
              <a:prstGeom prst="ellipse">
                <a:avLst/>
              </a:prstGeom>
              <a:solidFill>
                <a:srgbClr val="979797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3928165" y="3095954"/>
                <a:ext cx="463826" cy="713579"/>
              </a:xfrm>
              <a:prstGeom prst="roundRect">
                <a:avLst/>
              </a:prstGeom>
              <a:solidFill>
                <a:srgbClr val="58585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4903856" y="3659183"/>
              <a:ext cx="457200" cy="457200"/>
            </a:xfrm>
            <a:prstGeom prst="ellipse">
              <a:avLst/>
            </a:prstGeom>
            <a:solidFill>
              <a:srgbClr val="58585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2842039" y="3659183"/>
              <a:ext cx="457200" cy="457200"/>
            </a:xfrm>
            <a:prstGeom prst="ellipse">
              <a:avLst/>
            </a:prstGeom>
            <a:solidFill>
              <a:srgbClr val="58585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3595314" y="3384863"/>
              <a:ext cx="274320" cy="274320"/>
            </a:xfrm>
            <a:prstGeom prst="ellipse">
              <a:avLst/>
            </a:prstGeom>
            <a:solidFill>
              <a:srgbClr val="58585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4333460" y="3384863"/>
              <a:ext cx="274320" cy="274320"/>
            </a:xfrm>
            <a:prstGeom prst="ellipse">
              <a:avLst/>
            </a:prstGeom>
            <a:solidFill>
              <a:srgbClr val="58585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1308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501347" y="1516747"/>
            <a:ext cx="3200400" cy="4021081"/>
            <a:chOff x="2501347" y="1516747"/>
            <a:chExt cx="3200400" cy="4021081"/>
          </a:xfrm>
        </p:grpSpPr>
        <p:sp>
          <p:nvSpPr>
            <p:cNvPr id="6" name="Round Same Side Corner Rectangle 5"/>
            <p:cNvSpPr/>
            <p:nvPr/>
          </p:nvSpPr>
          <p:spPr>
            <a:xfrm>
              <a:off x="2879034" y="1516747"/>
              <a:ext cx="2514600" cy="2429566"/>
            </a:xfrm>
            <a:prstGeom prst="round2SameRect">
              <a:avLst/>
            </a:prstGeom>
            <a:solidFill>
              <a:srgbClr val="979797"/>
            </a:solidFill>
            <a:ln>
              <a:solidFill>
                <a:srgbClr val="58585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 Same Side Corner Rectangle 6"/>
            <p:cNvSpPr>
              <a:spLocks/>
            </p:cNvSpPr>
            <p:nvPr/>
          </p:nvSpPr>
          <p:spPr>
            <a:xfrm>
              <a:off x="3144077" y="1777372"/>
              <a:ext cx="1998869" cy="2225311"/>
            </a:xfrm>
            <a:prstGeom prst="round2Same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2501347" y="2246572"/>
              <a:ext cx="3200400" cy="3291256"/>
            </a:xfrm>
            <a:prstGeom prst="ellipse">
              <a:avLst/>
            </a:prstGeom>
            <a:solidFill>
              <a:srgbClr val="979797"/>
            </a:solidFill>
            <a:ln>
              <a:solidFill>
                <a:srgbClr val="58585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729947" y="2520600"/>
              <a:ext cx="2743200" cy="27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299239" y="3670226"/>
              <a:ext cx="1604617" cy="1604617"/>
              <a:chOff x="3357770" y="2650435"/>
              <a:chExt cx="1604617" cy="1604617"/>
            </a:xfrm>
          </p:grpSpPr>
          <p:sp>
            <p:nvSpPr>
              <p:cNvPr id="3" name="Oval 2"/>
              <p:cNvSpPr>
                <a:spLocks/>
              </p:cNvSpPr>
              <p:nvPr/>
            </p:nvSpPr>
            <p:spPr>
              <a:xfrm>
                <a:off x="3357770" y="2650435"/>
                <a:ext cx="1604617" cy="1604617"/>
              </a:xfrm>
              <a:prstGeom prst="ellipse">
                <a:avLst/>
              </a:prstGeom>
              <a:solidFill>
                <a:srgbClr val="979797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3928165" y="3095954"/>
                <a:ext cx="463826" cy="713579"/>
              </a:xfrm>
              <a:prstGeom prst="roundRect">
                <a:avLst/>
              </a:prstGeom>
              <a:solidFill>
                <a:srgbClr val="58585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4903856" y="3659183"/>
              <a:ext cx="457200" cy="457200"/>
            </a:xfrm>
            <a:prstGeom prst="ellipse">
              <a:avLst/>
            </a:prstGeom>
            <a:solidFill>
              <a:srgbClr val="58585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2842039" y="3659183"/>
              <a:ext cx="457200" cy="457200"/>
            </a:xfrm>
            <a:prstGeom prst="ellipse">
              <a:avLst/>
            </a:prstGeom>
            <a:solidFill>
              <a:srgbClr val="58585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3595314" y="3384863"/>
              <a:ext cx="274320" cy="274320"/>
            </a:xfrm>
            <a:prstGeom prst="ellipse">
              <a:avLst/>
            </a:prstGeom>
            <a:solidFill>
              <a:srgbClr val="58585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4333460" y="3384863"/>
              <a:ext cx="274320" cy="274320"/>
            </a:xfrm>
            <a:prstGeom prst="ellipse">
              <a:avLst/>
            </a:prstGeom>
            <a:solidFill>
              <a:srgbClr val="58585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106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</Words>
  <Application>Microsoft Macintosh PowerPoint</Application>
  <PresentationFormat>On-screen Show (4:3)</PresentationFormat>
  <Paragraphs>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Black</dc:creator>
  <cp:lastModifiedBy>Mark Black</cp:lastModifiedBy>
  <cp:revision>32</cp:revision>
  <dcterms:created xsi:type="dcterms:W3CDTF">2013-11-05T02:52:03Z</dcterms:created>
  <dcterms:modified xsi:type="dcterms:W3CDTF">2013-11-07T00:16:00Z</dcterms:modified>
</cp:coreProperties>
</file>