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8" r:id="rId17"/>
    <p:sldId id="280" r:id="rId18"/>
    <p:sldId id="279" r:id="rId19"/>
    <p:sldId id="272" r:id="rId20"/>
    <p:sldId id="273" r:id="rId21"/>
    <p:sldId id="274" r:id="rId22"/>
    <p:sldId id="275" r:id="rId23"/>
    <p:sldId id="277" r:id="rId24"/>
    <p:sldId id="276" r:id="rId25"/>
    <p:sldId id="281" r:id="rId26"/>
    <p:sldId id="282" r:id="rId27"/>
    <p:sldId id="283" r:id="rId28"/>
    <p:sldId id="284" r:id="rId29"/>
    <p:sldId id="286" r:id="rId30"/>
  </p:sldIdLst>
  <p:sldSz cx="9144000" cy="5143500" type="screen16x9"/>
  <p:notesSz cx="9144000" cy="51435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5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1E724-758B-4E2B-8A0E-EB7BC752A070}" v="767" dt="2023-01-09T03:12:52.274"/>
    <p1510:client id="{A3D79A9D-0678-4F0E-8F8E-EFFF40302356}" v="1294" dt="2023-01-06T01:47:59.36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ario invitado" providerId="Windows Live" clId="Web-{79F86842-85C6-4044-B78F-E7A38082A586}"/>
    <pc:docChg chg="modSld">
      <pc:chgData name="Usuario invitado" userId="" providerId="Windows Live" clId="Web-{79F86842-85C6-4044-B78F-E7A38082A586}" dt="2023-01-06T01:57:28.615" v="443" actId="14100"/>
      <pc:docMkLst>
        <pc:docMk/>
      </pc:docMkLst>
      <pc:sldChg chg="modSp">
        <pc:chgData name="Usuario invitado" userId="" providerId="Windows Live" clId="Web-{79F86842-85C6-4044-B78F-E7A38082A586}" dt="2023-01-06T01:41:46.145" v="321" actId="20577"/>
        <pc:sldMkLst>
          <pc:docMk/>
          <pc:sldMk cId="0" sldId="257"/>
        </pc:sldMkLst>
        <pc:spChg chg="mod">
          <ac:chgData name="Usuario invitado" userId="" providerId="Windows Live" clId="Web-{79F86842-85C6-4044-B78F-E7A38082A586}" dt="2023-01-06T01:38:48.186" v="273" actId="1076"/>
          <ac:spMkLst>
            <pc:docMk/>
            <pc:sldMk cId="0" sldId="257"/>
            <ac:spMk id="6" creationId="{00000000-0000-0000-0000-000000000000}"/>
          </ac:spMkLst>
        </pc:spChg>
        <pc:spChg chg="mod">
          <ac:chgData name="Usuario invitado" userId="" providerId="Windows Live" clId="Web-{79F86842-85C6-4044-B78F-E7A38082A586}" dt="2023-01-06T01:41:46.145" v="321" actId="20577"/>
          <ac:spMkLst>
            <pc:docMk/>
            <pc:sldMk cId="0" sldId="257"/>
            <ac:spMk id="7" creationId="{00000000-0000-0000-0000-000000000000}"/>
          </ac:spMkLst>
        </pc:spChg>
      </pc:sldChg>
      <pc:sldChg chg="modSp">
        <pc:chgData name="Usuario invitado" userId="" providerId="Windows Live" clId="Web-{79F86842-85C6-4044-B78F-E7A38082A586}" dt="2023-01-06T01:57:28.615" v="443" actId="14100"/>
        <pc:sldMkLst>
          <pc:docMk/>
          <pc:sldMk cId="0" sldId="258"/>
        </pc:sldMkLst>
        <pc:spChg chg="mod">
          <ac:chgData name="Usuario invitado" userId="" providerId="Windows Live" clId="Web-{79F86842-85C6-4044-B78F-E7A38082A586}" dt="2023-01-06T01:57:28.615" v="443" actId="14100"/>
          <ac:spMkLst>
            <pc:docMk/>
            <pc:sldMk cId="0" sldId="258"/>
            <ac:spMk id="2" creationId="{00000000-0000-0000-0000-000000000000}"/>
          </ac:spMkLst>
        </pc:spChg>
        <pc:picChg chg="mod">
          <ac:chgData name="Usuario invitado" userId="" providerId="Windows Live" clId="Web-{79F86842-85C6-4044-B78F-E7A38082A586}" dt="2023-01-06T01:57:24.896" v="442" actId="14100"/>
          <ac:picMkLst>
            <pc:docMk/>
            <pc:sldMk cId="0" sldId="258"/>
            <ac:picMk id="3" creationId="{00000000-0000-0000-0000-000000000000}"/>
          </ac:picMkLst>
        </pc:picChg>
      </pc:sldChg>
      <pc:sldChg chg="modSp">
        <pc:chgData name="Usuario invitado" userId="" providerId="Windows Live" clId="Web-{79F86842-85C6-4044-B78F-E7A38082A586}" dt="2023-01-06T01:32:46.924" v="213" actId="20577"/>
        <pc:sldMkLst>
          <pc:docMk/>
          <pc:sldMk cId="0" sldId="259"/>
        </pc:sldMkLst>
        <pc:spChg chg="mod">
          <ac:chgData name="Usuario invitado" userId="" providerId="Windows Live" clId="Web-{79F86842-85C6-4044-B78F-E7A38082A586}" dt="2023-01-06T01:32:46.924" v="213" actId="20577"/>
          <ac:spMkLst>
            <pc:docMk/>
            <pc:sldMk cId="0" sldId="259"/>
            <ac:spMk id="2" creationId="{00000000-0000-0000-0000-000000000000}"/>
          </ac:spMkLst>
        </pc:spChg>
      </pc:sldChg>
      <pc:sldChg chg="modSp">
        <pc:chgData name="Usuario invitado" userId="" providerId="Windows Live" clId="Web-{79F86842-85C6-4044-B78F-E7A38082A586}" dt="2023-01-06T01:32:33.892" v="212" actId="20577"/>
        <pc:sldMkLst>
          <pc:docMk/>
          <pc:sldMk cId="0" sldId="260"/>
        </pc:sldMkLst>
        <pc:spChg chg="mod">
          <ac:chgData name="Usuario invitado" userId="" providerId="Windows Live" clId="Web-{79F86842-85C6-4044-B78F-E7A38082A586}" dt="2023-01-06T01:32:11.579" v="203" actId="20577"/>
          <ac:spMkLst>
            <pc:docMk/>
            <pc:sldMk cId="0" sldId="260"/>
            <ac:spMk id="2" creationId="{00000000-0000-0000-0000-000000000000}"/>
          </ac:spMkLst>
        </pc:spChg>
        <pc:spChg chg="mod">
          <ac:chgData name="Usuario invitado" userId="" providerId="Windows Live" clId="Web-{79F86842-85C6-4044-B78F-E7A38082A586}" dt="2023-01-06T01:32:07.157" v="201" actId="20577"/>
          <ac:spMkLst>
            <pc:docMk/>
            <pc:sldMk cId="0" sldId="260"/>
            <ac:spMk id="5" creationId="{00000000-0000-0000-0000-000000000000}"/>
          </ac:spMkLst>
        </pc:spChg>
        <pc:spChg chg="mod">
          <ac:chgData name="Usuario invitado" userId="" providerId="Windows Live" clId="Web-{79F86842-85C6-4044-B78F-E7A38082A586}" dt="2023-01-06T01:32:00.923" v="200" actId="20577"/>
          <ac:spMkLst>
            <pc:docMk/>
            <pc:sldMk cId="0" sldId="260"/>
            <ac:spMk id="6" creationId="{00000000-0000-0000-0000-000000000000}"/>
          </ac:spMkLst>
        </pc:spChg>
        <pc:spChg chg="mod">
          <ac:chgData name="Usuario invitado" userId="" providerId="Windows Live" clId="Web-{79F86842-85C6-4044-B78F-E7A38082A586}" dt="2023-01-06T01:32:19.736" v="206" actId="14100"/>
          <ac:spMkLst>
            <pc:docMk/>
            <pc:sldMk cId="0" sldId="260"/>
            <ac:spMk id="8" creationId="{00000000-0000-0000-0000-000000000000}"/>
          </ac:spMkLst>
        </pc:spChg>
        <pc:spChg chg="mod">
          <ac:chgData name="Usuario invitado" userId="" providerId="Windows Live" clId="Web-{79F86842-85C6-4044-B78F-E7A38082A586}" dt="2023-01-06T01:32:33.892" v="212" actId="20577"/>
          <ac:spMkLst>
            <pc:docMk/>
            <pc:sldMk cId="0" sldId="260"/>
            <ac:spMk id="10" creationId="{00000000-0000-0000-0000-000000000000}"/>
          </ac:spMkLst>
        </pc:spChg>
      </pc:sldChg>
      <pc:sldChg chg="modSp">
        <pc:chgData name="Usuario invitado" userId="" providerId="Windows Live" clId="Web-{79F86842-85C6-4044-B78F-E7A38082A586}" dt="2023-01-06T01:53:56.701" v="433" actId="20577"/>
        <pc:sldMkLst>
          <pc:docMk/>
          <pc:sldMk cId="0" sldId="261"/>
        </pc:sldMkLst>
        <pc:spChg chg="mod">
          <ac:chgData name="Usuario invitado" userId="" providerId="Windows Live" clId="Web-{79F86842-85C6-4044-B78F-E7A38082A586}" dt="2023-01-06T01:53:56.701" v="433" actId="20577"/>
          <ac:spMkLst>
            <pc:docMk/>
            <pc:sldMk cId="0" sldId="261"/>
            <ac:spMk id="2" creationId="{00000000-0000-0000-0000-000000000000}"/>
          </ac:spMkLst>
        </pc:spChg>
      </pc:sldChg>
      <pc:sldChg chg="modSp">
        <pc:chgData name="Usuario invitado" userId="" providerId="Windows Live" clId="Web-{79F86842-85C6-4044-B78F-E7A38082A586}" dt="2023-01-06T01:31:26.937" v="197" actId="20577"/>
        <pc:sldMkLst>
          <pc:docMk/>
          <pc:sldMk cId="0" sldId="262"/>
        </pc:sldMkLst>
        <pc:spChg chg="mod">
          <ac:chgData name="Usuario invitado" userId="" providerId="Windows Live" clId="Web-{79F86842-85C6-4044-B78F-E7A38082A586}" dt="2023-01-06T01:31:21.906" v="196" actId="20577"/>
          <ac:spMkLst>
            <pc:docMk/>
            <pc:sldMk cId="0" sldId="262"/>
            <ac:spMk id="4" creationId="{00000000-0000-0000-0000-000000000000}"/>
          </ac:spMkLst>
        </pc:spChg>
        <pc:spChg chg="mod">
          <ac:chgData name="Usuario invitado" userId="" providerId="Windows Live" clId="Web-{79F86842-85C6-4044-B78F-E7A38082A586}" dt="2023-01-06T01:31:26.937" v="197" actId="20577"/>
          <ac:spMkLst>
            <pc:docMk/>
            <pc:sldMk cId="0" sldId="262"/>
            <ac:spMk id="5" creationId="{00000000-0000-0000-0000-000000000000}"/>
          </ac:spMkLst>
        </pc:spChg>
      </pc:sldChg>
      <pc:sldChg chg="modSp">
        <pc:chgData name="Usuario invitado" userId="" providerId="Windows Live" clId="Web-{79F86842-85C6-4044-B78F-E7A38082A586}" dt="2023-01-06T01:30:55.983" v="193" actId="20577"/>
        <pc:sldMkLst>
          <pc:docMk/>
          <pc:sldMk cId="0" sldId="263"/>
        </pc:sldMkLst>
        <pc:spChg chg="mod">
          <ac:chgData name="Usuario invitado" userId="" providerId="Windows Live" clId="Web-{79F86842-85C6-4044-B78F-E7A38082A586}" dt="2023-01-06T01:30:55.983" v="193" actId="20577"/>
          <ac:spMkLst>
            <pc:docMk/>
            <pc:sldMk cId="0" sldId="263"/>
            <ac:spMk id="2" creationId="{00000000-0000-0000-0000-000000000000}"/>
          </ac:spMkLst>
        </pc:spChg>
      </pc:sldChg>
      <pc:sldChg chg="modSp">
        <pc:chgData name="Usuario invitado" userId="" providerId="Windows Live" clId="Web-{79F86842-85C6-4044-B78F-E7A38082A586}" dt="2023-01-06T01:56:46.926" v="437" actId="1076"/>
        <pc:sldMkLst>
          <pc:docMk/>
          <pc:sldMk cId="0" sldId="264"/>
        </pc:sldMkLst>
        <pc:spChg chg="mod">
          <ac:chgData name="Usuario invitado" userId="" providerId="Windows Live" clId="Web-{79F86842-85C6-4044-B78F-E7A38082A586}" dt="2023-01-06T01:56:46.926" v="437" actId="1076"/>
          <ac:spMkLst>
            <pc:docMk/>
            <pc:sldMk cId="0" sldId="264"/>
            <ac:spMk id="2" creationId="{00000000-0000-0000-0000-000000000000}"/>
          </ac:spMkLst>
        </pc:spChg>
        <pc:spChg chg="mod">
          <ac:chgData name="Usuario invitado" userId="" providerId="Windows Live" clId="Web-{79F86842-85C6-4044-B78F-E7A38082A586}" dt="2023-01-06T01:30:32.326" v="184" actId="20577"/>
          <ac:spMkLst>
            <pc:docMk/>
            <pc:sldMk cId="0" sldId="264"/>
            <ac:spMk id="4" creationId="{00000000-0000-0000-0000-000000000000}"/>
          </ac:spMkLst>
        </pc:spChg>
      </pc:sldChg>
      <pc:sldChg chg="modSp">
        <pc:chgData name="Usuario invitado" userId="" providerId="Windows Live" clId="Web-{79F86842-85C6-4044-B78F-E7A38082A586}" dt="2023-01-06T01:30:24.435" v="182" actId="20577"/>
        <pc:sldMkLst>
          <pc:docMk/>
          <pc:sldMk cId="0" sldId="265"/>
        </pc:sldMkLst>
        <pc:spChg chg="mod">
          <ac:chgData name="Usuario invitado" userId="" providerId="Windows Live" clId="Web-{79F86842-85C6-4044-B78F-E7A38082A586}" dt="2023-01-06T01:30:24.435" v="182" actId="20577"/>
          <ac:spMkLst>
            <pc:docMk/>
            <pc:sldMk cId="0" sldId="265"/>
            <ac:spMk id="2" creationId="{00000000-0000-0000-0000-000000000000}"/>
          </ac:spMkLst>
        </pc:spChg>
      </pc:sldChg>
      <pc:sldChg chg="modSp">
        <pc:chgData name="Usuario invitado" userId="" providerId="Windows Live" clId="Web-{79F86842-85C6-4044-B78F-E7A38082A586}" dt="2023-01-06T01:56:59.145" v="439" actId="1076"/>
        <pc:sldMkLst>
          <pc:docMk/>
          <pc:sldMk cId="0" sldId="266"/>
        </pc:sldMkLst>
        <pc:spChg chg="mod">
          <ac:chgData name="Usuario invitado" userId="" providerId="Windows Live" clId="Web-{79F86842-85C6-4044-B78F-E7A38082A586}" dt="2023-01-06T01:56:59.145" v="439" actId="1076"/>
          <ac:spMkLst>
            <pc:docMk/>
            <pc:sldMk cId="0" sldId="266"/>
            <ac:spMk id="2" creationId="{00000000-0000-0000-0000-000000000000}"/>
          </ac:spMkLst>
        </pc:spChg>
        <pc:spChg chg="mod">
          <ac:chgData name="Usuario invitado" userId="" providerId="Windows Live" clId="Web-{79F86842-85C6-4044-B78F-E7A38082A586}" dt="2023-01-06T01:56:14.409" v="434" actId="20577"/>
          <ac:spMkLst>
            <pc:docMk/>
            <pc:sldMk cId="0" sldId="266"/>
            <ac:spMk id="4" creationId="{00000000-0000-0000-0000-000000000000}"/>
          </ac:spMkLst>
        </pc:spChg>
      </pc:sldChg>
      <pc:sldChg chg="modSp">
        <pc:chgData name="Usuario invitado" userId="" providerId="Windows Live" clId="Web-{79F86842-85C6-4044-B78F-E7A38082A586}" dt="2023-01-06T01:30:14.435" v="178" actId="20577"/>
        <pc:sldMkLst>
          <pc:docMk/>
          <pc:sldMk cId="0" sldId="267"/>
        </pc:sldMkLst>
        <pc:spChg chg="mod">
          <ac:chgData name="Usuario invitado" userId="" providerId="Windows Live" clId="Web-{79F86842-85C6-4044-B78F-E7A38082A586}" dt="2023-01-06T01:29:51.231" v="176" actId="20577"/>
          <ac:spMkLst>
            <pc:docMk/>
            <pc:sldMk cId="0" sldId="267"/>
            <ac:spMk id="2" creationId="{00000000-0000-0000-0000-000000000000}"/>
          </ac:spMkLst>
        </pc:spChg>
        <pc:spChg chg="mod">
          <ac:chgData name="Usuario invitado" userId="" providerId="Windows Live" clId="Web-{79F86842-85C6-4044-B78F-E7A38082A586}" dt="2023-01-06T01:30:14.435" v="178" actId="20577"/>
          <ac:spMkLst>
            <pc:docMk/>
            <pc:sldMk cId="0" sldId="267"/>
            <ac:spMk id="4" creationId="{00000000-0000-0000-0000-000000000000}"/>
          </ac:spMkLst>
        </pc:spChg>
      </pc:sldChg>
      <pc:sldChg chg="modSp">
        <pc:chgData name="Usuario invitado" userId="" providerId="Windows Live" clId="Web-{79F86842-85C6-4044-B78F-E7A38082A586}" dt="2023-01-06T01:57:10.614" v="441" actId="1076"/>
        <pc:sldMkLst>
          <pc:docMk/>
          <pc:sldMk cId="0" sldId="268"/>
        </pc:sldMkLst>
        <pc:spChg chg="mod">
          <ac:chgData name="Usuario invitado" userId="" providerId="Windows Live" clId="Web-{79F86842-85C6-4044-B78F-E7A38082A586}" dt="2023-01-06T01:57:10.614" v="441" actId="1076"/>
          <ac:spMkLst>
            <pc:docMk/>
            <pc:sldMk cId="0" sldId="268"/>
            <ac:spMk id="2" creationId="{00000000-0000-0000-0000-000000000000}"/>
          </ac:spMkLst>
        </pc:spChg>
        <pc:spChg chg="mod">
          <ac:chgData name="Usuario invitado" userId="" providerId="Windows Live" clId="Web-{79F86842-85C6-4044-B78F-E7A38082A586}" dt="2023-01-06T01:28:53.354" v="171" actId="20577"/>
          <ac:spMkLst>
            <pc:docMk/>
            <pc:sldMk cId="0" sldId="268"/>
            <ac:spMk id="3" creationId="{00000000-0000-0000-0000-000000000000}"/>
          </ac:spMkLst>
        </pc:spChg>
        <pc:picChg chg="mod">
          <ac:chgData name="Usuario invitado" userId="" providerId="Windows Live" clId="Web-{79F86842-85C6-4044-B78F-E7A38082A586}" dt="2023-01-06T01:28:59.354" v="172" actId="1076"/>
          <ac:picMkLst>
            <pc:docMk/>
            <pc:sldMk cId="0" sldId="268"/>
            <ac:picMk id="8" creationId="{69265BE6-DAF2-FE03-D3E3-0753BE337F03}"/>
          </ac:picMkLst>
        </pc:picChg>
      </pc:sldChg>
      <pc:sldChg chg="modSp">
        <pc:chgData name="Usuario invitado" userId="" providerId="Windows Live" clId="Web-{79F86842-85C6-4044-B78F-E7A38082A586}" dt="2023-01-06T01:44:55.355" v="340" actId="20577"/>
        <pc:sldMkLst>
          <pc:docMk/>
          <pc:sldMk cId="0" sldId="269"/>
        </pc:sldMkLst>
        <pc:spChg chg="mod">
          <ac:chgData name="Usuario invitado" userId="" providerId="Windows Live" clId="Web-{79F86842-85C6-4044-B78F-E7A38082A586}" dt="2023-01-06T01:44:41.495" v="337" actId="20577"/>
          <ac:spMkLst>
            <pc:docMk/>
            <pc:sldMk cId="0" sldId="269"/>
            <ac:spMk id="6" creationId="{00000000-0000-0000-0000-000000000000}"/>
          </ac:spMkLst>
        </pc:spChg>
        <pc:spChg chg="mod">
          <ac:chgData name="Usuario invitado" userId="" providerId="Windows Live" clId="Web-{79F86842-85C6-4044-B78F-E7A38082A586}" dt="2023-01-06T01:44:55.355" v="340" actId="20577"/>
          <ac:spMkLst>
            <pc:docMk/>
            <pc:sldMk cId="0" sldId="269"/>
            <ac:spMk id="7" creationId="{00000000-0000-0000-0000-000000000000}"/>
          </ac:spMkLst>
        </pc:spChg>
      </pc:sldChg>
      <pc:sldChg chg="modSp">
        <pc:chgData name="Usuario invitado" userId="" providerId="Windows Live" clId="Web-{79F86842-85C6-4044-B78F-E7A38082A586}" dt="2023-01-06T01:28:17.915" v="161" actId="20577"/>
        <pc:sldMkLst>
          <pc:docMk/>
          <pc:sldMk cId="3604177949" sldId="271"/>
        </pc:sldMkLst>
        <pc:spChg chg="mod">
          <ac:chgData name="Usuario invitado" userId="" providerId="Windows Live" clId="Web-{79F86842-85C6-4044-B78F-E7A38082A586}" dt="2023-01-06T01:28:17.915" v="161" actId="20577"/>
          <ac:spMkLst>
            <pc:docMk/>
            <pc:sldMk cId="3604177949" sldId="271"/>
            <ac:spMk id="3" creationId="{00000000-0000-0000-0000-000000000000}"/>
          </ac:spMkLst>
        </pc:spChg>
      </pc:sldChg>
      <pc:sldChg chg="modSp">
        <pc:chgData name="Usuario invitado" userId="" providerId="Windows Live" clId="Web-{79F86842-85C6-4044-B78F-E7A38082A586}" dt="2023-01-06T01:44:01.275" v="332" actId="20577"/>
        <pc:sldMkLst>
          <pc:docMk/>
          <pc:sldMk cId="3097376006" sldId="272"/>
        </pc:sldMkLst>
        <pc:spChg chg="mod">
          <ac:chgData name="Usuario invitado" userId="" providerId="Windows Live" clId="Web-{79F86842-85C6-4044-B78F-E7A38082A586}" dt="2023-01-06T01:44:01.275" v="332" actId="20577"/>
          <ac:spMkLst>
            <pc:docMk/>
            <pc:sldMk cId="3097376006" sldId="272"/>
            <ac:spMk id="2" creationId="{C1E5A169-1176-2BF5-4F60-02F59E09B317}"/>
          </ac:spMkLst>
        </pc:spChg>
        <pc:picChg chg="mod">
          <ac:chgData name="Usuario invitado" userId="" providerId="Windows Live" clId="Web-{79F86842-85C6-4044-B78F-E7A38082A586}" dt="2023-01-05T23:57:51.764" v="54" actId="14100"/>
          <ac:picMkLst>
            <pc:docMk/>
            <pc:sldMk cId="3097376006" sldId="272"/>
            <ac:picMk id="8" creationId="{6E5ECE07-5C6A-1F8C-4EEA-D8DD224B337D}"/>
          </ac:picMkLst>
        </pc:picChg>
        <pc:picChg chg="mod">
          <ac:chgData name="Usuario invitado" userId="" providerId="Windows Live" clId="Web-{79F86842-85C6-4044-B78F-E7A38082A586}" dt="2023-01-05T23:57:39.545" v="52" actId="1076"/>
          <ac:picMkLst>
            <pc:docMk/>
            <pc:sldMk cId="3097376006" sldId="272"/>
            <ac:picMk id="10" creationId="{2340C5C6-F933-CCC6-1E65-5E6D03DBA0EA}"/>
          </ac:picMkLst>
        </pc:picChg>
        <pc:picChg chg="mod">
          <ac:chgData name="Usuario invitado" userId="" providerId="Windows Live" clId="Web-{79F86842-85C6-4044-B78F-E7A38082A586}" dt="2023-01-06T01:35:40.899" v="242" actId="1076"/>
          <ac:picMkLst>
            <pc:docMk/>
            <pc:sldMk cId="3097376006" sldId="272"/>
            <ac:picMk id="12" creationId="{A6820C93-34C1-9F95-0C35-6C5E85C28BD5}"/>
          </ac:picMkLst>
        </pc:picChg>
        <pc:picChg chg="mod">
          <ac:chgData name="Usuario invitado" userId="" providerId="Windows Live" clId="Web-{79F86842-85C6-4044-B78F-E7A38082A586}" dt="2023-01-06T01:36:21.150" v="244" actId="14100"/>
          <ac:picMkLst>
            <pc:docMk/>
            <pc:sldMk cId="3097376006" sldId="272"/>
            <ac:picMk id="14" creationId="{2F8B7A81-AF59-5BEE-281F-6BCBB1751BEB}"/>
          </ac:picMkLst>
        </pc:picChg>
      </pc:sldChg>
      <pc:sldChg chg="addSp modSp">
        <pc:chgData name="Usuario invitado" userId="" providerId="Windows Live" clId="Web-{79F86842-85C6-4044-B78F-E7A38082A586}" dt="2023-01-06T01:27:49.086" v="159" actId="20577"/>
        <pc:sldMkLst>
          <pc:docMk/>
          <pc:sldMk cId="910466421" sldId="273"/>
        </pc:sldMkLst>
        <pc:spChg chg="mod">
          <ac:chgData name="Usuario invitado" userId="" providerId="Windows Live" clId="Web-{79F86842-85C6-4044-B78F-E7A38082A586}" dt="2023-01-06T01:27:49.086" v="159" actId="20577"/>
          <ac:spMkLst>
            <pc:docMk/>
            <pc:sldMk cId="910466421" sldId="273"/>
            <ac:spMk id="2" creationId="{C1E5A169-1176-2BF5-4F60-02F59E09B317}"/>
          </ac:spMkLst>
        </pc:spChg>
        <pc:spChg chg="add mod">
          <ac:chgData name="Usuario invitado" userId="" providerId="Windows Live" clId="Web-{79F86842-85C6-4044-B78F-E7A38082A586}" dt="2023-01-06T01:24:58.940" v="98" actId="20577"/>
          <ac:spMkLst>
            <pc:docMk/>
            <pc:sldMk cId="910466421" sldId="273"/>
            <ac:spMk id="3" creationId="{6443E719-9C7F-E1A1-D0F6-B8AD568A6737}"/>
          </ac:spMkLst>
        </pc:spChg>
      </pc:sldChg>
      <pc:sldChg chg="modSp">
        <pc:chgData name="Usuario invitado" userId="" providerId="Windows Live" clId="Web-{79F86842-85C6-4044-B78F-E7A38082A586}" dt="2023-01-06T01:49:22.942" v="401" actId="20577"/>
        <pc:sldMkLst>
          <pc:docMk/>
          <pc:sldMk cId="1618821800" sldId="274"/>
        </pc:sldMkLst>
        <pc:spChg chg="mod">
          <ac:chgData name="Usuario invitado" userId="" providerId="Windows Live" clId="Web-{79F86842-85C6-4044-B78F-E7A38082A586}" dt="2023-01-06T01:49:22.942" v="401" actId="20577"/>
          <ac:spMkLst>
            <pc:docMk/>
            <pc:sldMk cId="1618821800" sldId="274"/>
            <ac:spMk id="2" creationId="{C1E5A169-1176-2BF5-4F60-02F59E09B317}"/>
          </ac:spMkLst>
        </pc:spChg>
      </pc:sldChg>
      <pc:sldChg chg="addSp delSp modSp">
        <pc:chgData name="Usuario invitado" userId="" providerId="Windows Live" clId="Web-{79F86842-85C6-4044-B78F-E7A38082A586}" dt="2023-01-06T01:44:14.728" v="333" actId="1076"/>
        <pc:sldMkLst>
          <pc:docMk/>
          <pc:sldMk cId="3491231589" sldId="275"/>
        </pc:sldMkLst>
        <pc:spChg chg="mod">
          <ac:chgData name="Usuario invitado" userId="" providerId="Windows Live" clId="Web-{79F86842-85C6-4044-B78F-E7A38082A586}" dt="2023-01-06T01:34:44.366" v="229" actId="20577"/>
          <ac:spMkLst>
            <pc:docMk/>
            <pc:sldMk cId="3491231589" sldId="275"/>
            <ac:spMk id="2" creationId="{C1E5A169-1176-2BF5-4F60-02F59E09B317}"/>
          </ac:spMkLst>
        </pc:spChg>
        <pc:picChg chg="mod">
          <ac:chgData name="Usuario invitado" userId="" providerId="Windows Live" clId="Web-{79F86842-85C6-4044-B78F-E7A38082A586}" dt="2023-01-06T01:40:41.503" v="292" actId="1076"/>
          <ac:picMkLst>
            <pc:docMk/>
            <pc:sldMk cId="3491231589" sldId="275"/>
            <ac:picMk id="4" creationId="{5CE116DC-76DC-26EB-B187-6FF31B8321D5}"/>
          </ac:picMkLst>
        </pc:picChg>
        <pc:picChg chg="add del mod">
          <ac:chgData name="Usuario invitado" userId="" providerId="Windows Live" clId="Web-{79F86842-85C6-4044-B78F-E7A38082A586}" dt="2023-01-06T01:39:53.095" v="285"/>
          <ac:picMkLst>
            <pc:docMk/>
            <pc:sldMk cId="3491231589" sldId="275"/>
            <ac:picMk id="7" creationId="{A16659E8-514E-7CA2-C122-C12E7713F51C}"/>
          </ac:picMkLst>
        </pc:picChg>
        <pc:picChg chg="mod">
          <ac:chgData name="Usuario invitado" userId="" providerId="Windows Live" clId="Web-{79F86842-85C6-4044-B78F-E7A38082A586}" dt="2023-01-06T01:44:14.728" v="333" actId="1076"/>
          <ac:picMkLst>
            <pc:docMk/>
            <pc:sldMk cId="3491231589" sldId="275"/>
            <ac:picMk id="8" creationId="{FFBA7825-5AF3-50A7-57BB-CF25CC2A092B}"/>
          </ac:picMkLst>
        </pc:picChg>
        <pc:picChg chg="add del mod">
          <ac:chgData name="Usuario invitado" userId="" providerId="Windows Live" clId="Web-{79F86842-85C6-4044-B78F-E7A38082A586}" dt="2023-01-06T01:40:20.252" v="291"/>
          <ac:picMkLst>
            <pc:docMk/>
            <pc:sldMk cId="3491231589" sldId="275"/>
            <ac:picMk id="10" creationId="{76D205B1-76B6-CB62-E662-8C8D17FEEE7B}"/>
          </ac:picMkLst>
        </pc:picChg>
      </pc:sldChg>
      <pc:sldChg chg="modSp">
        <pc:chgData name="Usuario invitado" userId="" providerId="Windows Live" clId="Web-{79F86842-85C6-4044-B78F-E7A38082A586}" dt="2023-01-06T01:49:12.223" v="400" actId="20577"/>
        <pc:sldMkLst>
          <pc:docMk/>
          <pc:sldMk cId="2871809450" sldId="276"/>
        </pc:sldMkLst>
        <pc:spChg chg="mod">
          <ac:chgData name="Usuario invitado" userId="" providerId="Windows Live" clId="Web-{79F86842-85C6-4044-B78F-E7A38082A586}" dt="2023-01-06T01:49:12.223" v="400" actId="20577"/>
          <ac:spMkLst>
            <pc:docMk/>
            <pc:sldMk cId="2871809450" sldId="276"/>
            <ac:spMk id="2" creationId="{C1E5A169-1176-2BF5-4F60-02F59E09B317}"/>
          </ac:spMkLst>
        </pc:spChg>
      </pc:sldChg>
      <pc:sldChg chg="modSp">
        <pc:chgData name="Usuario invitado" userId="" providerId="Windows Live" clId="Web-{79F86842-85C6-4044-B78F-E7A38082A586}" dt="2023-01-06T01:49:01.035" v="398" actId="20577"/>
        <pc:sldMkLst>
          <pc:docMk/>
          <pc:sldMk cId="255831260" sldId="277"/>
        </pc:sldMkLst>
        <pc:spChg chg="mod">
          <ac:chgData name="Usuario invitado" userId="" providerId="Windows Live" clId="Web-{79F86842-85C6-4044-B78F-E7A38082A586}" dt="2023-01-06T01:49:01.035" v="398" actId="20577"/>
          <ac:spMkLst>
            <pc:docMk/>
            <pc:sldMk cId="255831260" sldId="277"/>
            <ac:spMk id="2" creationId="{C1E5A169-1176-2BF5-4F60-02F59E09B317}"/>
          </ac:spMkLst>
        </pc:spChg>
      </pc:sldChg>
    </pc:docChg>
  </pc:docChgLst>
  <pc:docChgLst>
    <pc:chgData name="Patricio Novellino" userId="6eb99206418f49af" providerId="LiveId" clId="{A3D79A9D-0678-4F0E-8F8E-EFFF40302356}"/>
    <pc:docChg chg="undo redo custSel addSld delSld modSld sldOrd">
      <pc:chgData name="Patricio Novellino" userId="6eb99206418f49af" providerId="LiveId" clId="{A3D79A9D-0678-4F0E-8F8E-EFFF40302356}" dt="2023-01-09T03:17:02.487" v="1361" actId="20577"/>
      <pc:docMkLst>
        <pc:docMk/>
      </pc:docMkLst>
      <pc:sldChg chg="modSp mod">
        <pc:chgData name="Patricio Novellino" userId="6eb99206418f49af" providerId="LiveId" clId="{A3D79A9D-0678-4F0E-8F8E-EFFF40302356}" dt="2023-01-09T03:15:54.969" v="1344" actId="108"/>
        <pc:sldMkLst>
          <pc:docMk/>
          <pc:sldMk cId="0" sldId="257"/>
        </pc:sldMkLst>
        <pc:spChg chg="mod">
          <ac:chgData name="Patricio Novellino" userId="6eb99206418f49af" providerId="LiveId" clId="{A3D79A9D-0678-4F0E-8F8E-EFFF40302356}" dt="2023-01-09T03:15:54.969" v="1344" actId="108"/>
          <ac:spMkLst>
            <pc:docMk/>
            <pc:sldMk cId="0" sldId="257"/>
            <ac:spMk id="7" creationId="{00000000-0000-0000-0000-000000000000}"/>
          </ac:spMkLst>
        </pc:spChg>
      </pc:sldChg>
      <pc:sldChg chg="new del">
        <pc:chgData name="Patricio Novellino" userId="6eb99206418f49af" providerId="LiveId" clId="{A3D79A9D-0678-4F0E-8F8E-EFFF40302356}" dt="2023-01-05T01:04:04.788" v="4" actId="2696"/>
        <pc:sldMkLst>
          <pc:docMk/>
          <pc:sldMk cId="337850211" sldId="270"/>
        </pc:sldMkLst>
      </pc:sldChg>
      <pc:sldChg chg="addSp delSp modSp add mod ord">
        <pc:chgData name="Patricio Novellino" userId="6eb99206418f49af" providerId="LiveId" clId="{A3D79A9D-0678-4F0E-8F8E-EFFF40302356}" dt="2023-01-05T01:11:53.745" v="155"/>
        <pc:sldMkLst>
          <pc:docMk/>
          <pc:sldMk cId="3604177949" sldId="271"/>
        </pc:sldMkLst>
        <pc:spChg chg="del mod">
          <ac:chgData name="Patricio Novellino" userId="6eb99206418f49af" providerId="LiveId" clId="{A3D79A9D-0678-4F0E-8F8E-EFFF40302356}" dt="2023-01-05T01:05:30.679" v="68" actId="478"/>
          <ac:spMkLst>
            <pc:docMk/>
            <pc:sldMk cId="3604177949" sldId="271"/>
            <ac:spMk id="2" creationId="{00000000-0000-0000-0000-000000000000}"/>
          </ac:spMkLst>
        </pc:spChg>
        <pc:spChg chg="add del mod">
          <ac:chgData name="Patricio Novellino" userId="6eb99206418f49af" providerId="LiveId" clId="{A3D79A9D-0678-4F0E-8F8E-EFFF40302356}" dt="2023-01-05T01:11:53.745" v="155"/>
          <ac:spMkLst>
            <pc:docMk/>
            <pc:sldMk cId="3604177949" sldId="271"/>
            <ac:spMk id="3" creationId="{00000000-0000-0000-0000-000000000000}"/>
          </ac:spMkLst>
        </pc:spChg>
        <pc:spChg chg="add del">
          <ac:chgData name="Patricio Novellino" userId="6eb99206418f49af" providerId="LiveId" clId="{A3D79A9D-0678-4F0E-8F8E-EFFF40302356}" dt="2023-01-05T01:11:17.505" v="146"/>
          <ac:spMkLst>
            <pc:docMk/>
            <pc:sldMk cId="3604177949" sldId="271"/>
            <ac:spMk id="4" creationId="{C4AE4BB3-B823-7577-D98D-96B0AED8A495}"/>
          </ac:spMkLst>
        </pc:spChg>
        <pc:spChg chg="mod">
          <ac:chgData name="Patricio Novellino" userId="6eb99206418f49af" providerId="LiveId" clId="{A3D79A9D-0678-4F0E-8F8E-EFFF40302356}" dt="2023-01-05T01:04:55.494" v="64" actId="20577"/>
          <ac:spMkLst>
            <pc:docMk/>
            <pc:sldMk cId="3604177949" sldId="271"/>
            <ac:spMk id="5" creationId="{00000000-0000-0000-0000-000000000000}"/>
          </ac:spMkLst>
        </pc:spChg>
        <pc:spChg chg="add del">
          <ac:chgData name="Patricio Novellino" userId="6eb99206418f49af" providerId="LiveId" clId="{A3D79A9D-0678-4F0E-8F8E-EFFF40302356}" dt="2023-01-05T01:11:29.642" v="153"/>
          <ac:spMkLst>
            <pc:docMk/>
            <pc:sldMk cId="3604177949" sldId="271"/>
            <ac:spMk id="7" creationId="{1101C471-AD68-F90F-A1A2-8602C2FA70D0}"/>
          </ac:spMkLst>
        </pc:spChg>
        <pc:picChg chg="del mod">
          <ac:chgData name="Patricio Novellino" userId="6eb99206418f49af" providerId="LiveId" clId="{A3D79A9D-0678-4F0E-8F8E-EFFF40302356}" dt="2023-01-05T01:05:27.600" v="66" actId="478"/>
          <ac:picMkLst>
            <pc:docMk/>
            <pc:sldMk cId="3604177949" sldId="271"/>
            <ac:picMk id="8" creationId="{69265BE6-DAF2-FE03-D3E3-0753BE337F03}"/>
          </ac:picMkLst>
        </pc:picChg>
      </pc:sldChg>
      <pc:sldChg chg="addSp delSp modSp add mod">
        <pc:chgData name="Patricio Novellino" userId="6eb99206418f49af" providerId="LiveId" clId="{A3D79A9D-0678-4F0E-8F8E-EFFF40302356}" dt="2023-01-06T01:13:14.407" v="355" actId="1076"/>
        <pc:sldMkLst>
          <pc:docMk/>
          <pc:sldMk cId="3097376006" sldId="272"/>
        </pc:sldMkLst>
        <pc:spChg chg="add mod">
          <ac:chgData name="Patricio Novellino" userId="6eb99206418f49af" providerId="LiveId" clId="{A3D79A9D-0678-4F0E-8F8E-EFFF40302356}" dt="2023-01-05T23:52:35.556" v="322" actId="20577"/>
          <ac:spMkLst>
            <pc:docMk/>
            <pc:sldMk cId="3097376006" sldId="272"/>
            <ac:spMk id="2" creationId="{C1E5A169-1176-2BF5-4F60-02F59E09B317}"/>
          </ac:spMkLst>
        </pc:spChg>
        <pc:spChg chg="del mod">
          <ac:chgData name="Patricio Novellino" userId="6eb99206418f49af" providerId="LiveId" clId="{A3D79A9D-0678-4F0E-8F8E-EFFF40302356}" dt="2023-01-05T23:49:11.001" v="159"/>
          <ac:spMkLst>
            <pc:docMk/>
            <pc:sldMk cId="3097376006" sldId="272"/>
            <ac:spMk id="3" creationId="{00000000-0000-0000-0000-000000000000}"/>
          </ac:spMkLst>
        </pc:spChg>
        <pc:spChg chg="add del">
          <ac:chgData name="Patricio Novellino" userId="6eb99206418f49af" providerId="LiveId" clId="{A3D79A9D-0678-4F0E-8F8E-EFFF40302356}" dt="2023-01-05T23:51:20.318" v="260"/>
          <ac:spMkLst>
            <pc:docMk/>
            <pc:sldMk cId="3097376006" sldId="272"/>
            <ac:spMk id="4" creationId="{DFEDF1CE-6B71-3D30-69D8-B27752D47BB9}"/>
          </ac:spMkLst>
        </pc:spChg>
        <pc:spChg chg="mod">
          <ac:chgData name="Patricio Novellino" userId="6eb99206418f49af" providerId="LiveId" clId="{A3D79A9D-0678-4F0E-8F8E-EFFF40302356}" dt="2023-01-05T23:51:04.415" v="258" actId="20577"/>
          <ac:spMkLst>
            <pc:docMk/>
            <pc:sldMk cId="3097376006" sldId="272"/>
            <ac:spMk id="5" creationId="{00000000-0000-0000-0000-000000000000}"/>
          </ac:spMkLst>
        </pc:spChg>
        <pc:picChg chg="add del mod">
          <ac:chgData name="Patricio Novellino" userId="6eb99206418f49af" providerId="LiveId" clId="{A3D79A9D-0678-4F0E-8F8E-EFFF40302356}" dt="2023-01-06T01:13:05.251" v="349" actId="478"/>
          <ac:picMkLst>
            <pc:docMk/>
            <pc:sldMk cId="3097376006" sldId="272"/>
            <ac:picMk id="8" creationId="{6E5ECE07-5C6A-1F8C-4EEA-D8DD224B337D}"/>
          </ac:picMkLst>
        </pc:picChg>
        <pc:picChg chg="add del mod">
          <ac:chgData name="Patricio Novellino" userId="6eb99206418f49af" providerId="LiveId" clId="{A3D79A9D-0678-4F0E-8F8E-EFFF40302356}" dt="2023-01-06T01:12:35.836" v="344" actId="478"/>
          <ac:picMkLst>
            <pc:docMk/>
            <pc:sldMk cId="3097376006" sldId="272"/>
            <ac:picMk id="10" creationId="{2340C5C6-F933-CCC6-1E65-5E6D03DBA0EA}"/>
          </ac:picMkLst>
        </pc:picChg>
        <pc:picChg chg="add mod">
          <ac:chgData name="Patricio Novellino" userId="6eb99206418f49af" providerId="LiveId" clId="{A3D79A9D-0678-4F0E-8F8E-EFFF40302356}" dt="2023-01-06T01:12:44.310" v="348" actId="962"/>
          <ac:picMkLst>
            <pc:docMk/>
            <pc:sldMk cId="3097376006" sldId="272"/>
            <ac:picMk id="12" creationId="{A6820C93-34C1-9F95-0C35-6C5E85C28BD5}"/>
          </ac:picMkLst>
        </pc:picChg>
        <pc:picChg chg="add mod">
          <ac:chgData name="Patricio Novellino" userId="6eb99206418f49af" providerId="LiveId" clId="{A3D79A9D-0678-4F0E-8F8E-EFFF40302356}" dt="2023-01-06T01:13:14.407" v="355" actId="1076"/>
          <ac:picMkLst>
            <pc:docMk/>
            <pc:sldMk cId="3097376006" sldId="272"/>
            <ac:picMk id="14" creationId="{2F8B7A81-AF59-5BEE-281F-6BCBB1751BEB}"/>
          </ac:picMkLst>
        </pc:picChg>
      </pc:sldChg>
      <pc:sldChg chg="delSp modSp add mod">
        <pc:chgData name="Patricio Novellino" userId="6eb99206418f49af" providerId="LiveId" clId="{A3D79A9D-0678-4F0E-8F8E-EFFF40302356}" dt="2023-01-06T01:24:00.974" v="382" actId="313"/>
        <pc:sldMkLst>
          <pc:docMk/>
          <pc:sldMk cId="910466421" sldId="273"/>
        </pc:sldMkLst>
        <pc:spChg chg="mod">
          <ac:chgData name="Patricio Novellino" userId="6eb99206418f49af" providerId="LiveId" clId="{A3D79A9D-0678-4F0E-8F8E-EFFF40302356}" dt="2023-01-06T01:24:00.974" v="382" actId="313"/>
          <ac:spMkLst>
            <pc:docMk/>
            <pc:sldMk cId="910466421" sldId="273"/>
            <ac:spMk id="2" creationId="{C1E5A169-1176-2BF5-4F60-02F59E09B317}"/>
          </ac:spMkLst>
        </pc:spChg>
        <pc:spChg chg="mod">
          <ac:chgData name="Patricio Novellino" userId="6eb99206418f49af" providerId="LiveId" clId="{A3D79A9D-0678-4F0E-8F8E-EFFF40302356}" dt="2023-01-06T01:23:40.486" v="381" actId="14100"/>
          <ac:spMkLst>
            <pc:docMk/>
            <pc:sldMk cId="910466421" sldId="273"/>
            <ac:spMk id="3" creationId="{6443E719-9C7F-E1A1-D0F6-B8AD568A6737}"/>
          </ac:spMkLst>
        </pc:spChg>
        <pc:picChg chg="del">
          <ac:chgData name="Patricio Novellino" userId="6eb99206418f49af" providerId="LiveId" clId="{A3D79A9D-0678-4F0E-8F8E-EFFF40302356}" dt="2023-01-06T01:17:21.834" v="357" actId="478"/>
          <ac:picMkLst>
            <pc:docMk/>
            <pc:sldMk cId="910466421" sldId="273"/>
            <ac:picMk id="12" creationId="{A6820C93-34C1-9F95-0C35-6C5E85C28BD5}"/>
          </ac:picMkLst>
        </pc:picChg>
        <pc:picChg chg="del">
          <ac:chgData name="Patricio Novellino" userId="6eb99206418f49af" providerId="LiveId" clId="{A3D79A9D-0678-4F0E-8F8E-EFFF40302356}" dt="2023-01-06T01:17:22.192" v="358" actId="478"/>
          <ac:picMkLst>
            <pc:docMk/>
            <pc:sldMk cId="910466421" sldId="273"/>
            <ac:picMk id="14" creationId="{2F8B7A81-AF59-5BEE-281F-6BCBB1751BEB}"/>
          </ac:picMkLst>
        </pc:picChg>
      </pc:sldChg>
      <pc:sldChg chg="addSp delSp modSp add mod">
        <pc:chgData name="Patricio Novellino" userId="6eb99206418f49af" providerId="LiveId" clId="{A3D79A9D-0678-4F0E-8F8E-EFFF40302356}" dt="2023-01-06T01:31:39.272" v="559" actId="20577"/>
        <pc:sldMkLst>
          <pc:docMk/>
          <pc:sldMk cId="1618821800" sldId="274"/>
        </pc:sldMkLst>
        <pc:spChg chg="mod">
          <ac:chgData name="Patricio Novellino" userId="6eb99206418f49af" providerId="LiveId" clId="{A3D79A9D-0678-4F0E-8F8E-EFFF40302356}" dt="2023-01-06T01:31:39.272" v="559" actId="20577"/>
          <ac:spMkLst>
            <pc:docMk/>
            <pc:sldMk cId="1618821800" sldId="274"/>
            <ac:spMk id="2" creationId="{C1E5A169-1176-2BF5-4F60-02F59E09B317}"/>
          </ac:spMkLst>
        </pc:spChg>
        <pc:spChg chg="del">
          <ac:chgData name="Patricio Novellino" userId="6eb99206418f49af" providerId="LiveId" clId="{A3D79A9D-0678-4F0E-8F8E-EFFF40302356}" dt="2023-01-06T01:25:07.174" v="432" actId="478"/>
          <ac:spMkLst>
            <pc:docMk/>
            <pc:sldMk cId="1618821800" sldId="274"/>
            <ac:spMk id="3" creationId="{6443E719-9C7F-E1A1-D0F6-B8AD568A6737}"/>
          </ac:spMkLst>
        </pc:spChg>
        <pc:spChg chg="add del">
          <ac:chgData name="Patricio Novellino" userId="6eb99206418f49af" providerId="LiveId" clId="{A3D79A9D-0678-4F0E-8F8E-EFFF40302356}" dt="2023-01-06T01:26:38.704" v="435"/>
          <ac:spMkLst>
            <pc:docMk/>
            <pc:sldMk cId="1618821800" sldId="274"/>
            <ac:spMk id="4" creationId="{7A742DFB-C03B-8047-D8C7-2B36D933D99B}"/>
          </ac:spMkLst>
        </pc:spChg>
        <pc:spChg chg="mod">
          <ac:chgData name="Patricio Novellino" userId="6eb99206418f49af" providerId="LiveId" clId="{A3D79A9D-0678-4F0E-8F8E-EFFF40302356}" dt="2023-01-06T01:25:01.580" v="431" actId="20577"/>
          <ac:spMkLst>
            <pc:docMk/>
            <pc:sldMk cId="1618821800" sldId="274"/>
            <ac:spMk id="5" creationId="{00000000-0000-0000-0000-000000000000}"/>
          </ac:spMkLst>
        </pc:spChg>
      </pc:sldChg>
      <pc:sldChg chg="addSp modSp add mod">
        <pc:chgData name="Patricio Novellino" userId="6eb99206418f49af" providerId="LiveId" clId="{A3D79A9D-0678-4F0E-8F8E-EFFF40302356}" dt="2023-01-06T01:34:02.688" v="700" actId="1076"/>
        <pc:sldMkLst>
          <pc:docMk/>
          <pc:sldMk cId="3491231589" sldId="275"/>
        </pc:sldMkLst>
        <pc:spChg chg="mod">
          <ac:chgData name="Patricio Novellino" userId="6eb99206418f49af" providerId="LiveId" clId="{A3D79A9D-0678-4F0E-8F8E-EFFF40302356}" dt="2023-01-06T01:32:49.159" v="692" actId="20577"/>
          <ac:spMkLst>
            <pc:docMk/>
            <pc:sldMk cId="3491231589" sldId="275"/>
            <ac:spMk id="2" creationId="{C1E5A169-1176-2BF5-4F60-02F59E09B317}"/>
          </ac:spMkLst>
        </pc:spChg>
        <pc:spChg chg="mod">
          <ac:chgData name="Patricio Novellino" userId="6eb99206418f49af" providerId="LiveId" clId="{A3D79A9D-0678-4F0E-8F8E-EFFF40302356}" dt="2023-01-06T01:32:05.146" v="591" actId="20577"/>
          <ac:spMkLst>
            <pc:docMk/>
            <pc:sldMk cId="3491231589" sldId="275"/>
            <ac:spMk id="5" creationId="{00000000-0000-0000-0000-000000000000}"/>
          </ac:spMkLst>
        </pc:spChg>
        <pc:picChg chg="add mod">
          <ac:chgData name="Patricio Novellino" userId="6eb99206418f49af" providerId="LiveId" clId="{A3D79A9D-0678-4F0E-8F8E-EFFF40302356}" dt="2023-01-06T01:34:02.688" v="700" actId="1076"/>
          <ac:picMkLst>
            <pc:docMk/>
            <pc:sldMk cId="3491231589" sldId="275"/>
            <ac:picMk id="4" creationId="{5CE116DC-76DC-26EB-B187-6FF31B8321D5}"/>
          </ac:picMkLst>
        </pc:picChg>
        <pc:picChg chg="add mod">
          <ac:chgData name="Patricio Novellino" userId="6eb99206418f49af" providerId="LiveId" clId="{A3D79A9D-0678-4F0E-8F8E-EFFF40302356}" dt="2023-01-06T01:33:59.789" v="699" actId="1076"/>
          <ac:picMkLst>
            <pc:docMk/>
            <pc:sldMk cId="3491231589" sldId="275"/>
            <ac:picMk id="8" creationId="{FFBA7825-5AF3-50A7-57BB-CF25CC2A092B}"/>
          </ac:picMkLst>
        </pc:picChg>
      </pc:sldChg>
      <pc:sldChg chg="addSp delSp modSp add mod">
        <pc:chgData name="Patricio Novellino" userId="6eb99206418f49af" providerId="LiveId" clId="{A3D79A9D-0678-4F0E-8F8E-EFFF40302356}" dt="2023-01-09T00:54:58.654" v="1315" actId="20577"/>
        <pc:sldMkLst>
          <pc:docMk/>
          <pc:sldMk cId="2871809450" sldId="276"/>
        </pc:sldMkLst>
        <pc:spChg chg="mod">
          <ac:chgData name="Patricio Novellino" userId="6eb99206418f49af" providerId="LiveId" clId="{A3D79A9D-0678-4F0E-8F8E-EFFF40302356}" dt="2023-01-09T00:54:58.654" v="1315" actId="20577"/>
          <ac:spMkLst>
            <pc:docMk/>
            <pc:sldMk cId="2871809450" sldId="276"/>
            <ac:spMk id="2" creationId="{C1E5A169-1176-2BF5-4F60-02F59E09B317}"/>
          </ac:spMkLst>
        </pc:spChg>
        <pc:spChg chg="add del">
          <ac:chgData name="Patricio Novellino" userId="6eb99206418f49af" providerId="LiveId" clId="{A3D79A9D-0678-4F0E-8F8E-EFFF40302356}" dt="2023-01-06T01:47:03.515" v="1301"/>
          <ac:spMkLst>
            <pc:docMk/>
            <pc:sldMk cId="2871809450" sldId="276"/>
            <ac:spMk id="3" creationId="{F79FE897-9912-94E2-66A5-C5C40A2FA64E}"/>
          </ac:spMkLst>
        </pc:spChg>
        <pc:spChg chg="mod">
          <ac:chgData name="Patricio Novellino" userId="6eb99206418f49af" providerId="LiveId" clId="{A3D79A9D-0678-4F0E-8F8E-EFFF40302356}" dt="2023-01-06T01:38:18.939" v="1133" actId="20577"/>
          <ac:spMkLst>
            <pc:docMk/>
            <pc:sldMk cId="2871809450" sldId="276"/>
            <ac:spMk id="5" creationId="{00000000-0000-0000-0000-000000000000}"/>
          </ac:spMkLst>
        </pc:spChg>
        <pc:picChg chg="del">
          <ac:chgData name="Patricio Novellino" userId="6eb99206418f49af" providerId="LiveId" clId="{A3D79A9D-0678-4F0E-8F8E-EFFF40302356}" dt="2023-01-06T01:34:16.728" v="703" actId="478"/>
          <ac:picMkLst>
            <pc:docMk/>
            <pc:sldMk cId="2871809450" sldId="276"/>
            <ac:picMk id="4" creationId="{5CE116DC-76DC-26EB-B187-6FF31B8321D5}"/>
          </ac:picMkLst>
        </pc:picChg>
        <pc:picChg chg="del">
          <ac:chgData name="Patricio Novellino" userId="6eb99206418f49af" providerId="LiveId" clId="{A3D79A9D-0678-4F0E-8F8E-EFFF40302356}" dt="2023-01-06T01:34:16.206" v="702" actId="478"/>
          <ac:picMkLst>
            <pc:docMk/>
            <pc:sldMk cId="2871809450" sldId="276"/>
            <ac:picMk id="8" creationId="{FFBA7825-5AF3-50A7-57BB-CF25CC2A092B}"/>
          </ac:picMkLst>
        </pc:picChg>
      </pc:sldChg>
      <pc:sldChg chg="modSp add del mod ord">
        <pc:chgData name="Patricio Novellino" userId="6eb99206418f49af" providerId="LiveId" clId="{A3D79A9D-0678-4F0E-8F8E-EFFF40302356}" dt="2023-01-06T01:44:54.927" v="1183" actId="20577"/>
        <pc:sldMkLst>
          <pc:docMk/>
          <pc:sldMk cId="255831260" sldId="277"/>
        </pc:sldMkLst>
        <pc:spChg chg="mod">
          <ac:chgData name="Patricio Novellino" userId="6eb99206418f49af" providerId="LiveId" clId="{A3D79A9D-0678-4F0E-8F8E-EFFF40302356}" dt="2023-01-06T01:44:22.052" v="1146" actId="20577"/>
          <ac:spMkLst>
            <pc:docMk/>
            <pc:sldMk cId="255831260" sldId="277"/>
            <ac:spMk id="2" creationId="{C1E5A169-1176-2BF5-4F60-02F59E09B317}"/>
          </ac:spMkLst>
        </pc:spChg>
        <pc:spChg chg="mod">
          <ac:chgData name="Patricio Novellino" userId="6eb99206418f49af" providerId="LiveId" clId="{A3D79A9D-0678-4F0E-8F8E-EFFF40302356}" dt="2023-01-06T01:44:54.927" v="1183" actId="20577"/>
          <ac:spMkLst>
            <pc:docMk/>
            <pc:sldMk cId="255831260" sldId="277"/>
            <ac:spMk id="5" creationId="{00000000-0000-0000-0000-000000000000}"/>
          </ac:spMkLst>
        </pc:spChg>
      </pc:sldChg>
      <pc:sldChg chg="modSp mod">
        <pc:chgData name="Patricio Novellino" userId="6eb99206418f49af" providerId="LiveId" clId="{A3D79A9D-0678-4F0E-8F8E-EFFF40302356}" dt="2023-01-09T00:55:39.940" v="1317" actId="1076"/>
        <pc:sldMkLst>
          <pc:docMk/>
          <pc:sldMk cId="1242759685" sldId="284"/>
        </pc:sldMkLst>
        <pc:spChg chg="mod">
          <ac:chgData name="Patricio Novellino" userId="6eb99206418f49af" providerId="LiveId" clId="{A3D79A9D-0678-4F0E-8F8E-EFFF40302356}" dt="2023-01-09T00:55:39.940" v="1317" actId="1076"/>
          <ac:spMkLst>
            <pc:docMk/>
            <pc:sldMk cId="1242759685" sldId="284"/>
            <ac:spMk id="2" creationId="{C1E5A169-1176-2BF5-4F60-02F59E09B317}"/>
          </ac:spMkLst>
        </pc:spChg>
      </pc:sldChg>
      <pc:sldChg chg="del">
        <pc:chgData name="Patricio Novellino" userId="6eb99206418f49af" providerId="LiveId" clId="{A3D79A9D-0678-4F0E-8F8E-EFFF40302356}" dt="2023-01-09T03:16:00.382" v="1345" actId="2696"/>
        <pc:sldMkLst>
          <pc:docMk/>
          <pc:sldMk cId="4254747865" sldId="285"/>
        </pc:sldMkLst>
      </pc:sldChg>
      <pc:sldChg chg="modSp mod">
        <pc:chgData name="Patricio Novellino" userId="6eb99206418f49af" providerId="LiveId" clId="{A3D79A9D-0678-4F0E-8F8E-EFFF40302356}" dt="2023-01-09T03:17:02.487" v="1361" actId="20577"/>
        <pc:sldMkLst>
          <pc:docMk/>
          <pc:sldMk cId="4190191219" sldId="286"/>
        </pc:sldMkLst>
        <pc:spChg chg="mod">
          <ac:chgData name="Patricio Novellino" userId="6eb99206418f49af" providerId="LiveId" clId="{A3D79A9D-0678-4F0E-8F8E-EFFF40302356}" dt="2023-01-09T03:17:02.487" v="1361" actId="20577"/>
          <ac:spMkLst>
            <pc:docMk/>
            <pc:sldMk cId="4190191219" sldId="286"/>
            <ac:spMk id="11" creationId="{DC8C1914-267A-B4E9-4D2A-1B120A38B0A5}"/>
          </ac:spMkLst>
        </pc:spChg>
      </pc:sldChg>
    </pc:docChg>
  </pc:docChgLst>
  <pc:docChgLst>
    <pc:chgData name="Usuario invitado" providerId="Windows Live" clId="Web-{39F1E724-758B-4E2B-8A0E-EB7BC752A070}"/>
    <pc:docChg chg="addSld modSld">
      <pc:chgData name="Usuario invitado" userId="" providerId="Windows Live" clId="Web-{39F1E724-758B-4E2B-8A0E-EB7BC752A070}" dt="2023-01-09T03:12:51.727" v="417" actId="20577"/>
      <pc:docMkLst>
        <pc:docMk/>
      </pc:docMkLst>
      <pc:sldChg chg="modSp">
        <pc:chgData name="Usuario invitado" userId="" providerId="Windows Live" clId="Web-{39F1E724-758B-4E2B-8A0E-EB7BC752A070}" dt="2023-01-09T03:12:35.071" v="414" actId="20577"/>
        <pc:sldMkLst>
          <pc:docMk/>
          <pc:sldMk cId="0" sldId="256"/>
        </pc:sldMkLst>
        <pc:spChg chg="mod">
          <ac:chgData name="Usuario invitado" userId="" providerId="Windows Live" clId="Web-{39F1E724-758B-4E2B-8A0E-EB7BC752A070}" dt="2023-01-09T03:12:35.071" v="414" actId="20577"/>
          <ac:spMkLst>
            <pc:docMk/>
            <pc:sldMk cId="0" sldId="256"/>
            <ac:spMk id="7" creationId="{00000000-0000-0000-0000-000000000000}"/>
          </ac:spMkLst>
        </pc:spChg>
      </pc:sldChg>
      <pc:sldChg chg="modSp">
        <pc:chgData name="Usuario invitado" userId="" providerId="Windows Live" clId="Web-{39F1E724-758B-4E2B-8A0E-EB7BC752A070}" dt="2023-01-09T03:12:44.087" v="415" actId="20577"/>
        <pc:sldMkLst>
          <pc:docMk/>
          <pc:sldMk cId="0" sldId="257"/>
        </pc:sldMkLst>
        <pc:spChg chg="mod">
          <ac:chgData name="Usuario invitado" userId="" providerId="Windows Live" clId="Web-{39F1E724-758B-4E2B-8A0E-EB7BC752A070}" dt="2023-01-09T03:12:44.087" v="415" actId="20577"/>
          <ac:spMkLst>
            <pc:docMk/>
            <pc:sldMk cId="0" sldId="257"/>
            <ac:spMk id="7" creationId="{00000000-0000-0000-0000-000000000000}"/>
          </ac:spMkLst>
        </pc:spChg>
      </pc:sldChg>
      <pc:sldChg chg="modSp">
        <pc:chgData name="Usuario invitado" userId="" providerId="Windows Live" clId="Web-{39F1E724-758B-4E2B-8A0E-EB7BC752A070}" dt="2023-01-09T02:36:17.211" v="4" actId="1076"/>
        <pc:sldMkLst>
          <pc:docMk/>
          <pc:sldMk cId="0" sldId="258"/>
        </pc:sldMkLst>
        <pc:spChg chg="mod">
          <ac:chgData name="Usuario invitado" userId="" providerId="Windows Live" clId="Web-{39F1E724-758B-4E2B-8A0E-EB7BC752A070}" dt="2023-01-09T02:36:17.211" v="4" actId="1076"/>
          <ac:spMkLst>
            <pc:docMk/>
            <pc:sldMk cId="0" sldId="258"/>
            <ac:spMk id="2" creationId="{00000000-0000-0000-0000-000000000000}"/>
          </ac:spMkLst>
        </pc:spChg>
      </pc:sldChg>
      <pc:sldChg chg="modSp">
        <pc:chgData name="Usuario invitado" userId="" providerId="Windows Live" clId="Web-{39F1E724-758B-4E2B-8A0E-EB7BC752A070}" dt="2023-01-09T03:09:36.455" v="405" actId="20577"/>
        <pc:sldMkLst>
          <pc:docMk/>
          <pc:sldMk cId="0" sldId="259"/>
        </pc:sldMkLst>
        <pc:spChg chg="mod">
          <ac:chgData name="Usuario invitado" userId="" providerId="Windows Live" clId="Web-{39F1E724-758B-4E2B-8A0E-EB7BC752A070}" dt="2023-01-09T03:09:36.455" v="405" actId="20577"/>
          <ac:spMkLst>
            <pc:docMk/>
            <pc:sldMk cId="0" sldId="259"/>
            <ac:spMk id="2" creationId="{00000000-0000-0000-0000-000000000000}"/>
          </ac:spMkLst>
        </pc:spChg>
      </pc:sldChg>
      <pc:sldChg chg="modSp">
        <pc:chgData name="Usuario invitado" userId="" providerId="Windows Live" clId="Web-{39F1E724-758B-4E2B-8A0E-EB7BC752A070}" dt="2023-01-09T02:36:32.821" v="6" actId="20577"/>
        <pc:sldMkLst>
          <pc:docMk/>
          <pc:sldMk cId="0" sldId="261"/>
        </pc:sldMkLst>
        <pc:spChg chg="mod">
          <ac:chgData name="Usuario invitado" userId="" providerId="Windows Live" clId="Web-{39F1E724-758B-4E2B-8A0E-EB7BC752A070}" dt="2023-01-09T02:36:32.821" v="6" actId="20577"/>
          <ac:spMkLst>
            <pc:docMk/>
            <pc:sldMk cId="0" sldId="261"/>
            <ac:spMk id="2" creationId="{00000000-0000-0000-0000-000000000000}"/>
          </ac:spMkLst>
        </pc:spChg>
      </pc:sldChg>
      <pc:sldChg chg="modSp">
        <pc:chgData name="Usuario invitado" userId="" providerId="Windows Live" clId="Web-{39F1E724-758B-4E2B-8A0E-EB7BC752A070}" dt="2023-01-09T03:09:53.018" v="408" actId="20577"/>
        <pc:sldMkLst>
          <pc:docMk/>
          <pc:sldMk cId="0" sldId="263"/>
        </pc:sldMkLst>
        <pc:spChg chg="mod">
          <ac:chgData name="Usuario invitado" userId="" providerId="Windows Live" clId="Web-{39F1E724-758B-4E2B-8A0E-EB7BC752A070}" dt="2023-01-09T03:09:53.018" v="408" actId="20577"/>
          <ac:spMkLst>
            <pc:docMk/>
            <pc:sldMk cId="0" sldId="263"/>
            <ac:spMk id="2" creationId="{00000000-0000-0000-0000-000000000000}"/>
          </ac:spMkLst>
        </pc:spChg>
      </pc:sldChg>
      <pc:sldChg chg="modSp">
        <pc:chgData name="Usuario invitado" userId="" providerId="Windows Live" clId="Web-{39F1E724-758B-4E2B-8A0E-EB7BC752A070}" dt="2023-01-09T02:55:38.816" v="280" actId="20577"/>
        <pc:sldMkLst>
          <pc:docMk/>
          <pc:sldMk cId="0" sldId="264"/>
        </pc:sldMkLst>
        <pc:spChg chg="mod">
          <ac:chgData name="Usuario invitado" userId="" providerId="Windows Live" clId="Web-{39F1E724-758B-4E2B-8A0E-EB7BC752A070}" dt="2023-01-09T02:55:38.816" v="280" actId="20577"/>
          <ac:spMkLst>
            <pc:docMk/>
            <pc:sldMk cId="0" sldId="264"/>
            <ac:spMk id="2" creationId="{00000000-0000-0000-0000-000000000000}"/>
          </ac:spMkLst>
        </pc:spChg>
      </pc:sldChg>
      <pc:sldChg chg="modSp">
        <pc:chgData name="Usuario invitado" userId="" providerId="Windows Live" clId="Web-{39F1E724-758B-4E2B-8A0E-EB7BC752A070}" dt="2023-01-09T03:08:54.748" v="400" actId="20577"/>
        <pc:sldMkLst>
          <pc:docMk/>
          <pc:sldMk cId="0" sldId="265"/>
        </pc:sldMkLst>
        <pc:spChg chg="mod">
          <ac:chgData name="Usuario invitado" userId="" providerId="Windows Live" clId="Web-{39F1E724-758B-4E2B-8A0E-EB7BC752A070}" dt="2023-01-09T03:08:54.748" v="400" actId="20577"/>
          <ac:spMkLst>
            <pc:docMk/>
            <pc:sldMk cId="0" sldId="265"/>
            <ac:spMk id="2" creationId="{00000000-0000-0000-0000-000000000000}"/>
          </ac:spMkLst>
        </pc:spChg>
      </pc:sldChg>
      <pc:sldChg chg="modSp">
        <pc:chgData name="Usuario invitado" userId="" providerId="Windows Live" clId="Web-{39F1E724-758B-4E2B-8A0E-EB7BC752A070}" dt="2023-01-09T03:09:16.064" v="403" actId="20577"/>
        <pc:sldMkLst>
          <pc:docMk/>
          <pc:sldMk cId="0" sldId="267"/>
        </pc:sldMkLst>
        <pc:spChg chg="mod">
          <ac:chgData name="Usuario invitado" userId="" providerId="Windows Live" clId="Web-{39F1E724-758B-4E2B-8A0E-EB7BC752A070}" dt="2023-01-09T03:09:16.064" v="403" actId="20577"/>
          <ac:spMkLst>
            <pc:docMk/>
            <pc:sldMk cId="0" sldId="267"/>
            <ac:spMk id="2" creationId="{00000000-0000-0000-0000-000000000000}"/>
          </ac:spMkLst>
        </pc:spChg>
      </pc:sldChg>
      <pc:sldChg chg="modSp">
        <pc:chgData name="Usuario invitado" userId="" providerId="Windows Live" clId="Web-{39F1E724-758B-4E2B-8A0E-EB7BC752A070}" dt="2023-01-09T02:55:47.801" v="282" actId="20577"/>
        <pc:sldMkLst>
          <pc:docMk/>
          <pc:sldMk cId="0" sldId="268"/>
        </pc:sldMkLst>
        <pc:spChg chg="mod">
          <ac:chgData name="Usuario invitado" userId="" providerId="Windows Live" clId="Web-{39F1E724-758B-4E2B-8A0E-EB7BC752A070}" dt="2023-01-09T02:55:47.801" v="282" actId="20577"/>
          <ac:spMkLst>
            <pc:docMk/>
            <pc:sldMk cId="0" sldId="268"/>
            <ac:spMk id="2" creationId="{00000000-0000-0000-0000-000000000000}"/>
          </ac:spMkLst>
        </pc:spChg>
      </pc:sldChg>
      <pc:sldChg chg="modSp">
        <pc:chgData name="Usuario invitado" userId="" providerId="Windows Live" clId="Web-{39F1E724-758B-4E2B-8A0E-EB7BC752A070}" dt="2023-01-09T02:56:24.755" v="283" actId="20577"/>
        <pc:sldMkLst>
          <pc:docMk/>
          <pc:sldMk cId="3604177949" sldId="271"/>
        </pc:sldMkLst>
        <pc:spChg chg="mod">
          <ac:chgData name="Usuario invitado" userId="" providerId="Windows Live" clId="Web-{39F1E724-758B-4E2B-8A0E-EB7BC752A070}" dt="2023-01-09T02:56:24.755" v="283" actId="20577"/>
          <ac:spMkLst>
            <pc:docMk/>
            <pc:sldMk cId="3604177949" sldId="271"/>
            <ac:spMk id="3" creationId="{00000000-0000-0000-0000-000000000000}"/>
          </ac:spMkLst>
        </pc:spChg>
      </pc:sldChg>
      <pc:sldChg chg="modSp">
        <pc:chgData name="Usuario invitado" userId="" providerId="Windows Live" clId="Web-{39F1E724-758B-4E2B-8A0E-EB7BC752A070}" dt="2023-01-09T02:58:25.400" v="302" actId="20577"/>
        <pc:sldMkLst>
          <pc:docMk/>
          <pc:sldMk cId="2871809450" sldId="276"/>
        </pc:sldMkLst>
        <pc:spChg chg="mod">
          <ac:chgData name="Usuario invitado" userId="" providerId="Windows Live" clId="Web-{39F1E724-758B-4E2B-8A0E-EB7BC752A070}" dt="2023-01-09T02:58:25.400" v="302" actId="20577"/>
          <ac:spMkLst>
            <pc:docMk/>
            <pc:sldMk cId="2871809450" sldId="276"/>
            <ac:spMk id="2" creationId="{C1E5A169-1176-2BF5-4F60-02F59E09B317}"/>
          </ac:spMkLst>
        </pc:spChg>
      </pc:sldChg>
      <pc:sldChg chg="modSp">
        <pc:chgData name="Usuario invitado" userId="" providerId="Windows Live" clId="Web-{39F1E724-758B-4E2B-8A0E-EB7BC752A070}" dt="2023-01-09T02:43:40.492" v="65" actId="1076"/>
        <pc:sldMkLst>
          <pc:docMk/>
          <pc:sldMk cId="255831260" sldId="277"/>
        </pc:sldMkLst>
        <pc:spChg chg="mod">
          <ac:chgData name="Usuario invitado" userId="" providerId="Windows Live" clId="Web-{39F1E724-758B-4E2B-8A0E-EB7BC752A070}" dt="2023-01-09T02:43:40.492" v="65" actId="1076"/>
          <ac:spMkLst>
            <pc:docMk/>
            <pc:sldMk cId="255831260" sldId="277"/>
            <ac:spMk id="2" creationId="{C1E5A169-1176-2BF5-4F60-02F59E09B317}"/>
          </ac:spMkLst>
        </pc:spChg>
      </pc:sldChg>
      <pc:sldChg chg="modSp">
        <pc:chgData name="Usuario invitado" userId="" providerId="Windows Live" clId="Web-{39F1E724-758B-4E2B-8A0E-EB7BC752A070}" dt="2023-01-09T02:57:52.727" v="298" actId="20577"/>
        <pc:sldMkLst>
          <pc:docMk/>
          <pc:sldMk cId="3971202013" sldId="278"/>
        </pc:sldMkLst>
        <pc:spChg chg="mod">
          <ac:chgData name="Usuario invitado" userId="" providerId="Windows Live" clId="Web-{39F1E724-758B-4E2B-8A0E-EB7BC752A070}" dt="2023-01-09T02:57:52.727" v="298" actId="20577"/>
          <ac:spMkLst>
            <pc:docMk/>
            <pc:sldMk cId="3971202013" sldId="278"/>
            <ac:spMk id="3" creationId="{00000000-0000-0000-0000-000000000000}"/>
          </ac:spMkLst>
        </pc:spChg>
      </pc:sldChg>
      <pc:sldChg chg="modSp">
        <pc:chgData name="Usuario invitado" userId="" providerId="Windows Live" clId="Web-{39F1E724-758B-4E2B-8A0E-EB7BC752A070}" dt="2023-01-09T02:40:00.469" v="28" actId="20577"/>
        <pc:sldMkLst>
          <pc:docMk/>
          <pc:sldMk cId="517450645" sldId="279"/>
        </pc:sldMkLst>
        <pc:spChg chg="mod">
          <ac:chgData name="Usuario invitado" userId="" providerId="Windows Live" clId="Web-{39F1E724-758B-4E2B-8A0E-EB7BC752A070}" dt="2023-01-09T02:40:00.469" v="28" actId="20577"/>
          <ac:spMkLst>
            <pc:docMk/>
            <pc:sldMk cId="517450645" sldId="279"/>
            <ac:spMk id="3" creationId="{00000000-0000-0000-0000-000000000000}"/>
          </ac:spMkLst>
        </pc:spChg>
      </pc:sldChg>
      <pc:sldChg chg="modSp">
        <pc:chgData name="Usuario invitado" userId="" providerId="Windows Live" clId="Web-{39F1E724-758B-4E2B-8A0E-EB7BC752A070}" dt="2023-01-09T02:59:03.463" v="311" actId="20577"/>
        <pc:sldMkLst>
          <pc:docMk/>
          <pc:sldMk cId="468782927" sldId="282"/>
        </pc:sldMkLst>
        <pc:spChg chg="mod">
          <ac:chgData name="Usuario invitado" userId="" providerId="Windows Live" clId="Web-{39F1E724-758B-4E2B-8A0E-EB7BC752A070}" dt="2023-01-09T02:59:03.463" v="311" actId="20577"/>
          <ac:spMkLst>
            <pc:docMk/>
            <pc:sldMk cId="468782927" sldId="282"/>
            <ac:spMk id="2" creationId="{C1E5A169-1176-2BF5-4F60-02F59E09B317}"/>
          </ac:spMkLst>
        </pc:spChg>
        <pc:spChg chg="mod">
          <ac:chgData name="Usuario invitado" userId="" providerId="Windows Live" clId="Web-{39F1E724-758B-4E2B-8A0E-EB7BC752A070}" dt="2023-01-09T02:58:48.478" v="306" actId="1076"/>
          <ac:spMkLst>
            <pc:docMk/>
            <pc:sldMk cId="468782927" sldId="282"/>
            <ac:spMk id="8" creationId="{2C98E9E9-24D3-EAC5-A8A1-27C54575CDA6}"/>
          </ac:spMkLst>
        </pc:spChg>
        <pc:picChg chg="mod">
          <ac:chgData name="Usuario invitado" userId="" providerId="Windows Live" clId="Web-{39F1E724-758B-4E2B-8A0E-EB7BC752A070}" dt="2023-01-09T02:58:42.900" v="305" actId="1076"/>
          <ac:picMkLst>
            <pc:docMk/>
            <pc:sldMk cId="468782927" sldId="282"/>
            <ac:picMk id="3" creationId="{E4F61195-990E-CAE1-23C8-AA07AAE2E91D}"/>
          </ac:picMkLst>
        </pc:picChg>
      </pc:sldChg>
      <pc:sldChg chg="modSp">
        <pc:chgData name="Usuario invitado" userId="" providerId="Windows Live" clId="Web-{39F1E724-758B-4E2B-8A0E-EB7BC752A070}" dt="2023-01-09T03:05:43.023" v="385" actId="14100"/>
        <pc:sldMkLst>
          <pc:docMk/>
          <pc:sldMk cId="3749107332" sldId="283"/>
        </pc:sldMkLst>
        <pc:spChg chg="mod">
          <ac:chgData name="Usuario invitado" userId="" providerId="Windows Live" clId="Web-{39F1E724-758B-4E2B-8A0E-EB7BC752A070}" dt="2023-01-09T03:05:43.023" v="385" actId="14100"/>
          <ac:spMkLst>
            <pc:docMk/>
            <pc:sldMk cId="3749107332" sldId="283"/>
            <ac:spMk id="2" creationId="{C1E5A169-1176-2BF5-4F60-02F59E09B317}"/>
          </ac:spMkLst>
        </pc:spChg>
      </pc:sldChg>
      <pc:sldChg chg="modSp">
        <pc:chgData name="Usuario invitado" userId="" providerId="Windows Live" clId="Web-{39F1E724-758B-4E2B-8A0E-EB7BC752A070}" dt="2023-01-09T03:07:10.526" v="396" actId="20577"/>
        <pc:sldMkLst>
          <pc:docMk/>
          <pc:sldMk cId="1242759685" sldId="284"/>
        </pc:sldMkLst>
        <pc:spChg chg="mod">
          <ac:chgData name="Usuario invitado" userId="" providerId="Windows Live" clId="Web-{39F1E724-758B-4E2B-8A0E-EB7BC752A070}" dt="2023-01-09T03:07:10.526" v="396" actId="20577"/>
          <ac:spMkLst>
            <pc:docMk/>
            <pc:sldMk cId="1242759685" sldId="284"/>
            <ac:spMk id="2" creationId="{C1E5A169-1176-2BF5-4F60-02F59E09B317}"/>
          </ac:spMkLst>
        </pc:spChg>
        <pc:spChg chg="mod">
          <ac:chgData name="Usuario invitado" userId="" providerId="Windows Live" clId="Web-{39F1E724-758B-4E2B-8A0E-EB7BC752A070}" dt="2023-01-09T02:49:48.254" v="150" actId="14100"/>
          <ac:spMkLst>
            <pc:docMk/>
            <pc:sldMk cId="1242759685" sldId="284"/>
            <ac:spMk id="3" creationId="{089E4DB0-E8B2-5C16-A09D-8549A71997B5}"/>
          </ac:spMkLst>
        </pc:spChg>
      </pc:sldChg>
      <pc:sldChg chg="modSp add replId">
        <pc:chgData name="Usuario invitado" userId="" providerId="Windows Live" clId="Web-{39F1E724-758B-4E2B-8A0E-EB7BC752A070}" dt="2023-01-09T03:12:51.727" v="417" actId="20577"/>
        <pc:sldMkLst>
          <pc:docMk/>
          <pc:sldMk cId="4254747865" sldId="285"/>
        </pc:sldMkLst>
        <pc:spChg chg="mod">
          <ac:chgData name="Usuario invitado" userId="" providerId="Windows Live" clId="Web-{39F1E724-758B-4E2B-8A0E-EB7BC752A070}" dt="2023-01-09T03:12:51.727" v="417" actId="20577"/>
          <ac:spMkLst>
            <pc:docMk/>
            <pc:sldMk cId="4254747865" sldId="285"/>
            <ac:spMk id="7" creationId="{00000000-0000-0000-0000-000000000000}"/>
          </ac:spMkLst>
        </pc:spChg>
      </pc:sldChg>
      <pc:sldChg chg="addSp delSp modSp new">
        <pc:chgData name="Usuario invitado" userId="" providerId="Windows Live" clId="Web-{39F1E724-758B-4E2B-8A0E-EB7BC752A070}" dt="2023-01-09T03:03:48.973" v="368" actId="20577"/>
        <pc:sldMkLst>
          <pc:docMk/>
          <pc:sldMk cId="4190191219" sldId="286"/>
        </pc:sldMkLst>
        <pc:spChg chg="del">
          <ac:chgData name="Usuario invitado" userId="" providerId="Windows Live" clId="Web-{39F1E724-758B-4E2B-8A0E-EB7BC752A070}" dt="2023-01-09T02:46:01.918" v="82"/>
          <ac:spMkLst>
            <pc:docMk/>
            <pc:sldMk cId="4190191219" sldId="286"/>
            <ac:spMk id="2" creationId="{BC9F91E4-0768-A847-9E41-FF32A8002C79}"/>
          </ac:spMkLst>
        </pc:spChg>
        <pc:spChg chg="del">
          <ac:chgData name="Usuario invitado" userId="" providerId="Windows Live" clId="Web-{39F1E724-758B-4E2B-8A0E-EB7BC752A070}" dt="2023-01-09T02:45:55.902" v="80"/>
          <ac:spMkLst>
            <pc:docMk/>
            <pc:sldMk cId="4190191219" sldId="286"/>
            <ac:spMk id="3" creationId="{BD97E5CA-219D-4A1C-F00A-52994389138F}"/>
          </ac:spMkLst>
        </pc:spChg>
        <pc:spChg chg="add del">
          <ac:chgData name="Usuario invitado" userId="" providerId="Windows Live" clId="Web-{39F1E724-758B-4E2B-8A0E-EB7BC752A070}" dt="2023-01-09T02:46:00.106" v="81"/>
          <ac:spMkLst>
            <pc:docMk/>
            <pc:sldMk cId="4190191219" sldId="286"/>
            <ac:spMk id="5" creationId="{1F9E2A50-9829-ECE1-2CF8-04104CE77E1D}"/>
          </ac:spMkLst>
        </pc:spChg>
        <pc:spChg chg="add">
          <ac:chgData name="Usuario invitado" userId="" providerId="Windows Live" clId="Web-{39F1E724-758B-4E2B-8A0E-EB7BC752A070}" dt="2023-01-09T02:45:53.433" v="79"/>
          <ac:spMkLst>
            <pc:docMk/>
            <pc:sldMk cId="4190191219" sldId="286"/>
            <ac:spMk id="7" creationId="{067F5B0E-D2DA-47B1-3AC8-039179C241A4}"/>
          </ac:spMkLst>
        </pc:spChg>
        <pc:spChg chg="add mod">
          <ac:chgData name="Usuario invitado" userId="" providerId="Windows Live" clId="Web-{39F1E724-758B-4E2B-8A0E-EB7BC752A070}" dt="2023-01-09T02:46:07.465" v="83"/>
          <ac:spMkLst>
            <pc:docMk/>
            <pc:sldMk cId="4190191219" sldId="286"/>
            <ac:spMk id="9" creationId="{6E89C744-0BFE-4062-C806-6921C2CC1EA6}"/>
          </ac:spMkLst>
        </pc:spChg>
        <pc:spChg chg="add mod">
          <ac:chgData name="Usuario invitado" userId="" providerId="Windows Live" clId="Web-{39F1E724-758B-4E2B-8A0E-EB7BC752A070}" dt="2023-01-09T03:03:48.973" v="368" actId="20577"/>
          <ac:spMkLst>
            <pc:docMk/>
            <pc:sldMk cId="4190191219" sldId="286"/>
            <ac:spMk id="11" creationId="{DC8C1914-267A-B4E9-4D2A-1B120A38B0A5}"/>
          </ac:spMkLst>
        </pc:spChg>
      </pc:sldChg>
    </pc:docChg>
  </pc:docChgLst>
  <pc:docChgLst>
    <pc:chgData name="Usuario invitado" providerId="Windows Live" clId="Web-{0954AE64-57E9-4E51-A782-EC3F0B131505}"/>
    <pc:docChg chg="addSld delSld modSld sldOrd">
      <pc:chgData name="Usuario invitado" userId="" providerId="Windows Live" clId="Web-{0954AE64-57E9-4E51-A782-EC3F0B131505}" dt="2023-01-06T23:19:44.924" v="1644" actId="1076"/>
      <pc:docMkLst>
        <pc:docMk/>
      </pc:docMkLst>
      <pc:sldChg chg="modSp">
        <pc:chgData name="Usuario invitado" userId="" providerId="Windows Live" clId="Web-{0954AE64-57E9-4E51-A782-EC3F0B131505}" dt="2023-01-06T22:37:59.401" v="281" actId="20577"/>
        <pc:sldMkLst>
          <pc:docMk/>
          <pc:sldMk cId="3604177949" sldId="271"/>
        </pc:sldMkLst>
        <pc:spChg chg="mod">
          <ac:chgData name="Usuario invitado" userId="" providerId="Windows Live" clId="Web-{0954AE64-57E9-4E51-A782-EC3F0B131505}" dt="2023-01-06T22:37:59.401" v="281" actId="20577"/>
          <ac:spMkLst>
            <pc:docMk/>
            <pc:sldMk cId="3604177949" sldId="271"/>
            <ac:spMk id="3" creationId="{00000000-0000-0000-0000-000000000000}"/>
          </ac:spMkLst>
        </pc:spChg>
      </pc:sldChg>
      <pc:sldChg chg="modSp">
        <pc:chgData name="Usuario invitado" userId="" providerId="Windows Live" clId="Web-{0954AE64-57E9-4E51-A782-EC3F0B131505}" dt="2023-01-06T23:00:47.026" v="878" actId="20577"/>
        <pc:sldMkLst>
          <pc:docMk/>
          <pc:sldMk cId="255831260" sldId="277"/>
        </pc:sldMkLst>
        <pc:spChg chg="mod">
          <ac:chgData name="Usuario invitado" userId="" providerId="Windows Live" clId="Web-{0954AE64-57E9-4E51-A782-EC3F0B131505}" dt="2023-01-06T23:00:47.026" v="878" actId="20577"/>
          <ac:spMkLst>
            <pc:docMk/>
            <pc:sldMk cId="255831260" sldId="277"/>
            <ac:spMk id="2" creationId="{C1E5A169-1176-2BF5-4F60-02F59E09B317}"/>
          </ac:spMkLst>
        </pc:spChg>
      </pc:sldChg>
      <pc:sldChg chg="new del">
        <pc:chgData name="Usuario invitado" userId="" providerId="Windows Live" clId="Web-{0954AE64-57E9-4E51-A782-EC3F0B131505}" dt="2023-01-06T22:40:02.577" v="283"/>
        <pc:sldMkLst>
          <pc:docMk/>
          <pc:sldMk cId="2922036353" sldId="278"/>
        </pc:sldMkLst>
      </pc:sldChg>
      <pc:sldChg chg="modSp add ord replId">
        <pc:chgData name="Usuario invitado" userId="" providerId="Windows Live" clId="Web-{0954AE64-57E9-4E51-A782-EC3F0B131505}" dt="2023-01-06T22:53:10.637" v="721" actId="20577"/>
        <pc:sldMkLst>
          <pc:docMk/>
          <pc:sldMk cId="3971202013" sldId="278"/>
        </pc:sldMkLst>
        <pc:spChg chg="mod">
          <ac:chgData name="Usuario invitado" userId="" providerId="Windows Live" clId="Web-{0954AE64-57E9-4E51-A782-EC3F0B131505}" dt="2023-01-06T22:53:10.637" v="721" actId="20577"/>
          <ac:spMkLst>
            <pc:docMk/>
            <pc:sldMk cId="3971202013" sldId="278"/>
            <ac:spMk id="3" creationId="{00000000-0000-0000-0000-000000000000}"/>
          </ac:spMkLst>
        </pc:spChg>
        <pc:spChg chg="mod">
          <ac:chgData name="Usuario invitado" userId="" providerId="Windows Live" clId="Web-{0954AE64-57E9-4E51-A782-EC3F0B131505}" dt="2023-01-06T22:40:21.624" v="288" actId="20577"/>
          <ac:spMkLst>
            <pc:docMk/>
            <pc:sldMk cId="3971202013" sldId="278"/>
            <ac:spMk id="5" creationId="{00000000-0000-0000-0000-000000000000}"/>
          </ac:spMkLst>
        </pc:spChg>
      </pc:sldChg>
      <pc:sldChg chg="modSp add replId">
        <pc:chgData name="Usuario invitado" userId="" providerId="Windows Live" clId="Web-{0954AE64-57E9-4E51-A782-EC3F0B131505}" dt="2023-01-06T22:58:29.240" v="771" actId="20577"/>
        <pc:sldMkLst>
          <pc:docMk/>
          <pc:sldMk cId="517450645" sldId="279"/>
        </pc:sldMkLst>
        <pc:spChg chg="mod">
          <ac:chgData name="Usuario invitado" userId="" providerId="Windows Live" clId="Web-{0954AE64-57E9-4E51-A782-EC3F0B131505}" dt="2023-01-06T22:58:29.240" v="771" actId="20577"/>
          <ac:spMkLst>
            <pc:docMk/>
            <pc:sldMk cId="517450645" sldId="279"/>
            <ac:spMk id="3" creationId="{00000000-0000-0000-0000-000000000000}"/>
          </ac:spMkLst>
        </pc:spChg>
        <pc:spChg chg="mod">
          <ac:chgData name="Usuario invitado" userId="" providerId="Windows Live" clId="Web-{0954AE64-57E9-4E51-A782-EC3F0B131505}" dt="2023-01-06T22:56:26.768" v="741" actId="20577"/>
          <ac:spMkLst>
            <pc:docMk/>
            <pc:sldMk cId="517450645" sldId="279"/>
            <ac:spMk id="5" creationId="{00000000-0000-0000-0000-000000000000}"/>
          </ac:spMkLst>
        </pc:spChg>
      </pc:sldChg>
      <pc:sldChg chg="addSp modSp add replId">
        <pc:chgData name="Usuario invitado" userId="" providerId="Windows Live" clId="Web-{0954AE64-57E9-4E51-A782-EC3F0B131505}" dt="2023-01-06T22:55:56.548" v="740" actId="1076"/>
        <pc:sldMkLst>
          <pc:docMk/>
          <pc:sldMk cId="2064552619" sldId="280"/>
        </pc:sldMkLst>
        <pc:spChg chg="mod">
          <ac:chgData name="Usuario invitado" userId="" providerId="Windows Live" clId="Web-{0954AE64-57E9-4E51-A782-EC3F0B131505}" dt="2023-01-06T22:53:23.606" v="724" actId="20577"/>
          <ac:spMkLst>
            <pc:docMk/>
            <pc:sldMk cId="2064552619" sldId="280"/>
            <ac:spMk id="3" creationId="{00000000-0000-0000-0000-000000000000}"/>
          </ac:spMkLst>
        </pc:spChg>
        <pc:picChg chg="add mod">
          <ac:chgData name="Usuario invitado" userId="" providerId="Windows Live" clId="Web-{0954AE64-57E9-4E51-A782-EC3F0B131505}" dt="2023-01-06T22:55:56.548" v="740" actId="1076"/>
          <ac:picMkLst>
            <pc:docMk/>
            <pc:sldMk cId="2064552619" sldId="280"/>
            <ac:picMk id="2" creationId="{722B67D8-8D53-458A-3A18-2FFA213B2A8A}"/>
          </ac:picMkLst>
        </pc:picChg>
        <pc:picChg chg="add mod">
          <ac:chgData name="Usuario invitado" userId="" providerId="Windows Live" clId="Web-{0954AE64-57E9-4E51-A782-EC3F0B131505}" dt="2023-01-06T22:55:52.626" v="739" actId="1076"/>
          <ac:picMkLst>
            <pc:docMk/>
            <pc:sldMk cId="2064552619" sldId="280"/>
            <ac:picMk id="4" creationId="{04435C4D-66D9-EF65-1EE8-3F4A03F1FF7A}"/>
          </ac:picMkLst>
        </pc:picChg>
      </pc:sldChg>
      <pc:sldChg chg="addSp delSp modSp add replId">
        <pc:chgData name="Usuario invitado" userId="" providerId="Windows Live" clId="Web-{0954AE64-57E9-4E51-A782-EC3F0B131505}" dt="2023-01-06T23:06:22.583" v="984" actId="1076"/>
        <pc:sldMkLst>
          <pc:docMk/>
          <pc:sldMk cId="2229662514" sldId="281"/>
        </pc:sldMkLst>
        <pc:spChg chg="mod">
          <ac:chgData name="Usuario invitado" userId="" providerId="Windows Live" clId="Web-{0954AE64-57E9-4E51-A782-EC3F0B131505}" dt="2023-01-06T23:02:17.029" v="969" actId="20577"/>
          <ac:spMkLst>
            <pc:docMk/>
            <pc:sldMk cId="2229662514" sldId="281"/>
            <ac:spMk id="2" creationId="{C1E5A169-1176-2BF5-4F60-02F59E09B317}"/>
          </ac:spMkLst>
        </pc:spChg>
        <pc:picChg chg="add del mod">
          <ac:chgData name="Usuario invitado" userId="" providerId="Windows Live" clId="Web-{0954AE64-57E9-4E51-A782-EC3F0B131505}" dt="2023-01-06T23:04:07.626" v="971"/>
          <ac:picMkLst>
            <pc:docMk/>
            <pc:sldMk cId="2229662514" sldId="281"/>
            <ac:picMk id="3" creationId="{FF934F20-98A6-C555-3FA8-E893533A527F}"/>
          </ac:picMkLst>
        </pc:picChg>
        <pc:picChg chg="add mod">
          <ac:chgData name="Usuario invitado" userId="" providerId="Windows Live" clId="Web-{0954AE64-57E9-4E51-A782-EC3F0B131505}" dt="2023-01-06T23:06:20.396" v="983" actId="1076"/>
          <ac:picMkLst>
            <pc:docMk/>
            <pc:sldMk cId="2229662514" sldId="281"/>
            <ac:picMk id="4" creationId="{817F1ECB-A331-32A2-48E0-0EC1D30FA3B6}"/>
          </ac:picMkLst>
        </pc:picChg>
        <pc:picChg chg="add mod">
          <ac:chgData name="Usuario invitado" userId="" providerId="Windows Live" clId="Web-{0954AE64-57E9-4E51-A782-EC3F0B131505}" dt="2023-01-06T23:06:22.583" v="984" actId="1076"/>
          <ac:picMkLst>
            <pc:docMk/>
            <pc:sldMk cId="2229662514" sldId="281"/>
            <ac:picMk id="7" creationId="{5D03AB43-8E76-E725-93D4-B8D844EEF3CC}"/>
          </ac:picMkLst>
        </pc:picChg>
      </pc:sldChg>
      <pc:sldChg chg="addSp delSp modSp add replId">
        <pc:chgData name="Usuario invitado" userId="" providerId="Windows Live" clId="Web-{0954AE64-57E9-4E51-A782-EC3F0B131505}" dt="2023-01-06T23:13:57.628" v="1544" actId="1076"/>
        <pc:sldMkLst>
          <pc:docMk/>
          <pc:sldMk cId="468782927" sldId="282"/>
        </pc:sldMkLst>
        <pc:spChg chg="mod">
          <ac:chgData name="Usuario invitado" userId="" providerId="Windows Live" clId="Web-{0954AE64-57E9-4E51-A782-EC3F0B131505}" dt="2023-01-06T23:11:26.530" v="1341" actId="20577"/>
          <ac:spMkLst>
            <pc:docMk/>
            <pc:sldMk cId="468782927" sldId="282"/>
            <ac:spMk id="2" creationId="{C1E5A169-1176-2BF5-4F60-02F59E09B317}"/>
          </ac:spMkLst>
        </pc:spChg>
        <pc:spChg chg="mod">
          <ac:chgData name="Usuario invitado" userId="" providerId="Windows Live" clId="Web-{0954AE64-57E9-4E51-A782-EC3F0B131505}" dt="2023-01-06T23:06:58.022" v="998" actId="20577"/>
          <ac:spMkLst>
            <pc:docMk/>
            <pc:sldMk cId="468782927" sldId="282"/>
            <ac:spMk id="5" creationId="{00000000-0000-0000-0000-000000000000}"/>
          </ac:spMkLst>
        </pc:spChg>
        <pc:spChg chg="add mod">
          <ac:chgData name="Usuario invitado" userId="" providerId="Windows Live" clId="Web-{0954AE64-57E9-4E51-A782-EC3F0B131505}" dt="2023-01-06T23:13:57.628" v="1544" actId="1076"/>
          <ac:spMkLst>
            <pc:docMk/>
            <pc:sldMk cId="468782927" sldId="282"/>
            <ac:spMk id="8" creationId="{2C98E9E9-24D3-EAC5-A8A1-27C54575CDA6}"/>
          </ac:spMkLst>
        </pc:spChg>
        <pc:picChg chg="add mod">
          <ac:chgData name="Usuario invitado" userId="" providerId="Windows Live" clId="Web-{0954AE64-57E9-4E51-A782-EC3F0B131505}" dt="2023-01-06T23:12:05.437" v="1347" actId="14100"/>
          <ac:picMkLst>
            <pc:docMk/>
            <pc:sldMk cId="468782927" sldId="282"/>
            <ac:picMk id="3" creationId="{E4F61195-990E-CAE1-23C8-AA07AAE2E91D}"/>
          </ac:picMkLst>
        </pc:picChg>
        <pc:picChg chg="del mod">
          <ac:chgData name="Usuario invitado" userId="" providerId="Windows Live" clId="Web-{0954AE64-57E9-4E51-A782-EC3F0B131505}" dt="2023-01-06T23:09:29.573" v="1240"/>
          <ac:picMkLst>
            <pc:docMk/>
            <pc:sldMk cId="468782927" sldId="282"/>
            <ac:picMk id="4" creationId="{817F1ECB-A331-32A2-48E0-0EC1D30FA3B6}"/>
          </ac:picMkLst>
        </pc:picChg>
        <pc:picChg chg="del mod">
          <ac:chgData name="Usuario invitado" userId="" providerId="Windows Live" clId="Web-{0954AE64-57E9-4E51-A782-EC3F0B131505}" dt="2023-01-06T23:09:29.573" v="1239"/>
          <ac:picMkLst>
            <pc:docMk/>
            <pc:sldMk cId="468782927" sldId="282"/>
            <ac:picMk id="7" creationId="{5D03AB43-8E76-E725-93D4-B8D844EEF3CC}"/>
          </ac:picMkLst>
        </pc:picChg>
      </pc:sldChg>
      <pc:sldChg chg="delSp modSp add replId">
        <pc:chgData name="Usuario invitado" userId="" providerId="Windows Live" clId="Web-{0954AE64-57E9-4E51-A782-EC3F0B131505}" dt="2023-01-06T23:16:11.901" v="1588" actId="20577"/>
        <pc:sldMkLst>
          <pc:docMk/>
          <pc:sldMk cId="3749107332" sldId="283"/>
        </pc:sldMkLst>
        <pc:spChg chg="mod">
          <ac:chgData name="Usuario invitado" userId="" providerId="Windows Live" clId="Web-{0954AE64-57E9-4E51-A782-EC3F0B131505}" dt="2023-01-06T23:16:11.901" v="1588" actId="20577"/>
          <ac:spMkLst>
            <pc:docMk/>
            <pc:sldMk cId="3749107332" sldId="283"/>
            <ac:spMk id="2" creationId="{C1E5A169-1176-2BF5-4F60-02F59E09B317}"/>
          </ac:spMkLst>
        </pc:spChg>
        <pc:spChg chg="mod">
          <ac:chgData name="Usuario invitado" userId="" providerId="Windows Live" clId="Web-{0954AE64-57E9-4E51-A782-EC3F0B131505}" dt="2023-01-06T23:14:39.926" v="1547" actId="20577"/>
          <ac:spMkLst>
            <pc:docMk/>
            <pc:sldMk cId="3749107332" sldId="283"/>
            <ac:spMk id="5" creationId="{00000000-0000-0000-0000-000000000000}"/>
          </ac:spMkLst>
        </pc:spChg>
        <pc:spChg chg="mod">
          <ac:chgData name="Usuario invitado" userId="" providerId="Windows Live" clId="Web-{0954AE64-57E9-4E51-A782-EC3F0B131505}" dt="2023-01-06T23:14:55.099" v="1551" actId="20577"/>
          <ac:spMkLst>
            <pc:docMk/>
            <pc:sldMk cId="3749107332" sldId="283"/>
            <ac:spMk id="8" creationId="{2C98E9E9-24D3-EAC5-A8A1-27C54575CDA6}"/>
          </ac:spMkLst>
        </pc:spChg>
        <pc:picChg chg="del">
          <ac:chgData name="Usuario invitado" userId="" providerId="Windows Live" clId="Web-{0954AE64-57E9-4E51-A782-EC3F0B131505}" dt="2023-01-06T23:14:49.349" v="1548"/>
          <ac:picMkLst>
            <pc:docMk/>
            <pc:sldMk cId="3749107332" sldId="283"/>
            <ac:picMk id="3" creationId="{E4F61195-990E-CAE1-23C8-AA07AAE2E91D}"/>
          </ac:picMkLst>
        </pc:picChg>
      </pc:sldChg>
      <pc:sldChg chg="addSp modSp add replId">
        <pc:chgData name="Usuario invitado" userId="" providerId="Windows Live" clId="Web-{0954AE64-57E9-4E51-A782-EC3F0B131505}" dt="2023-01-06T23:19:44.924" v="1644" actId="1076"/>
        <pc:sldMkLst>
          <pc:docMk/>
          <pc:sldMk cId="1242759685" sldId="284"/>
        </pc:sldMkLst>
        <pc:spChg chg="mod">
          <ac:chgData name="Usuario invitado" userId="" providerId="Windows Live" clId="Web-{0954AE64-57E9-4E51-A782-EC3F0B131505}" dt="2023-01-06T23:19:44.924" v="1644" actId="1076"/>
          <ac:spMkLst>
            <pc:docMk/>
            <pc:sldMk cId="1242759685" sldId="284"/>
            <ac:spMk id="2" creationId="{C1E5A169-1176-2BF5-4F60-02F59E09B317}"/>
          </ac:spMkLst>
        </pc:spChg>
        <pc:spChg chg="add mod">
          <ac:chgData name="Usuario invitado" userId="" providerId="Windows Live" clId="Web-{0954AE64-57E9-4E51-A782-EC3F0B131505}" dt="2023-01-06T23:17:56.108" v="1604" actId="1076"/>
          <ac:spMkLst>
            <pc:docMk/>
            <pc:sldMk cId="1242759685" sldId="284"/>
            <ac:spMk id="3" creationId="{089E4DB0-E8B2-5C16-A09D-8549A71997B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93216" y="374726"/>
            <a:ext cx="7757566" cy="5143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93216" y="374726"/>
            <a:ext cx="7757566" cy="514350"/>
          </a:xfrm>
          <a:prstGeom prst="rect">
            <a:avLst/>
          </a:prstGeom>
        </p:spPr>
        <p:txBody>
          <a:bodyPr wrap="square" lIns="0" tIns="0" rIns="0" bIns="0">
            <a:spAutoFit/>
          </a:bodyPr>
          <a:lstStyle>
            <a:lvl1pPr>
              <a:defRPr sz="3200" b="1"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1178153" y="1109632"/>
            <a:ext cx="6787692" cy="161861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rive.google.com/file/d/1O9zI0Wpwpre3pyoq39UiDLN4dI3ZrMNK/view?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55430" cy="5143500"/>
            <a:chOff x="0" y="0"/>
            <a:chExt cx="9155430" cy="5143500"/>
          </a:xfrm>
        </p:grpSpPr>
        <p:pic>
          <p:nvPicPr>
            <p:cNvPr id="3" name="object 3"/>
            <p:cNvPicPr/>
            <p:nvPr/>
          </p:nvPicPr>
          <p:blipFill>
            <a:blip r:embed="rId2" cstate="print"/>
            <a:stretch>
              <a:fillRect/>
            </a:stretch>
          </p:blipFill>
          <p:spPr>
            <a:xfrm>
              <a:off x="0" y="0"/>
              <a:ext cx="9144000" cy="5143500"/>
            </a:xfrm>
            <a:prstGeom prst="rect">
              <a:avLst/>
            </a:prstGeom>
          </p:spPr>
        </p:pic>
        <p:sp>
          <p:nvSpPr>
            <p:cNvPr id="4" name="object 4"/>
            <p:cNvSpPr/>
            <p:nvPr/>
          </p:nvSpPr>
          <p:spPr>
            <a:xfrm>
              <a:off x="6903719" y="2221992"/>
              <a:ext cx="2239645" cy="2406015"/>
            </a:xfrm>
            <a:custGeom>
              <a:avLst/>
              <a:gdLst/>
              <a:ahLst/>
              <a:cxnLst/>
              <a:rect l="l" t="t" r="r" b="b"/>
              <a:pathLst>
                <a:path w="2239645" h="2406015">
                  <a:moveTo>
                    <a:pt x="2239136" y="0"/>
                  </a:moveTo>
                  <a:lnTo>
                    <a:pt x="1554479" y="684657"/>
                  </a:lnTo>
                </a:path>
                <a:path w="2239645" h="2406015">
                  <a:moveTo>
                    <a:pt x="2236343" y="169163"/>
                  </a:moveTo>
                  <a:lnTo>
                    <a:pt x="0" y="2405557"/>
                  </a:lnTo>
                </a:path>
                <a:path w="2239645" h="2406015">
                  <a:moveTo>
                    <a:pt x="2236215" y="242315"/>
                  </a:moveTo>
                  <a:lnTo>
                    <a:pt x="813815" y="1664715"/>
                  </a:lnTo>
                </a:path>
              </a:pathLst>
            </a:custGeom>
            <a:ln w="9144">
              <a:solidFill>
                <a:srgbClr val="FFFFFF"/>
              </a:solidFill>
            </a:ln>
          </p:spPr>
          <p:txBody>
            <a:bodyPr wrap="square" lIns="0" tIns="0" rIns="0" bIns="0" rtlCol="0"/>
            <a:lstStyle/>
            <a:p>
              <a:endParaRPr/>
            </a:p>
          </p:txBody>
        </p:sp>
        <p:sp>
          <p:nvSpPr>
            <p:cNvPr id="5" name="object 5"/>
            <p:cNvSpPr/>
            <p:nvPr/>
          </p:nvSpPr>
          <p:spPr>
            <a:xfrm>
              <a:off x="7831835" y="2350007"/>
              <a:ext cx="1309370" cy="1363980"/>
            </a:xfrm>
            <a:custGeom>
              <a:avLst/>
              <a:gdLst/>
              <a:ahLst/>
              <a:cxnLst/>
              <a:rect l="l" t="t" r="r" b="b"/>
              <a:pathLst>
                <a:path w="1309370" h="1363979">
                  <a:moveTo>
                    <a:pt x="1309243" y="0"/>
                  </a:moveTo>
                  <a:lnTo>
                    <a:pt x="0" y="1309243"/>
                  </a:lnTo>
                </a:path>
                <a:path w="1309370" h="1363979">
                  <a:moveTo>
                    <a:pt x="1309116" y="411480"/>
                  </a:moveTo>
                  <a:lnTo>
                    <a:pt x="356616" y="1363980"/>
                  </a:lnTo>
                </a:path>
              </a:pathLst>
            </a:custGeom>
            <a:ln w="27432">
              <a:solidFill>
                <a:srgbClr val="FFFFFF"/>
              </a:solidFill>
            </a:ln>
          </p:spPr>
          <p:txBody>
            <a:bodyPr wrap="square" lIns="0" tIns="0" rIns="0" bIns="0" rtlCol="0"/>
            <a:lstStyle/>
            <a:p>
              <a:endParaRPr/>
            </a:p>
          </p:txBody>
        </p:sp>
      </p:grpSp>
      <p:sp>
        <p:nvSpPr>
          <p:cNvPr id="6" name="object 6"/>
          <p:cNvSpPr txBox="1">
            <a:spLocks noGrp="1"/>
          </p:cNvSpPr>
          <p:nvPr>
            <p:ph type="title"/>
          </p:nvPr>
        </p:nvSpPr>
        <p:spPr>
          <a:xfrm>
            <a:off x="898652" y="620039"/>
            <a:ext cx="3766820" cy="2222500"/>
          </a:xfrm>
          <a:prstGeom prst="rect">
            <a:avLst/>
          </a:prstGeom>
        </p:spPr>
        <p:txBody>
          <a:bodyPr vert="horz" wrap="square" lIns="0" tIns="13335" rIns="0" bIns="0" rtlCol="0">
            <a:spAutoFit/>
          </a:bodyPr>
          <a:lstStyle/>
          <a:p>
            <a:pPr marL="12700" marR="5080">
              <a:lnSpc>
                <a:spcPct val="100000"/>
              </a:lnSpc>
              <a:spcBef>
                <a:spcPts val="105"/>
              </a:spcBef>
              <a:tabLst>
                <a:tab pos="2161540" algn="l"/>
              </a:tabLst>
            </a:pPr>
            <a:r>
              <a:rPr sz="3600" spc="-5">
                <a:latin typeface="Century Gothic"/>
                <a:cs typeface="Century Gothic"/>
              </a:rPr>
              <a:t>PREDICCIÓN</a:t>
            </a:r>
            <a:r>
              <a:rPr sz="3600" spc="10">
                <a:latin typeface="Century Gothic"/>
                <a:cs typeface="Century Gothic"/>
              </a:rPr>
              <a:t> </a:t>
            </a:r>
            <a:r>
              <a:rPr sz="3600" spc="-5">
                <a:latin typeface="Century Gothic"/>
                <a:cs typeface="Century Gothic"/>
              </a:rPr>
              <a:t>DE </a:t>
            </a:r>
            <a:r>
              <a:rPr sz="3600">
                <a:latin typeface="Century Gothic"/>
                <a:cs typeface="Century Gothic"/>
              </a:rPr>
              <a:t> APROBACIÓN</a:t>
            </a:r>
            <a:r>
              <a:rPr sz="3600" spc="-85">
                <a:latin typeface="Century Gothic"/>
                <a:cs typeface="Century Gothic"/>
              </a:rPr>
              <a:t> </a:t>
            </a:r>
            <a:r>
              <a:rPr sz="3600" spc="-5">
                <a:latin typeface="Century Gothic"/>
                <a:cs typeface="Century Gothic"/>
              </a:rPr>
              <a:t>DE </a:t>
            </a:r>
            <a:r>
              <a:rPr sz="3600" spc="-994">
                <a:latin typeface="Century Gothic"/>
                <a:cs typeface="Century Gothic"/>
              </a:rPr>
              <a:t> </a:t>
            </a:r>
            <a:r>
              <a:rPr sz="3600" spc="-5">
                <a:latin typeface="Century Gothic"/>
                <a:cs typeface="Century Gothic"/>
              </a:rPr>
              <a:t>TARJETAS	DE </a:t>
            </a:r>
            <a:r>
              <a:rPr sz="3600">
                <a:latin typeface="Century Gothic"/>
                <a:cs typeface="Century Gothic"/>
              </a:rPr>
              <a:t> CRÉDITO</a:t>
            </a:r>
          </a:p>
        </p:txBody>
      </p:sp>
      <p:sp>
        <p:nvSpPr>
          <p:cNvPr id="7" name="object 7"/>
          <p:cNvSpPr txBox="1"/>
          <p:nvPr/>
        </p:nvSpPr>
        <p:spPr>
          <a:xfrm>
            <a:off x="898652" y="2958846"/>
            <a:ext cx="3793490" cy="1045210"/>
          </a:xfrm>
          <a:prstGeom prst="rect">
            <a:avLst/>
          </a:prstGeom>
        </p:spPr>
        <p:txBody>
          <a:bodyPr vert="horz" wrap="square" lIns="0" tIns="17145" rIns="0" bIns="0" rtlCol="0" anchor="t">
            <a:spAutoFit/>
          </a:bodyPr>
          <a:lstStyle/>
          <a:p>
            <a:pPr marL="12700">
              <a:lnSpc>
                <a:spcPct val="100000"/>
              </a:lnSpc>
              <a:spcBef>
                <a:spcPts val="135"/>
              </a:spcBef>
            </a:pPr>
            <a:r>
              <a:rPr lang="es-AR" sz="1600" spc="5" dirty="0">
                <a:solidFill>
                  <a:srgbClr val="FFFFFF"/>
                </a:solidFill>
                <a:latin typeface="Calibri"/>
                <a:cs typeface="Arial"/>
              </a:rPr>
              <a:t>Autores:</a:t>
            </a:r>
            <a:r>
              <a:rPr lang="es-AR" sz="1600" spc="50" dirty="0">
                <a:solidFill>
                  <a:srgbClr val="FFFFFF"/>
                </a:solidFill>
                <a:latin typeface="Calibri"/>
                <a:cs typeface="Arial"/>
              </a:rPr>
              <a:t> </a:t>
            </a:r>
            <a:r>
              <a:rPr lang="es-AR" sz="1600" spc="5" dirty="0">
                <a:solidFill>
                  <a:srgbClr val="FFFFFF"/>
                </a:solidFill>
                <a:latin typeface="Calibri"/>
                <a:cs typeface="Arial"/>
              </a:rPr>
              <a:t>Adrián</a:t>
            </a:r>
            <a:r>
              <a:rPr lang="es-AR" sz="1600" spc="45" dirty="0">
                <a:solidFill>
                  <a:srgbClr val="FFFFFF"/>
                </a:solidFill>
                <a:latin typeface="Calibri"/>
                <a:cs typeface="Arial"/>
              </a:rPr>
              <a:t> </a:t>
            </a:r>
            <a:r>
              <a:rPr lang="es-AR" sz="1600" spc="5" dirty="0">
                <a:solidFill>
                  <a:srgbClr val="FFFFFF"/>
                </a:solidFill>
                <a:latin typeface="Calibri"/>
                <a:cs typeface="Arial"/>
              </a:rPr>
              <a:t>Dondo,</a:t>
            </a:r>
            <a:r>
              <a:rPr lang="es-AR" sz="1600" spc="125" dirty="0">
                <a:solidFill>
                  <a:srgbClr val="FFFFFF"/>
                </a:solidFill>
                <a:latin typeface="Calibri"/>
                <a:cs typeface="Arial"/>
              </a:rPr>
              <a:t> </a:t>
            </a:r>
            <a:r>
              <a:rPr lang="es-AR" sz="1600" spc="10" dirty="0">
                <a:solidFill>
                  <a:srgbClr val="FFFFFF"/>
                </a:solidFill>
                <a:latin typeface="Calibri"/>
                <a:cs typeface="Arial"/>
              </a:rPr>
              <a:t>Patricio</a:t>
            </a:r>
            <a:r>
              <a:rPr lang="es-AR" sz="1600" spc="45" dirty="0">
                <a:solidFill>
                  <a:srgbClr val="FFFFFF"/>
                </a:solidFill>
                <a:latin typeface="Calibri"/>
                <a:cs typeface="Arial"/>
              </a:rPr>
              <a:t> </a:t>
            </a:r>
            <a:r>
              <a:rPr lang="es-AR" sz="1600" spc="10" dirty="0">
                <a:solidFill>
                  <a:srgbClr val="FFFFFF"/>
                </a:solidFill>
                <a:latin typeface="Calibri"/>
                <a:cs typeface="Arial"/>
              </a:rPr>
              <a:t>Novellino,</a:t>
            </a:r>
            <a:endParaRPr lang="es-AR" sz="1600" dirty="0">
              <a:latin typeface="Calibri"/>
              <a:cs typeface="Arial"/>
            </a:endParaRPr>
          </a:p>
          <a:p>
            <a:pPr marL="12700">
              <a:lnSpc>
                <a:spcPct val="100000"/>
              </a:lnSpc>
              <a:spcBef>
                <a:spcPts val="80"/>
              </a:spcBef>
            </a:pPr>
            <a:r>
              <a:rPr lang="es-AR" sz="1600" spc="10" dirty="0">
                <a:solidFill>
                  <a:srgbClr val="FFFFFF"/>
                </a:solidFill>
                <a:latin typeface="Calibri"/>
                <a:cs typeface="Arial"/>
              </a:rPr>
              <a:t>Sebastián</a:t>
            </a:r>
            <a:r>
              <a:rPr lang="es-AR" sz="1600" spc="114" dirty="0">
                <a:solidFill>
                  <a:srgbClr val="FFFFFF"/>
                </a:solidFill>
                <a:latin typeface="Calibri"/>
                <a:cs typeface="Arial"/>
              </a:rPr>
              <a:t> </a:t>
            </a:r>
            <a:r>
              <a:rPr lang="es-AR" sz="1600" spc="5" dirty="0" err="1">
                <a:solidFill>
                  <a:srgbClr val="FFFFFF"/>
                </a:solidFill>
                <a:latin typeface="Calibri"/>
                <a:cs typeface="Arial"/>
              </a:rPr>
              <a:t>Pansecchi</a:t>
            </a:r>
            <a:r>
              <a:rPr lang="es-AR" sz="1600" spc="5" dirty="0">
                <a:solidFill>
                  <a:srgbClr val="FFFFFF"/>
                </a:solidFill>
                <a:latin typeface="Calibri"/>
                <a:cs typeface="Arial"/>
              </a:rPr>
              <a:t>,</a:t>
            </a:r>
            <a:r>
              <a:rPr lang="es-AR" sz="1600" spc="50" dirty="0">
                <a:solidFill>
                  <a:srgbClr val="FFFFFF"/>
                </a:solidFill>
                <a:latin typeface="Calibri"/>
                <a:cs typeface="Arial"/>
              </a:rPr>
              <a:t> </a:t>
            </a:r>
            <a:r>
              <a:rPr lang="es-AR" sz="1600" spc="10" dirty="0">
                <a:solidFill>
                  <a:srgbClr val="FFFFFF"/>
                </a:solidFill>
                <a:latin typeface="Calibri"/>
                <a:cs typeface="Arial"/>
              </a:rPr>
              <a:t>Agustín</a:t>
            </a:r>
            <a:r>
              <a:rPr lang="es-AR" sz="1600" spc="75" dirty="0">
                <a:solidFill>
                  <a:srgbClr val="FFFFFF"/>
                </a:solidFill>
                <a:latin typeface="Calibri"/>
                <a:cs typeface="Arial"/>
              </a:rPr>
              <a:t> </a:t>
            </a:r>
            <a:r>
              <a:rPr lang="es-AR" sz="1600" spc="5" dirty="0" err="1">
                <a:solidFill>
                  <a:srgbClr val="FFFFFF"/>
                </a:solidFill>
                <a:latin typeface="Calibri"/>
                <a:cs typeface="Arial"/>
              </a:rPr>
              <a:t>Pretini</a:t>
            </a:r>
            <a:endParaRPr lang="es-AR" sz="1600" dirty="0">
              <a:latin typeface="Calibri"/>
              <a:cs typeface="Arial"/>
            </a:endParaRPr>
          </a:p>
          <a:p>
            <a:pPr>
              <a:lnSpc>
                <a:spcPct val="100000"/>
              </a:lnSpc>
              <a:spcBef>
                <a:spcPts val="20"/>
              </a:spcBef>
            </a:pPr>
            <a:endParaRPr lang="es-AR" sz="1600" dirty="0">
              <a:latin typeface="Calibri"/>
              <a:cs typeface="Arial"/>
            </a:endParaRPr>
          </a:p>
          <a:p>
            <a:pPr marL="12700">
              <a:lnSpc>
                <a:spcPct val="100000"/>
              </a:lnSpc>
            </a:pPr>
            <a:r>
              <a:rPr lang="es-AR" sz="1600" spc="15" dirty="0">
                <a:solidFill>
                  <a:srgbClr val="FFFFFF"/>
                </a:solidFill>
                <a:latin typeface="Calibri"/>
                <a:cs typeface="Arial"/>
              </a:rPr>
              <a:t>Comisión</a:t>
            </a:r>
            <a:r>
              <a:rPr lang="es-AR" sz="1600" spc="-10" dirty="0">
                <a:solidFill>
                  <a:srgbClr val="FFFFFF"/>
                </a:solidFill>
                <a:latin typeface="Calibri"/>
                <a:cs typeface="Arial"/>
              </a:rPr>
              <a:t> </a:t>
            </a:r>
            <a:r>
              <a:rPr lang="es-AR" sz="1600" dirty="0">
                <a:solidFill>
                  <a:srgbClr val="FFFFFF"/>
                </a:solidFill>
                <a:latin typeface="Calibri"/>
                <a:cs typeface="Arial"/>
              </a:rPr>
              <a:t>29805</a:t>
            </a:r>
            <a:endParaRPr lang="es-AR" sz="1600" dirty="0">
              <a:latin typeface="Calibri"/>
              <a:cs typeface="Arial"/>
            </a:endParaRPr>
          </a:p>
        </p:txBody>
      </p:sp>
      <p:pic>
        <p:nvPicPr>
          <p:cNvPr id="8" name="object 8"/>
          <p:cNvPicPr/>
          <p:nvPr/>
        </p:nvPicPr>
        <p:blipFill>
          <a:blip r:embed="rId3" cstate="print"/>
          <a:stretch>
            <a:fillRect/>
          </a:stretch>
        </p:blipFill>
        <p:spPr>
          <a:xfrm>
            <a:off x="7923276" y="4091940"/>
            <a:ext cx="923544" cy="918972"/>
          </a:xfrm>
          <a:prstGeom prst="rect">
            <a:avLst/>
          </a:prstGeom>
        </p:spPr>
      </p:pic>
      <p:sp>
        <p:nvSpPr>
          <p:cNvPr id="9" name="CuadroTexto 8">
            <a:extLst>
              <a:ext uri="{FF2B5EF4-FFF2-40B4-BE49-F238E27FC236}">
                <a16:creationId xmlns:a16="http://schemas.microsoft.com/office/drawing/2014/main" id="{61577A51-C268-7B47-D591-2BC61AA8B207}"/>
              </a:ext>
            </a:extLst>
          </p:cNvPr>
          <p:cNvSpPr txBox="1"/>
          <p:nvPr/>
        </p:nvSpPr>
        <p:spPr>
          <a:xfrm>
            <a:off x="824978" y="4281758"/>
            <a:ext cx="5401340" cy="692497"/>
          </a:xfrm>
          <a:prstGeom prst="rect">
            <a:avLst/>
          </a:prstGeom>
          <a:noFill/>
        </p:spPr>
        <p:txBody>
          <a:bodyPr wrap="square" rtlCol="0">
            <a:spAutoFit/>
          </a:bodyPr>
          <a:lstStyle/>
          <a:p>
            <a:r>
              <a:rPr lang="es-AR" sz="1300" dirty="0">
                <a:solidFill>
                  <a:schemeClr val="bg1"/>
                </a:solidFill>
              </a:rPr>
              <a:t>Link al notebook:</a:t>
            </a:r>
            <a:r>
              <a:rPr lang="es-AR" sz="1300" b="1" dirty="0">
                <a:solidFill>
                  <a:schemeClr val="bg1"/>
                </a:solidFill>
              </a:rPr>
              <a:t> </a:t>
            </a:r>
            <a:r>
              <a:rPr lang="es-AR" sz="1300" b="0" i="0" u="none" strike="noStrike" dirty="0">
                <a:effectLst/>
                <a:hlinkClick r:id="rId4"/>
              </a:rPr>
              <a:t>https://drive.google.com/file/d/1O9zI0Wpwpre3pyoq39UiDLN4dI3ZrMNK/view?usp=sharing</a:t>
            </a:r>
            <a:endParaRPr lang="es-AR" sz="13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2652" y="1260474"/>
            <a:ext cx="7896225" cy="1752467"/>
          </a:xfrm>
          <a:prstGeom prst="rect">
            <a:avLst/>
          </a:prstGeom>
        </p:spPr>
        <p:txBody>
          <a:bodyPr vert="horz" wrap="square" lIns="0" tIns="12065" rIns="0" bIns="0" rtlCol="0" anchor="t">
            <a:spAutoFit/>
          </a:bodyPr>
          <a:lstStyle/>
          <a:p>
            <a:pPr marL="12700" algn="just">
              <a:lnSpc>
                <a:spcPct val="100000"/>
              </a:lnSpc>
              <a:spcBef>
                <a:spcPts val="95"/>
              </a:spcBef>
            </a:pPr>
            <a:r>
              <a:rPr lang="es-MX" sz="1200" spc="-5">
                <a:latin typeface="Calibri"/>
                <a:cs typeface="Arial"/>
              </a:rPr>
              <a:t>Del</a:t>
            </a:r>
            <a:r>
              <a:rPr lang="es-MX" sz="1200">
                <a:latin typeface="Calibri"/>
                <a:cs typeface="Arial"/>
              </a:rPr>
              <a:t> </a:t>
            </a:r>
            <a:r>
              <a:rPr lang="es-MX" sz="1200" spc="-10" err="1">
                <a:latin typeface="Calibri"/>
                <a:cs typeface="Arial"/>
              </a:rPr>
              <a:t>gráﬁco</a:t>
            </a:r>
            <a:r>
              <a:rPr lang="es-MX" sz="1200" spc="40">
                <a:latin typeface="Calibri"/>
                <a:cs typeface="Arial"/>
              </a:rPr>
              <a:t> </a:t>
            </a:r>
            <a:r>
              <a:rPr lang="es-MX" sz="1200" spc="-5">
                <a:latin typeface="Calibri"/>
                <a:cs typeface="Arial"/>
              </a:rPr>
              <a:t>de</a:t>
            </a:r>
            <a:r>
              <a:rPr lang="es-MX" sz="1200" spc="10">
                <a:latin typeface="Calibri"/>
                <a:cs typeface="Arial"/>
              </a:rPr>
              <a:t> </a:t>
            </a:r>
            <a:r>
              <a:rPr lang="es-MX" sz="1200" spc="-5">
                <a:latin typeface="Calibri"/>
                <a:cs typeface="Arial"/>
              </a:rPr>
              <a:t>categoría</a:t>
            </a:r>
            <a:r>
              <a:rPr lang="es-MX" sz="1200" spc="35">
                <a:latin typeface="Calibri"/>
                <a:cs typeface="Arial"/>
              </a:rPr>
              <a:t> </a:t>
            </a:r>
            <a:r>
              <a:rPr lang="es-MX" sz="1200" spc="-5">
                <a:latin typeface="Calibri"/>
                <a:cs typeface="Arial"/>
              </a:rPr>
              <a:t>de</a:t>
            </a:r>
            <a:r>
              <a:rPr lang="es-MX" sz="1200" spc="35">
                <a:latin typeface="Calibri"/>
                <a:cs typeface="Arial"/>
              </a:rPr>
              <a:t> </a:t>
            </a:r>
            <a:r>
              <a:rPr lang="es-MX" sz="1200" spc="-20">
                <a:latin typeface="Calibri"/>
                <a:cs typeface="Arial"/>
              </a:rPr>
              <a:t>clientes</a:t>
            </a:r>
            <a:r>
              <a:rPr lang="es-MX" sz="1200" spc="114">
                <a:latin typeface="Calibri"/>
                <a:cs typeface="Arial"/>
              </a:rPr>
              <a:t> </a:t>
            </a:r>
            <a:r>
              <a:rPr lang="es-MX" sz="1200" spc="-5">
                <a:latin typeface="Calibri"/>
                <a:cs typeface="Arial"/>
              </a:rPr>
              <a:t>se</a:t>
            </a:r>
            <a:r>
              <a:rPr lang="es-MX" sz="1200" spc="45">
                <a:latin typeface="Calibri"/>
                <a:cs typeface="Arial"/>
              </a:rPr>
              <a:t> </a:t>
            </a:r>
            <a:r>
              <a:rPr lang="es-MX" sz="1200" spc="-10">
                <a:latin typeface="Calibri"/>
                <a:cs typeface="Arial"/>
              </a:rPr>
              <a:t>desprenden</a:t>
            </a:r>
            <a:r>
              <a:rPr lang="es-MX" sz="1200" spc="75">
                <a:latin typeface="Calibri"/>
                <a:cs typeface="Arial"/>
              </a:rPr>
              <a:t> </a:t>
            </a:r>
            <a:r>
              <a:rPr lang="es-MX" sz="1200" spc="-20">
                <a:latin typeface="Calibri"/>
                <a:cs typeface="Arial"/>
              </a:rPr>
              <a:t>las</a:t>
            </a:r>
            <a:r>
              <a:rPr lang="es-MX" sz="1200" spc="40">
                <a:latin typeface="Calibri"/>
                <a:cs typeface="Arial"/>
              </a:rPr>
              <a:t> </a:t>
            </a:r>
            <a:r>
              <a:rPr lang="es-MX" sz="1200" spc="-20">
                <a:latin typeface="Calibri"/>
                <a:cs typeface="Arial"/>
              </a:rPr>
              <a:t>siguientes</a:t>
            </a:r>
            <a:r>
              <a:rPr lang="es-MX" sz="1200" spc="170">
                <a:latin typeface="Calibri"/>
                <a:cs typeface="Arial"/>
              </a:rPr>
              <a:t> </a:t>
            </a:r>
            <a:r>
              <a:rPr lang="es-MX" sz="1200" spc="-15">
                <a:latin typeface="Calibri"/>
                <a:cs typeface="Arial"/>
              </a:rPr>
              <a:t>conclusiones:</a:t>
            </a:r>
            <a:endParaRPr lang="es-MX" sz="1200">
              <a:latin typeface="Calibri"/>
              <a:cs typeface="Arial"/>
            </a:endParaRPr>
          </a:p>
          <a:p>
            <a:pPr>
              <a:lnSpc>
                <a:spcPct val="100000"/>
              </a:lnSpc>
              <a:spcBef>
                <a:spcPts val="40"/>
              </a:spcBef>
            </a:pPr>
            <a:endParaRPr lang="es-MX" sz="1200">
              <a:latin typeface="Calibri"/>
              <a:cs typeface="Arial"/>
            </a:endParaRPr>
          </a:p>
          <a:p>
            <a:pPr marL="469900" indent="-321310">
              <a:lnSpc>
                <a:spcPct val="100000"/>
              </a:lnSpc>
              <a:buChar char="●"/>
              <a:tabLst>
                <a:tab pos="469900" algn="l"/>
                <a:tab pos="470534" algn="l"/>
              </a:tabLst>
            </a:pPr>
            <a:r>
              <a:rPr lang="es-MX" sz="1200" spc="25">
                <a:latin typeface="Calibri"/>
                <a:cs typeface="Arial"/>
              </a:rPr>
              <a:t>A</a:t>
            </a:r>
            <a:r>
              <a:rPr lang="es-MX" sz="1200" spc="-35">
                <a:latin typeface="Calibri"/>
                <a:cs typeface="Arial"/>
              </a:rPr>
              <a:t> </a:t>
            </a:r>
            <a:r>
              <a:rPr lang="es-MX" sz="1200" spc="15" dirty="0">
                <a:latin typeface="Calibri"/>
                <a:cs typeface="Arial"/>
              </a:rPr>
              <a:t>medida</a:t>
            </a:r>
            <a:r>
              <a:rPr lang="es-MX" sz="1200" spc="35">
                <a:latin typeface="Calibri"/>
                <a:cs typeface="Arial"/>
              </a:rPr>
              <a:t> </a:t>
            </a:r>
            <a:r>
              <a:rPr lang="es-MX" sz="1200" spc="20">
                <a:latin typeface="Calibri"/>
                <a:cs typeface="Arial"/>
              </a:rPr>
              <a:t>que</a:t>
            </a:r>
            <a:r>
              <a:rPr lang="es-MX" sz="1200" spc="-10">
                <a:latin typeface="Calibri"/>
                <a:cs typeface="Arial"/>
              </a:rPr>
              <a:t> </a:t>
            </a:r>
            <a:r>
              <a:rPr lang="es-MX" sz="1200" spc="20">
                <a:latin typeface="Calibri"/>
                <a:cs typeface="Arial"/>
              </a:rPr>
              <a:t>la</a:t>
            </a:r>
            <a:r>
              <a:rPr lang="es-MX" sz="1200" spc="-5">
                <a:latin typeface="Calibri"/>
                <a:cs typeface="Arial"/>
              </a:rPr>
              <a:t> </a:t>
            </a:r>
            <a:r>
              <a:rPr lang="es-MX" sz="1200" spc="25" dirty="0">
                <a:latin typeface="Calibri"/>
                <a:cs typeface="Arial"/>
              </a:rPr>
              <a:t>categoría</a:t>
            </a:r>
            <a:r>
              <a:rPr lang="es-MX" sz="1200" spc="-10">
                <a:latin typeface="Calibri"/>
                <a:cs typeface="Arial"/>
              </a:rPr>
              <a:t> </a:t>
            </a:r>
            <a:r>
              <a:rPr lang="es-MX" sz="1200" spc="30">
                <a:latin typeface="Calibri"/>
                <a:cs typeface="Arial"/>
              </a:rPr>
              <a:t>de</a:t>
            </a:r>
            <a:r>
              <a:rPr lang="es-MX" sz="1200" spc="-5">
                <a:latin typeface="Calibri"/>
                <a:cs typeface="Arial"/>
              </a:rPr>
              <a:t> </a:t>
            </a:r>
            <a:r>
              <a:rPr lang="es-MX" sz="1200" spc="15">
                <a:latin typeface="Calibri"/>
                <a:cs typeface="Arial"/>
              </a:rPr>
              <a:t>status</a:t>
            </a:r>
            <a:r>
              <a:rPr lang="es-MX" sz="1200" spc="100">
                <a:latin typeface="Calibri"/>
                <a:cs typeface="Arial"/>
              </a:rPr>
              <a:t> </a:t>
            </a:r>
            <a:r>
              <a:rPr lang="es-MX" sz="1200" spc="10" dirty="0">
                <a:latin typeface="Calibri"/>
                <a:cs typeface="Arial"/>
              </a:rPr>
              <a:t>va</a:t>
            </a:r>
            <a:r>
              <a:rPr lang="es-MX" sz="1200" spc="-10">
                <a:latin typeface="Calibri"/>
                <a:cs typeface="Arial"/>
              </a:rPr>
              <a:t> </a:t>
            </a:r>
            <a:r>
              <a:rPr lang="es-MX" sz="1200" spc="20" dirty="0">
                <a:latin typeface="Calibri"/>
                <a:cs typeface="Arial"/>
              </a:rPr>
              <a:t>creciendo</a:t>
            </a:r>
            <a:r>
              <a:rPr lang="es-MX" sz="1200" spc="5">
                <a:latin typeface="Calibri"/>
                <a:cs typeface="Arial"/>
              </a:rPr>
              <a:t> </a:t>
            </a:r>
            <a:r>
              <a:rPr lang="es-MX" sz="1200" spc="45">
                <a:latin typeface="Calibri"/>
                <a:cs typeface="Arial"/>
              </a:rPr>
              <a:t>se</a:t>
            </a:r>
            <a:r>
              <a:rPr lang="es-MX" sz="1200" spc="-5">
                <a:latin typeface="Calibri"/>
                <a:cs typeface="Arial"/>
              </a:rPr>
              <a:t> </a:t>
            </a:r>
            <a:r>
              <a:rPr lang="es-MX" sz="1200" spc="20" dirty="0">
                <a:latin typeface="Calibri"/>
                <a:cs typeface="Arial"/>
              </a:rPr>
              <a:t>observa</a:t>
            </a:r>
            <a:r>
              <a:rPr lang="es-MX" sz="1200" spc="20">
                <a:latin typeface="Calibri"/>
                <a:cs typeface="Arial"/>
              </a:rPr>
              <a:t> que</a:t>
            </a:r>
            <a:r>
              <a:rPr lang="es-MX" sz="1200" spc="-5">
                <a:latin typeface="Calibri"/>
                <a:cs typeface="Arial"/>
              </a:rPr>
              <a:t> </a:t>
            </a:r>
            <a:r>
              <a:rPr lang="es-MX" sz="1200" spc="5" dirty="0">
                <a:latin typeface="Calibri"/>
                <a:cs typeface="Arial"/>
              </a:rPr>
              <a:t>los</a:t>
            </a:r>
            <a:r>
              <a:rPr lang="es-MX" sz="1200" spc="60">
                <a:latin typeface="Calibri"/>
                <a:cs typeface="Arial"/>
              </a:rPr>
              <a:t> </a:t>
            </a:r>
            <a:r>
              <a:rPr lang="es-MX" sz="1200" b="1" spc="20" dirty="0" err="1">
                <a:latin typeface="Calibri"/>
                <a:cs typeface="Arial"/>
              </a:rPr>
              <a:t>commercial</a:t>
            </a:r>
            <a:r>
              <a:rPr lang="es-MX" sz="1200" b="1" spc="45">
                <a:latin typeface="Calibri"/>
                <a:cs typeface="Arial"/>
              </a:rPr>
              <a:t> </a:t>
            </a:r>
            <a:r>
              <a:rPr lang="es-MX" sz="1200" b="1" spc="20" dirty="0" err="1">
                <a:latin typeface="Calibri"/>
                <a:cs typeface="Arial"/>
              </a:rPr>
              <a:t>associate</a:t>
            </a:r>
            <a:r>
              <a:rPr lang="es-MX" sz="1200" b="1" spc="75">
                <a:latin typeface="Calibri"/>
                <a:cs typeface="Arial"/>
              </a:rPr>
              <a:t> </a:t>
            </a:r>
            <a:r>
              <a:rPr lang="es-MX" sz="1200" spc="15">
                <a:latin typeface="Calibri"/>
                <a:cs typeface="Arial"/>
              </a:rPr>
              <a:t>y</a:t>
            </a:r>
            <a:r>
              <a:rPr lang="es-MX" sz="1200" spc="20">
                <a:latin typeface="Calibri"/>
                <a:cs typeface="Arial"/>
              </a:rPr>
              <a:t> </a:t>
            </a:r>
            <a:r>
              <a:rPr lang="es-MX" sz="1200" spc="5" dirty="0">
                <a:latin typeface="Calibri"/>
                <a:cs typeface="Arial"/>
              </a:rPr>
              <a:t>los</a:t>
            </a:r>
            <a:r>
              <a:rPr lang="es-MX" sz="1200" spc="65">
                <a:latin typeface="Calibri"/>
                <a:cs typeface="Arial"/>
              </a:rPr>
              <a:t> </a:t>
            </a:r>
            <a:r>
              <a:rPr lang="es-MX" sz="1200" b="1" spc="20" dirty="0" err="1">
                <a:latin typeface="Calibri"/>
                <a:cs typeface="Arial"/>
              </a:rPr>
              <a:t>pensioner</a:t>
            </a:r>
            <a:endParaRPr lang="es-MX" sz="1200" dirty="0" err="1">
              <a:latin typeface="Calibri"/>
              <a:cs typeface="Arial"/>
            </a:endParaRPr>
          </a:p>
          <a:p>
            <a:pPr marL="469900">
              <a:lnSpc>
                <a:spcPct val="100000"/>
              </a:lnSpc>
              <a:spcBef>
                <a:spcPts val="225"/>
              </a:spcBef>
            </a:pPr>
            <a:r>
              <a:rPr lang="es-MX" sz="1200" spc="-45">
                <a:latin typeface="Calibri"/>
                <a:cs typeface="Arial"/>
              </a:rPr>
              <a:t>van</a:t>
            </a:r>
            <a:r>
              <a:rPr lang="es-MX" sz="1200" spc="120">
                <a:latin typeface="Calibri"/>
                <a:cs typeface="Arial"/>
              </a:rPr>
              <a:t> </a:t>
            </a:r>
            <a:r>
              <a:rPr lang="es-MX" sz="1200" spc="-20" dirty="0">
                <a:latin typeface="Calibri"/>
                <a:cs typeface="Arial"/>
              </a:rPr>
              <a:t>aumentando</a:t>
            </a:r>
            <a:r>
              <a:rPr lang="es-MX" sz="1200" spc="165">
                <a:latin typeface="Calibri"/>
                <a:cs typeface="Arial"/>
              </a:rPr>
              <a:t> </a:t>
            </a:r>
            <a:r>
              <a:rPr lang="es-MX" sz="1200" dirty="0">
                <a:latin typeface="Calibri"/>
                <a:cs typeface="Arial"/>
              </a:rPr>
              <a:t>su</a:t>
            </a:r>
            <a:r>
              <a:rPr lang="es-MX" sz="1200" spc="-20">
                <a:latin typeface="Calibri"/>
                <a:cs typeface="Arial"/>
              </a:rPr>
              <a:t> </a:t>
            </a:r>
            <a:r>
              <a:rPr lang="es-MX" sz="1200" spc="-15" dirty="0">
                <a:latin typeface="Calibri"/>
                <a:cs typeface="Arial"/>
              </a:rPr>
              <a:t>participación</a:t>
            </a:r>
            <a:r>
              <a:rPr lang="es-MX" sz="1200" spc="-15">
                <a:latin typeface="Calibri"/>
                <a:cs typeface="Arial"/>
              </a:rPr>
              <a:t>,</a:t>
            </a:r>
            <a:r>
              <a:rPr lang="es-MX" sz="1200" spc="170">
                <a:latin typeface="Calibri"/>
                <a:cs typeface="Arial"/>
              </a:rPr>
              <a:t> </a:t>
            </a:r>
            <a:r>
              <a:rPr lang="es-MX" sz="1200" spc="-35">
                <a:latin typeface="Calibri"/>
                <a:cs typeface="Arial"/>
              </a:rPr>
              <a:t>es</a:t>
            </a:r>
            <a:r>
              <a:rPr lang="es-MX" sz="1200" spc="50">
                <a:latin typeface="Calibri"/>
                <a:cs typeface="Arial"/>
              </a:rPr>
              <a:t> </a:t>
            </a:r>
            <a:r>
              <a:rPr lang="es-MX" sz="1200" spc="-30" dirty="0">
                <a:latin typeface="Calibri"/>
                <a:cs typeface="Arial"/>
              </a:rPr>
              <a:t>decir</a:t>
            </a:r>
            <a:r>
              <a:rPr lang="es-MX" sz="1200" spc="-30">
                <a:latin typeface="Calibri"/>
                <a:cs typeface="Arial"/>
              </a:rPr>
              <a:t>,</a:t>
            </a:r>
            <a:r>
              <a:rPr lang="es-MX" sz="1200" spc="95">
                <a:latin typeface="Calibri"/>
                <a:cs typeface="Arial"/>
              </a:rPr>
              <a:t> </a:t>
            </a:r>
            <a:r>
              <a:rPr lang="es-MX" sz="1200" spc="-20">
                <a:latin typeface="Calibri"/>
                <a:cs typeface="Arial"/>
              </a:rPr>
              <a:t>que</a:t>
            </a:r>
            <a:r>
              <a:rPr lang="es-MX" sz="1200" spc="55">
                <a:latin typeface="Calibri"/>
                <a:cs typeface="Arial"/>
              </a:rPr>
              <a:t> </a:t>
            </a:r>
            <a:r>
              <a:rPr lang="es-MX" sz="1200" spc="-30" dirty="0">
                <a:latin typeface="Calibri"/>
                <a:cs typeface="Arial"/>
              </a:rPr>
              <a:t>tienen</a:t>
            </a:r>
            <a:r>
              <a:rPr lang="es-MX" sz="1200" spc="125">
                <a:latin typeface="Calibri"/>
                <a:cs typeface="Arial"/>
              </a:rPr>
              <a:t> </a:t>
            </a:r>
            <a:r>
              <a:rPr lang="es-MX" sz="1200" spc="-20" dirty="0">
                <a:latin typeface="Calibri"/>
                <a:cs typeface="Arial"/>
              </a:rPr>
              <a:t>una</a:t>
            </a:r>
            <a:r>
              <a:rPr lang="es-MX" sz="1200" spc="45">
                <a:latin typeface="Calibri"/>
                <a:cs typeface="Arial"/>
              </a:rPr>
              <a:t> </a:t>
            </a:r>
            <a:r>
              <a:rPr lang="es-MX" sz="1200" spc="-45">
                <a:latin typeface="Calibri"/>
                <a:cs typeface="Arial"/>
              </a:rPr>
              <a:t>mayor</a:t>
            </a:r>
            <a:r>
              <a:rPr lang="es-MX" sz="1200" spc="215">
                <a:latin typeface="Calibri"/>
                <a:cs typeface="Arial"/>
              </a:rPr>
              <a:t> </a:t>
            </a:r>
            <a:r>
              <a:rPr lang="es-MX" sz="1200" spc="-30" dirty="0">
                <a:latin typeface="Calibri"/>
                <a:cs typeface="Arial"/>
              </a:rPr>
              <a:t>demora</a:t>
            </a:r>
            <a:r>
              <a:rPr lang="es-MX" sz="1200" spc="160">
                <a:latin typeface="Calibri"/>
                <a:cs typeface="Arial"/>
              </a:rPr>
              <a:t> </a:t>
            </a:r>
            <a:r>
              <a:rPr lang="es-MX" sz="1200" spc="-35" dirty="0">
                <a:latin typeface="Calibri"/>
                <a:cs typeface="Arial"/>
              </a:rPr>
              <a:t>en</a:t>
            </a:r>
            <a:r>
              <a:rPr lang="es-MX" sz="1200" spc="50">
                <a:latin typeface="Calibri"/>
                <a:cs typeface="Arial"/>
              </a:rPr>
              <a:t> </a:t>
            </a:r>
            <a:r>
              <a:rPr lang="es-MX" sz="1200" spc="-30" dirty="0">
                <a:latin typeface="Calibri"/>
                <a:cs typeface="Arial"/>
              </a:rPr>
              <a:t>los</a:t>
            </a:r>
            <a:r>
              <a:rPr lang="es-MX" sz="1200" spc="409">
                <a:latin typeface="Calibri"/>
                <a:cs typeface="Arial"/>
              </a:rPr>
              <a:t> </a:t>
            </a:r>
            <a:r>
              <a:rPr lang="es-MX" sz="1200" spc="-25" dirty="0">
                <a:latin typeface="Calibri"/>
                <a:cs typeface="Arial"/>
              </a:rPr>
              <a:t>pagos</a:t>
            </a:r>
            <a:r>
              <a:rPr lang="es-MX" sz="1200" spc="-25">
                <a:latin typeface="Calibri"/>
                <a:cs typeface="Arial"/>
              </a:rPr>
              <a:t>.</a:t>
            </a:r>
            <a:endParaRPr lang="es-MX" sz="1200">
              <a:latin typeface="Calibri"/>
              <a:cs typeface="Arial"/>
            </a:endParaRPr>
          </a:p>
          <a:p>
            <a:pPr>
              <a:lnSpc>
                <a:spcPct val="100000"/>
              </a:lnSpc>
              <a:spcBef>
                <a:spcPts val="40"/>
              </a:spcBef>
            </a:pPr>
            <a:endParaRPr lang="es-MX" sz="1200">
              <a:latin typeface="Calibri"/>
              <a:cs typeface="Arial"/>
            </a:endParaRPr>
          </a:p>
          <a:p>
            <a:pPr marL="469900" indent="-321310">
              <a:lnSpc>
                <a:spcPct val="100000"/>
              </a:lnSpc>
              <a:buChar char="●"/>
              <a:tabLst>
                <a:tab pos="469900" algn="l"/>
                <a:tab pos="470534" algn="l"/>
              </a:tabLst>
            </a:pPr>
            <a:r>
              <a:rPr lang="es-MX" sz="1200" spc="-30">
                <a:latin typeface="Calibri"/>
                <a:cs typeface="Arial"/>
              </a:rPr>
              <a:t>Los</a:t>
            </a:r>
            <a:r>
              <a:rPr lang="es-MX" sz="1200" spc="85">
                <a:latin typeface="Calibri"/>
                <a:cs typeface="Arial"/>
              </a:rPr>
              <a:t> </a:t>
            </a:r>
            <a:r>
              <a:rPr lang="es-MX" sz="1200" b="1" spc="-15" dirty="0" err="1">
                <a:latin typeface="Calibri"/>
                <a:cs typeface="Arial"/>
              </a:rPr>
              <a:t>state</a:t>
            </a:r>
            <a:r>
              <a:rPr lang="es-MX" sz="1200" b="1" spc="60">
                <a:latin typeface="Calibri"/>
                <a:cs typeface="Arial"/>
              </a:rPr>
              <a:t> </a:t>
            </a:r>
            <a:r>
              <a:rPr lang="es-MX" sz="1200" b="1" spc="-10" dirty="0" err="1">
                <a:latin typeface="Calibri"/>
                <a:cs typeface="Arial"/>
              </a:rPr>
              <a:t>servants</a:t>
            </a:r>
            <a:r>
              <a:rPr lang="es-MX" sz="1200" b="1" spc="25">
                <a:latin typeface="Calibri"/>
                <a:cs typeface="Arial"/>
              </a:rPr>
              <a:t> </a:t>
            </a:r>
            <a:r>
              <a:rPr lang="es-MX" sz="1200" spc="-5">
                <a:latin typeface="Calibri"/>
                <a:cs typeface="Arial"/>
              </a:rPr>
              <a:t>y</a:t>
            </a:r>
            <a:r>
              <a:rPr lang="es-MX" sz="1200" spc="50">
                <a:latin typeface="Calibri"/>
                <a:cs typeface="Arial"/>
              </a:rPr>
              <a:t> </a:t>
            </a:r>
            <a:r>
              <a:rPr lang="es-MX" sz="1200" spc="-30" dirty="0">
                <a:latin typeface="Calibri"/>
                <a:cs typeface="Arial"/>
              </a:rPr>
              <a:t>los</a:t>
            </a:r>
            <a:r>
              <a:rPr lang="es-MX" sz="1200" spc="45">
                <a:latin typeface="Calibri"/>
                <a:cs typeface="Arial"/>
              </a:rPr>
              <a:t> </a:t>
            </a:r>
            <a:r>
              <a:rPr lang="es-MX" sz="1200" b="1" spc="-20" dirty="0" err="1">
                <a:latin typeface="Calibri"/>
                <a:cs typeface="Arial"/>
              </a:rPr>
              <a:t>workings</a:t>
            </a:r>
            <a:r>
              <a:rPr lang="es-MX" sz="1200" b="1" spc="130">
                <a:latin typeface="Calibri"/>
                <a:cs typeface="Arial"/>
              </a:rPr>
              <a:t> </a:t>
            </a:r>
            <a:r>
              <a:rPr lang="es-MX" sz="1200" spc="-45">
                <a:latin typeface="Calibri"/>
                <a:cs typeface="Arial"/>
              </a:rPr>
              <a:t>van</a:t>
            </a:r>
            <a:r>
              <a:rPr lang="es-MX" sz="1200" spc="135">
                <a:latin typeface="Calibri"/>
                <a:cs typeface="Arial"/>
              </a:rPr>
              <a:t> </a:t>
            </a:r>
            <a:r>
              <a:rPr lang="es-MX" sz="1200" spc="-20" dirty="0">
                <a:latin typeface="Calibri"/>
                <a:cs typeface="Arial"/>
              </a:rPr>
              <a:t>disminuyendo</a:t>
            </a:r>
            <a:r>
              <a:rPr lang="es-MX" sz="1200" spc="170">
                <a:latin typeface="Calibri"/>
                <a:cs typeface="Arial"/>
              </a:rPr>
              <a:t> </a:t>
            </a:r>
            <a:r>
              <a:rPr lang="es-MX" sz="1200" dirty="0">
                <a:latin typeface="Calibri"/>
                <a:cs typeface="Arial"/>
              </a:rPr>
              <a:t>su</a:t>
            </a:r>
            <a:r>
              <a:rPr lang="es-MX" sz="1200" spc="-20">
                <a:latin typeface="Calibri"/>
                <a:cs typeface="Arial"/>
              </a:rPr>
              <a:t> </a:t>
            </a:r>
            <a:r>
              <a:rPr lang="es-MX" sz="1200" spc="-20" dirty="0">
                <a:latin typeface="Calibri"/>
                <a:cs typeface="Arial"/>
              </a:rPr>
              <a:t>participación</a:t>
            </a:r>
            <a:r>
              <a:rPr lang="es-MX" sz="1200" spc="210">
                <a:latin typeface="Calibri"/>
                <a:cs typeface="Arial"/>
              </a:rPr>
              <a:t> </a:t>
            </a:r>
            <a:r>
              <a:rPr lang="es-MX" sz="1200" spc="-10">
                <a:latin typeface="Calibri"/>
                <a:cs typeface="Arial"/>
              </a:rPr>
              <a:t>a</a:t>
            </a:r>
            <a:r>
              <a:rPr lang="es-MX" sz="1200" spc="20">
                <a:latin typeface="Calibri"/>
                <a:cs typeface="Arial"/>
              </a:rPr>
              <a:t> </a:t>
            </a:r>
            <a:r>
              <a:rPr lang="es-MX" sz="1200" spc="-25" dirty="0">
                <a:latin typeface="Calibri"/>
                <a:cs typeface="Arial"/>
              </a:rPr>
              <a:t>medida</a:t>
            </a:r>
            <a:r>
              <a:rPr lang="es-MX" sz="1200" spc="130">
                <a:latin typeface="Calibri"/>
                <a:cs typeface="Arial"/>
              </a:rPr>
              <a:t> </a:t>
            </a:r>
            <a:r>
              <a:rPr lang="es-MX" sz="1200" spc="-20">
                <a:latin typeface="Calibri"/>
                <a:cs typeface="Arial"/>
              </a:rPr>
              <a:t>que</a:t>
            </a:r>
            <a:r>
              <a:rPr lang="es-MX" sz="1200" spc="20">
                <a:latin typeface="Calibri"/>
                <a:cs typeface="Arial"/>
              </a:rPr>
              <a:t> </a:t>
            </a:r>
            <a:r>
              <a:rPr lang="es-MX" sz="1200" spc="-25" dirty="0">
                <a:latin typeface="Calibri"/>
                <a:cs typeface="Arial"/>
              </a:rPr>
              <a:t>aumenta</a:t>
            </a:r>
            <a:r>
              <a:rPr lang="es-MX" sz="1200" spc="500">
                <a:latin typeface="Calibri"/>
                <a:cs typeface="Arial"/>
              </a:rPr>
              <a:t> </a:t>
            </a:r>
            <a:r>
              <a:rPr lang="es-MX" sz="1200" spc="-15">
                <a:latin typeface="Calibri"/>
                <a:cs typeface="Arial"/>
              </a:rPr>
              <a:t>la</a:t>
            </a:r>
            <a:r>
              <a:rPr lang="es-MX" sz="1200" spc="20">
                <a:latin typeface="Calibri"/>
                <a:cs typeface="Arial"/>
              </a:rPr>
              <a:t> </a:t>
            </a:r>
            <a:r>
              <a:rPr lang="es-MX" sz="1200" spc="-25" dirty="0">
                <a:latin typeface="Calibri"/>
                <a:cs typeface="Arial"/>
              </a:rPr>
              <a:t>categoría</a:t>
            </a:r>
            <a:r>
              <a:rPr lang="es-MX" sz="1200" spc="-25">
                <a:latin typeface="Calibri"/>
                <a:cs typeface="Arial"/>
              </a:rPr>
              <a:t>.</a:t>
            </a:r>
            <a:endParaRPr lang="es-MX" sz="1200">
              <a:latin typeface="Calibri"/>
              <a:cs typeface="Arial"/>
            </a:endParaRPr>
          </a:p>
          <a:p>
            <a:pPr>
              <a:lnSpc>
                <a:spcPct val="100000"/>
              </a:lnSpc>
            </a:pPr>
            <a:endParaRPr lang="es-MX" sz="1200">
              <a:latin typeface="Calibri"/>
              <a:cs typeface="Arial"/>
            </a:endParaRPr>
          </a:p>
          <a:p>
            <a:pPr marL="12700" marR="11430" algn="just">
              <a:lnSpc>
                <a:spcPct val="117500"/>
              </a:lnSpc>
            </a:pPr>
            <a:r>
              <a:rPr lang="es-MX" sz="1200" spc="-5" dirty="0">
                <a:latin typeface="Calibri"/>
                <a:cs typeface="Arial"/>
              </a:rPr>
              <a:t>Pareciera</a:t>
            </a:r>
            <a:r>
              <a:rPr lang="es-MX" sz="1200" spc="-5">
                <a:latin typeface="Calibri"/>
                <a:cs typeface="Arial"/>
              </a:rPr>
              <a:t> </a:t>
            </a:r>
            <a:r>
              <a:rPr lang="es-MX" sz="1200" spc="5">
                <a:latin typeface="Calibri"/>
                <a:cs typeface="Arial"/>
              </a:rPr>
              <a:t>que </a:t>
            </a:r>
            <a:r>
              <a:rPr lang="es-MX" sz="1200">
                <a:latin typeface="Calibri"/>
                <a:cs typeface="Arial"/>
              </a:rPr>
              <a:t>no </a:t>
            </a:r>
            <a:r>
              <a:rPr lang="es-MX" sz="1200" spc="-5" dirty="0">
                <a:latin typeface="Calibri"/>
                <a:cs typeface="Arial"/>
              </a:rPr>
              <a:t>existe</a:t>
            </a:r>
            <a:r>
              <a:rPr lang="es-MX" sz="1200" spc="-5">
                <a:latin typeface="Calibri"/>
                <a:cs typeface="Arial"/>
              </a:rPr>
              <a:t> </a:t>
            </a:r>
            <a:r>
              <a:rPr lang="es-MX" sz="1200" spc="5" dirty="0">
                <a:latin typeface="Calibri"/>
                <a:cs typeface="Arial"/>
              </a:rPr>
              <a:t>una</a:t>
            </a:r>
            <a:r>
              <a:rPr lang="es-MX" sz="1200" spc="5">
                <a:latin typeface="Calibri"/>
                <a:cs typeface="Arial"/>
              </a:rPr>
              <a:t> </a:t>
            </a:r>
            <a:r>
              <a:rPr lang="es-MX" sz="1200" spc="-5" dirty="0">
                <a:latin typeface="Calibri"/>
                <a:cs typeface="Arial"/>
              </a:rPr>
              <a:t>relación</a:t>
            </a:r>
            <a:r>
              <a:rPr lang="es-MX" sz="1200" spc="-5">
                <a:latin typeface="Calibri"/>
                <a:cs typeface="Arial"/>
              </a:rPr>
              <a:t> </a:t>
            </a:r>
            <a:r>
              <a:rPr lang="es-MX" sz="1200">
                <a:latin typeface="Calibri"/>
                <a:cs typeface="Arial"/>
              </a:rPr>
              <a:t>entre </a:t>
            </a:r>
            <a:r>
              <a:rPr lang="es-MX" sz="1200" spc="-15" dirty="0">
                <a:latin typeface="Calibri"/>
                <a:cs typeface="Arial"/>
              </a:rPr>
              <a:t>el</a:t>
            </a:r>
            <a:r>
              <a:rPr lang="es-MX" sz="1200" spc="-15">
                <a:latin typeface="Calibri"/>
                <a:cs typeface="Arial"/>
              </a:rPr>
              <a:t> </a:t>
            </a:r>
            <a:r>
              <a:rPr lang="es-MX" sz="1200" spc="-5" dirty="0">
                <a:latin typeface="Calibri"/>
                <a:cs typeface="Arial"/>
              </a:rPr>
              <a:t>ingreso</a:t>
            </a:r>
            <a:r>
              <a:rPr lang="es-MX" sz="1200" spc="-5">
                <a:latin typeface="Calibri"/>
                <a:cs typeface="Arial"/>
              </a:rPr>
              <a:t> y </a:t>
            </a:r>
            <a:r>
              <a:rPr lang="es-MX" sz="1200" spc="-15" dirty="0">
                <a:latin typeface="Calibri"/>
                <a:cs typeface="Arial"/>
              </a:rPr>
              <a:t>el</a:t>
            </a:r>
            <a:r>
              <a:rPr lang="es-MX" sz="1200" spc="-15">
                <a:latin typeface="Calibri"/>
                <a:cs typeface="Arial"/>
              </a:rPr>
              <a:t> </a:t>
            </a:r>
            <a:r>
              <a:rPr lang="es-MX" sz="1200" spc="-5" dirty="0">
                <a:latin typeface="Calibri"/>
                <a:cs typeface="Arial"/>
              </a:rPr>
              <a:t>atraso</a:t>
            </a:r>
            <a:r>
              <a:rPr lang="es-MX" sz="1200" spc="-5">
                <a:latin typeface="Calibri"/>
                <a:cs typeface="Arial"/>
              </a:rPr>
              <a:t> </a:t>
            </a:r>
            <a:r>
              <a:rPr lang="es-MX" sz="1200" dirty="0">
                <a:latin typeface="Calibri"/>
                <a:cs typeface="Arial"/>
              </a:rPr>
              <a:t>en</a:t>
            </a:r>
            <a:r>
              <a:rPr lang="es-MX" sz="1200">
                <a:latin typeface="Calibri"/>
                <a:cs typeface="Arial"/>
              </a:rPr>
              <a:t> </a:t>
            </a:r>
            <a:r>
              <a:rPr lang="es-MX" sz="1200" spc="-15" dirty="0">
                <a:latin typeface="Calibri"/>
                <a:cs typeface="Arial"/>
              </a:rPr>
              <a:t>los</a:t>
            </a:r>
            <a:r>
              <a:rPr lang="es-MX" sz="1200" spc="-15">
                <a:latin typeface="Calibri"/>
                <a:cs typeface="Arial"/>
              </a:rPr>
              <a:t> </a:t>
            </a:r>
            <a:r>
              <a:rPr lang="es-MX" sz="1200" spc="-5" dirty="0">
                <a:latin typeface="Calibri"/>
                <a:cs typeface="Arial"/>
              </a:rPr>
              <a:t>pagos</a:t>
            </a:r>
            <a:r>
              <a:rPr lang="es-MX" sz="1200" spc="-5">
                <a:latin typeface="Calibri"/>
                <a:cs typeface="Arial"/>
              </a:rPr>
              <a:t>, </a:t>
            </a:r>
            <a:r>
              <a:rPr lang="es-MX" sz="1200" spc="-20" dirty="0">
                <a:latin typeface="Calibri"/>
                <a:cs typeface="Arial"/>
              </a:rPr>
              <a:t>ya</a:t>
            </a:r>
            <a:r>
              <a:rPr lang="es-MX" sz="1200" spc="-20">
                <a:latin typeface="Calibri"/>
                <a:cs typeface="Arial"/>
              </a:rPr>
              <a:t> </a:t>
            </a:r>
            <a:r>
              <a:rPr lang="es-MX" sz="1200" spc="5">
                <a:latin typeface="Calibri"/>
                <a:cs typeface="Arial"/>
              </a:rPr>
              <a:t>que </a:t>
            </a:r>
            <a:r>
              <a:rPr lang="es-MX" sz="1200" spc="-15" dirty="0">
                <a:latin typeface="Calibri"/>
                <a:cs typeface="Arial"/>
              </a:rPr>
              <a:t>los</a:t>
            </a:r>
            <a:r>
              <a:rPr lang="es-MX" sz="1200" spc="-15">
                <a:latin typeface="Calibri"/>
                <a:cs typeface="Arial"/>
              </a:rPr>
              <a:t> </a:t>
            </a:r>
            <a:r>
              <a:rPr lang="es-MX" sz="1200" b="1" spc="-5" dirty="0" err="1">
                <a:latin typeface="Calibri"/>
                <a:cs typeface="Arial"/>
              </a:rPr>
              <a:t>commercial</a:t>
            </a:r>
            <a:r>
              <a:rPr lang="es-MX" sz="1200" b="1" dirty="0">
                <a:latin typeface="Calibri"/>
                <a:cs typeface="Arial"/>
              </a:rPr>
              <a:t> </a:t>
            </a:r>
            <a:r>
              <a:rPr lang="es-MX" sz="1200" b="1" spc="-5" dirty="0" err="1">
                <a:latin typeface="Calibri"/>
                <a:cs typeface="Arial"/>
              </a:rPr>
              <a:t>associate</a:t>
            </a:r>
            <a:r>
              <a:rPr lang="es-MX" sz="1200" spc="-5">
                <a:latin typeface="Calibri"/>
                <a:cs typeface="Arial"/>
              </a:rPr>
              <a:t> </a:t>
            </a:r>
            <a:r>
              <a:rPr lang="es-MX" sz="1200" spc="10" dirty="0">
                <a:latin typeface="Calibri"/>
                <a:cs typeface="Arial"/>
              </a:rPr>
              <a:t>obtienen</a:t>
            </a:r>
            <a:r>
              <a:rPr lang="es-MX" sz="1200" spc="15">
                <a:latin typeface="Calibri"/>
                <a:cs typeface="Arial"/>
              </a:rPr>
              <a:t> </a:t>
            </a:r>
            <a:r>
              <a:rPr lang="es-MX" sz="1200" spc="15" dirty="0">
                <a:latin typeface="Calibri"/>
                <a:cs typeface="Arial"/>
              </a:rPr>
              <a:t>mayores</a:t>
            </a:r>
            <a:r>
              <a:rPr lang="es-MX" sz="1200" spc="15">
                <a:latin typeface="Calibri"/>
                <a:cs typeface="Arial"/>
              </a:rPr>
              <a:t> </a:t>
            </a:r>
            <a:r>
              <a:rPr lang="es-MX" sz="1200" spc="15" dirty="0">
                <a:latin typeface="Calibri"/>
                <a:cs typeface="Arial"/>
              </a:rPr>
              <a:t>ganancias</a:t>
            </a:r>
            <a:r>
              <a:rPr lang="es-MX" sz="1200" spc="15">
                <a:latin typeface="Calibri"/>
                <a:cs typeface="Arial"/>
              </a:rPr>
              <a:t>  </a:t>
            </a:r>
            <a:r>
              <a:rPr lang="es-MX" sz="1200" spc="20">
                <a:latin typeface="Calibri"/>
                <a:cs typeface="Arial"/>
              </a:rPr>
              <a:t>que </a:t>
            </a:r>
            <a:r>
              <a:rPr lang="es-MX" sz="1200" spc="-15" dirty="0">
                <a:latin typeface="Calibri"/>
                <a:cs typeface="Arial"/>
              </a:rPr>
              <a:t>el</a:t>
            </a:r>
            <a:r>
              <a:rPr lang="es-MX" sz="1200" spc="285">
                <a:latin typeface="Calibri"/>
                <a:cs typeface="Arial"/>
              </a:rPr>
              <a:t> </a:t>
            </a:r>
            <a:r>
              <a:rPr lang="es-MX" sz="1200" spc="15">
                <a:latin typeface="Calibri"/>
                <a:cs typeface="Arial"/>
              </a:rPr>
              <a:t>resto, y </a:t>
            </a:r>
            <a:r>
              <a:rPr lang="es-MX" sz="1200" spc="30">
                <a:latin typeface="Calibri"/>
                <a:cs typeface="Arial"/>
              </a:rPr>
              <a:t>son </a:t>
            </a:r>
            <a:r>
              <a:rPr lang="es-MX" sz="1200" spc="5" dirty="0">
                <a:latin typeface="Calibri"/>
                <a:cs typeface="Arial"/>
              </a:rPr>
              <a:t>los</a:t>
            </a:r>
            <a:r>
              <a:rPr lang="es-MX" sz="1200" spc="5">
                <a:latin typeface="Calibri"/>
                <a:cs typeface="Arial"/>
              </a:rPr>
              <a:t> </a:t>
            </a:r>
            <a:r>
              <a:rPr lang="es-MX" sz="1200" spc="20">
                <a:latin typeface="Calibri"/>
                <a:cs typeface="Arial"/>
              </a:rPr>
              <a:t>que </a:t>
            </a:r>
            <a:r>
              <a:rPr lang="es-MX" sz="1200" spc="20" dirty="0">
                <a:latin typeface="Calibri"/>
                <a:cs typeface="Arial"/>
              </a:rPr>
              <a:t>porcentualmente</a:t>
            </a:r>
            <a:r>
              <a:rPr lang="es-MX" sz="1200" spc="20">
                <a:latin typeface="Calibri"/>
                <a:cs typeface="Arial"/>
              </a:rPr>
              <a:t> </a:t>
            </a:r>
            <a:r>
              <a:rPr lang="es-MX" sz="1200" spc="10" dirty="0">
                <a:latin typeface="Calibri"/>
                <a:cs typeface="Arial"/>
              </a:rPr>
              <a:t>más</a:t>
            </a:r>
            <a:r>
              <a:rPr lang="es-MX" sz="1200" spc="10">
                <a:latin typeface="Calibri"/>
                <a:cs typeface="Arial"/>
              </a:rPr>
              <a:t> </a:t>
            </a:r>
            <a:r>
              <a:rPr lang="es-MX" sz="1200" spc="20" dirty="0">
                <a:latin typeface="Calibri"/>
                <a:cs typeface="Arial"/>
              </a:rPr>
              <a:t>crecen</a:t>
            </a:r>
            <a:r>
              <a:rPr lang="es-MX" sz="1200" spc="20">
                <a:latin typeface="Calibri"/>
                <a:cs typeface="Arial"/>
              </a:rPr>
              <a:t> </a:t>
            </a:r>
            <a:r>
              <a:rPr lang="es-MX" sz="1200" spc="5">
                <a:latin typeface="Calibri"/>
                <a:cs typeface="Arial"/>
              </a:rPr>
              <a:t>al </a:t>
            </a:r>
            <a:r>
              <a:rPr lang="es-MX" sz="1200" spc="25" dirty="0">
                <a:latin typeface="Calibri"/>
                <a:cs typeface="Arial"/>
              </a:rPr>
              <a:t>comparar</a:t>
            </a:r>
            <a:r>
              <a:rPr lang="es-MX" sz="1200" spc="25">
                <a:latin typeface="Calibri"/>
                <a:cs typeface="Arial"/>
              </a:rPr>
              <a:t> </a:t>
            </a:r>
            <a:r>
              <a:rPr lang="es-MX" sz="1200" spc="15">
                <a:latin typeface="Calibri"/>
                <a:cs typeface="Arial"/>
              </a:rPr>
              <a:t>buenos </a:t>
            </a:r>
            <a:r>
              <a:rPr lang="es-MX" sz="1200" spc="20">
                <a:latin typeface="Calibri"/>
                <a:cs typeface="Arial"/>
              </a:rPr>
              <a:t>con </a:t>
            </a:r>
            <a:r>
              <a:rPr lang="es-MX" sz="1200" spc="-35" dirty="0">
                <a:latin typeface="Calibri"/>
                <a:cs typeface="Arial"/>
              </a:rPr>
              <a:t>malos</a:t>
            </a:r>
            <a:r>
              <a:rPr lang="es-MX" sz="1200" spc="145">
                <a:latin typeface="Calibri"/>
                <a:cs typeface="Arial"/>
              </a:rPr>
              <a:t> </a:t>
            </a:r>
            <a:r>
              <a:rPr lang="es-MX" sz="1200" spc="-25" dirty="0">
                <a:latin typeface="Calibri"/>
                <a:cs typeface="Arial"/>
              </a:rPr>
              <a:t>pagadores</a:t>
            </a:r>
            <a:r>
              <a:rPr lang="es-MX" sz="1200" spc="-25">
                <a:latin typeface="Calibri"/>
                <a:cs typeface="Arial"/>
              </a:rPr>
              <a:t>.</a:t>
            </a:r>
            <a:endParaRPr lang="es-MX" sz="1200">
              <a:latin typeface="Calibri"/>
              <a:cs typeface="Arial"/>
            </a:endParaRPr>
          </a:p>
        </p:txBody>
      </p:sp>
      <p:sp>
        <p:nvSpPr>
          <p:cNvPr id="3" name="object 3"/>
          <p:cNvSpPr txBox="1">
            <a:spLocks noGrp="1"/>
          </p:cNvSpPr>
          <p:nvPr>
            <p:ph type="title"/>
          </p:nvPr>
        </p:nvSpPr>
        <p:spPr>
          <a:xfrm>
            <a:off x="693216" y="374726"/>
            <a:ext cx="4648835" cy="514350"/>
          </a:xfrm>
          <a:prstGeom prst="rect">
            <a:avLst/>
          </a:prstGeom>
        </p:spPr>
        <p:txBody>
          <a:bodyPr vert="horz" wrap="square" lIns="0" tIns="13335" rIns="0" bIns="0" rtlCol="0">
            <a:spAutoFit/>
          </a:bodyPr>
          <a:lstStyle/>
          <a:p>
            <a:pPr marL="12700">
              <a:lnSpc>
                <a:spcPct val="100000"/>
              </a:lnSpc>
              <a:spcBef>
                <a:spcPts val="105"/>
              </a:spcBef>
            </a:pPr>
            <a:r>
              <a:rPr spc="-10">
                <a:solidFill>
                  <a:srgbClr val="1B4586"/>
                </a:solidFill>
              </a:rPr>
              <a:t>ANÁLISIS</a:t>
            </a:r>
            <a:r>
              <a:rPr spc="-15">
                <a:solidFill>
                  <a:srgbClr val="1B4586"/>
                </a:solidFill>
              </a:rPr>
              <a:t> </a:t>
            </a:r>
            <a:r>
              <a:rPr spc="-45">
                <a:solidFill>
                  <a:srgbClr val="1B4586"/>
                </a:solidFill>
              </a:rPr>
              <a:t>EXPLORATORIO</a:t>
            </a:r>
          </a:p>
        </p:txBody>
      </p:sp>
      <p:sp>
        <p:nvSpPr>
          <p:cNvPr id="4" name="object 4"/>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47505" y="1283335"/>
            <a:ext cx="2715260" cy="255198"/>
          </a:xfrm>
          <a:prstGeom prst="rect">
            <a:avLst/>
          </a:prstGeom>
        </p:spPr>
        <p:txBody>
          <a:bodyPr vert="horz" wrap="square" lIns="0" tIns="16510" rIns="0" bIns="0" rtlCol="0" anchor="t">
            <a:spAutoFit/>
          </a:bodyPr>
          <a:lstStyle/>
          <a:p>
            <a:pPr marL="12700">
              <a:lnSpc>
                <a:spcPct val="100000"/>
              </a:lnSpc>
              <a:spcBef>
                <a:spcPts val="130"/>
              </a:spcBef>
            </a:pPr>
            <a:r>
              <a:rPr sz="1550" b="1" spc="10">
                <a:latin typeface="Calibri"/>
                <a:cs typeface="Arial"/>
              </a:rPr>
              <a:t>Nivel</a:t>
            </a:r>
            <a:r>
              <a:rPr sz="1550" b="1" spc="55">
                <a:latin typeface="Calibri"/>
                <a:cs typeface="Arial"/>
              </a:rPr>
              <a:t> </a:t>
            </a:r>
            <a:r>
              <a:rPr sz="1550" b="1" spc="15">
                <a:latin typeface="Calibri"/>
                <a:cs typeface="Arial"/>
              </a:rPr>
              <a:t>de </a:t>
            </a:r>
            <a:r>
              <a:rPr sz="1550" b="1" spc="10" err="1">
                <a:latin typeface="Calibri"/>
                <a:cs typeface="Arial"/>
              </a:rPr>
              <a:t>estudios</a:t>
            </a:r>
            <a:r>
              <a:rPr sz="1550" b="1" spc="90">
                <a:latin typeface="Calibri"/>
                <a:cs typeface="Arial"/>
              </a:rPr>
              <a:t> </a:t>
            </a:r>
            <a:r>
              <a:rPr sz="1550" b="1" spc="5" err="1">
                <a:latin typeface="Calibri"/>
                <a:cs typeface="Arial"/>
              </a:rPr>
              <a:t>alcanzado</a:t>
            </a:r>
            <a:endParaRPr lang="es-ES" sz="1550" err="1">
              <a:latin typeface="Calibri"/>
              <a:cs typeface="Arial"/>
            </a:endParaRPr>
          </a:p>
        </p:txBody>
      </p:sp>
      <p:pic>
        <p:nvPicPr>
          <p:cNvPr id="3" name="object 3"/>
          <p:cNvPicPr/>
          <p:nvPr/>
        </p:nvPicPr>
        <p:blipFill>
          <a:blip r:embed="rId2" cstate="print"/>
          <a:stretch>
            <a:fillRect/>
          </a:stretch>
        </p:blipFill>
        <p:spPr>
          <a:xfrm>
            <a:off x="514353" y="1941999"/>
            <a:ext cx="7866122" cy="2185171"/>
          </a:xfrm>
          <a:prstGeom prst="rect">
            <a:avLst/>
          </a:prstGeom>
        </p:spPr>
      </p:pic>
      <p:sp>
        <p:nvSpPr>
          <p:cNvPr id="4" name="object 4"/>
          <p:cNvSpPr txBox="1"/>
          <p:nvPr/>
        </p:nvSpPr>
        <p:spPr>
          <a:xfrm>
            <a:off x="841044" y="4432808"/>
            <a:ext cx="7367905" cy="390525"/>
          </a:xfrm>
          <a:prstGeom prst="rect">
            <a:avLst/>
          </a:prstGeom>
        </p:spPr>
        <p:txBody>
          <a:bodyPr vert="horz" wrap="square" lIns="0" tIns="11430" rIns="0" bIns="0" rtlCol="0" anchor="t">
            <a:spAutoFit/>
          </a:bodyPr>
          <a:lstStyle/>
          <a:p>
            <a:pPr marL="12700">
              <a:lnSpc>
                <a:spcPct val="100000"/>
              </a:lnSpc>
              <a:spcBef>
                <a:spcPts val="90"/>
              </a:spcBef>
            </a:pPr>
            <a:r>
              <a:rPr sz="1200" spc="-10">
                <a:latin typeface="Calibri"/>
                <a:cs typeface="Arial"/>
              </a:rPr>
              <a:t>Se</a:t>
            </a:r>
            <a:r>
              <a:rPr sz="1200" spc="15">
                <a:latin typeface="Calibri"/>
                <a:cs typeface="Arial"/>
              </a:rPr>
              <a:t> </a:t>
            </a:r>
            <a:r>
              <a:rPr sz="1200" spc="-25" err="1">
                <a:latin typeface="Calibri"/>
                <a:cs typeface="Arial"/>
              </a:rPr>
              <a:t>realiza</a:t>
            </a:r>
            <a:r>
              <a:rPr sz="1200" spc="125">
                <a:latin typeface="Calibri"/>
                <a:cs typeface="Arial"/>
              </a:rPr>
              <a:t> </a:t>
            </a:r>
            <a:r>
              <a:rPr sz="1200" spc="-15">
                <a:latin typeface="Calibri"/>
                <a:cs typeface="Arial"/>
              </a:rPr>
              <a:t>un</a:t>
            </a:r>
            <a:r>
              <a:rPr sz="1200" spc="20">
                <a:latin typeface="Calibri"/>
                <a:cs typeface="Arial"/>
              </a:rPr>
              <a:t> </a:t>
            </a:r>
            <a:r>
              <a:rPr sz="1200" spc="-25" err="1">
                <a:latin typeface="Calibri"/>
                <a:cs typeface="Arial"/>
              </a:rPr>
              <a:t>análisis</a:t>
            </a:r>
            <a:r>
              <a:rPr sz="1200" spc="155">
                <a:latin typeface="Calibri"/>
                <a:cs typeface="Arial"/>
              </a:rPr>
              <a:t> </a:t>
            </a:r>
            <a:r>
              <a:rPr sz="1200" spc="-20">
                <a:latin typeface="Calibri"/>
                <a:cs typeface="Arial"/>
              </a:rPr>
              <a:t>similar</a:t>
            </a:r>
            <a:r>
              <a:rPr sz="1200" spc="105">
                <a:latin typeface="Calibri"/>
                <a:cs typeface="Arial"/>
              </a:rPr>
              <a:t> </a:t>
            </a:r>
            <a:r>
              <a:rPr sz="1200" spc="-20">
                <a:latin typeface="Calibri"/>
                <a:cs typeface="Arial"/>
              </a:rPr>
              <a:t>que</a:t>
            </a:r>
            <a:r>
              <a:rPr sz="1200" spc="50">
                <a:latin typeface="Calibri"/>
                <a:cs typeface="Arial"/>
              </a:rPr>
              <a:t> </a:t>
            </a:r>
            <a:r>
              <a:rPr sz="1200" spc="-35" err="1">
                <a:latin typeface="Calibri"/>
                <a:cs typeface="Arial"/>
              </a:rPr>
              <a:t>en</a:t>
            </a:r>
            <a:r>
              <a:rPr sz="1200" spc="55">
                <a:latin typeface="Calibri"/>
                <a:cs typeface="Arial"/>
              </a:rPr>
              <a:t> </a:t>
            </a:r>
            <a:r>
              <a:rPr sz="1200" spc="-15">
                <a:latin typeface="Calibri"/>
                <a:cs typeface="Arial"/>
              </a:rPr>
              <a:t>la</a:t>
            </a:r>
            <a:r>
              <a:rPr sz="1200" spc="15">
                <a:latin typeface="Calibri"/>
                <a:cs typeface="Arial"/>
              </a:rPr>
              <a:t> </a:t>
            </a:r>
            <a:r>
              <a:rPr sz="1200" spc="-15" err="1">
                <a:latin typeface="Calibri"/>
                <a:cs typeface="Arial"/>
              </a:rPr>
              <a:t>filmina</a:t>
            </a:r>
            <a:r>
              <a:rPr sz="1200" spc="50">
                <a:latin typeface="Calibri"/>
                <a:cs typeface="Arial"/>
              </a:rPr>
              <a:t> </a:t>
            </a:r>
            <a:r>
              <a:rPr sz="1200" spc="-30">
                <a:latin typeface="Calibri"/>
                <a:cs typeface="Arial"/>
              </a:rPr>
              <a:t>anterior,</a:t>
            </a:r>
            <a:r>
              <a:rPr sz="1200" spc="210">
                <a:latin typeface="Calibri"/>
                <a:cs typeface="Arial"/>
              </a:rPr>
              <a:t> </a:t>
            </a:r>
            <a:r>
              <a:rPr sz="1200" spc="-25" err="1">
                <a:latin typeface="Calibri"/>
                <a:cs typeface="Arial"/>
              </a:rPr>
              <a:t>pero</a:t>
            </a:r>
            <a:r>
              <a:rPr sz="1200" spc="50">
                <a:latin typeface="Calibri"/>
                <a:cs typeface="Arial"/>
              </a:rPr>
              <a:t> </a:t>
            </a:r>
            <a:r>
              <a:rPr sz="1200" spc="-20" err="1">
                <a:latin typeface="Calibri"/>
                <a:cs typeface="Arial"/>
              </a:rPr>
              <a:t>segregando</a:t>
            </a:r>
            <a:r>
              <a:rPr sz="1200" spc="170">
                <a:latin typeface="Calibri"/>
                <a:cs typeface="Arial"/>
              </a:rPr>
              <a:t> </a:t>
            </a:r>
            <a:r>
              <a:rPr sz="1200" spc="-30" err="1">
                <a:latin typeface="Calibri"/>
                <a:cs typeface="Arial"/>
              </a:rPr>
              <a:t>por</a:t>
            </a:r>
            <a:r>
              <a:rPr sz="1200" spc="70">
                <a:latin typeface="Calibri"/>
                <a:cs typeface="Arial"/>
              </a:rPr>
              <a:t> </a:t>
            </a:r>
            <a:r>
              <a:rPr sz="1200" spc="-35" err="1">
                <a:latin typeface="Calibri"/>
                <a:cs typeface="Arial"/>
              </a:rPr>
              <a:t>nivel</a:t>
            </a:r>
            <a:r>
              <a:rPr sz="1200" spc="125">
                <a:latin typeface="Calibri"/>
                <a:cs typeface="Arial"/>
              </a:rPr>
              <a:t> </a:t>
            </a:r>
            <a:r>
              <a:rPr sz="1200" spc="-15">
                <a:latin typeface="Calibri"/>
                <a:cs typeface="Arial"/>
              </a:rPr>
              <a:t>de</a:t>
            </a:r>
            <a:r>
              <a:rPr sz="1200" spc="55">
                <a:latin typeface="Calibri"/>
                <a:cs typeface="Arial"/>
              </a:rPr>
              <a:t> </a:t>
            </a:r>
            <a:r>
              <a:rPr sz="1200" spc="-25" err="1">
                <a:latin typeface="Calibri"/>
                <a:cs typeface="Arial"/>
              </a:rPr>
              <a:t>estudios</a:t>
            </a:r>
            <a:r>
              <a:rPr sz="1200" spc="155">
                <a:latin typeface="Calibri"/>
                <a:cs typeface="Arial"/>
              </a:rPr>
              <a:t> </a:t>
            </a:r>
            <a:r>
              <a:rPr sz="1200" spc="-20" err="1">
                <a:latin typeface="Calibri"/>
                <a:cs typeface="Arial"/>
              </a:rPr>
              <a:t>dentro</a:t>
            </a:r>
            <a:r>
              <a:rPr sz="1200" spc="95">
                <a:latin typeface="Calibri"/>
                <a:cs typeface="Arial"/>
              </a:rPr>
              <a:t> </a:t>
            </a:r>
            <a:r>
              <a:rPr sz="1200" spc="-15">
                <a:latin typeface="Calibri"/>
                <a:cs typeface="Arial"/>
              </a:rPr>
              <a:t>de</a:t>
            </a:r>
            <a:r>
              <a:rPr sz="1200" spc="15">
                <a:latin typeface="Calibri"/>
                <a:cs typeface="Arial"/>
              </a:rPr>
              <a:t> </a:t>
            </a:r>
            <a:r>
              <a:rPr sz="1200" spc="-20" err="1">
                <a:latin typeface="Calibri"/>
                <a:cs typeface="Arial"/>
              </a:rPr>
              <a:t>cada</a:t>
            </a:r>
            <a:endParaRPr lang="es-ES" sz="1200" err="1">
              <a:latin typeface="Calibri"/>
              <a:cs typeface="Arial"/>
            </a:endParaRPr>
          </a:p>
          <a:p>
            <a:pPr marL="12700">
              <a:lnSpc>
                <a:spcPct val="100000"/>
              </a:lnSpc>
              <a:spcBef>
                <a:spcPts val="50"/>
              </a:spcBef>
            </a:pPr>
            <a:r>
              <a:rPr sz="1150" err="1">
                <a:latin typeface="Calibri"/>
                <a:cs typeface="Arial"/>
              </a:rPr>
              <a:t>categoría</a:t>
            </a:r>
            <a:r>
              <a:rPr sz="1150" spc="155">
                <a:latin typeface="Calibri"/>
                <a:cs typeface="Arial"/>
              </a:rPr>
              <a:t> </a:t>
            </a:r>
            <a:r>
              <a:rPr sz="1150" spc="10">
                <a:latin typeface="Calibri"/>
                <a:cs typeface="Arial"/>
              </a:rPr>
              <a:t>de </a:t>
            </a:r>
            <a:r>
              <a:rPr sz="1150" spc="5">
                <a:latin typeface="Calibri"/>
                <a:cs typeface="Arial"/>
              </a:rPr>
              <a:t>status.</a:t>
            </a:r>
            <a:endParaRPr sz="1150">
              <a:latin typeface="Calibri"/>
              <a:cs typeface="Arial"/>
            </a:endParaRPr>
          </a:p>
        </p:txBody>
      </p:sp>
      <p:sp>
        <p:nvSpPr>
          <p:cNvPr id="5" name="object 5"/>
          <p:cNvSpPr txBox="1"/>
          <p:nvPr/>
        </p:nvSpPr>
        <p:spPr>
          <a:xfrm>
            <a:off x="693216" y="374726"/>
            <a:ext cx="4648835" cy="514350"/>
          </a:xfrm>
          <a:prstGeom prst="rect">
            <a:avLst/>
          </a:prstGeom>
        </p:spPr>
        <p:txBody>
          <a:bodyPr vert="horz" wrap="square" lIns="0" tIns="13335" rIns="0" bIns="0" rtlCol="0">
            <a:spAutoFit/>
          </a:bodyPr>
          <a:lstStyle/>
          <a:p>
            <a:pPr marL="12700">
              <a:lnSpc>
                <a:spcPct val="100000"/>
              </a:lnSpc>
              <a:spcBef>
                <a:spcPts val="105"/>
              </a:spcBef>
            </a:pPr>
            <a:r>
              <a:rPr sz="3200" b="1" spc="-10">
                <a:solidFill>
                  <a:srgbClr val="1B4586"/>
                </a:solidFill>
                <a:latin typeface="Trebuchet MS"/>
                <a:cs typeface="Trebuchet MS"/>
              </a:rPr>
              <a:t>ANÁLISIS</a:t>
            </a:r>
            <a:r>
              <a:rPr sz="3200" b="1" spc="-15">
                <a:solidFill>
                  <a:srgbClr val="1B4586"/>
                </a:solidFill>
                <a:latin typeface="Trebuchet MS"/>
                <a:cs typeface="Trebuchet MS"/>
              </a:rPr>
              <a:t> </a:t>
            </a:r>
            <a:r>
              <a:rPr sz="3200" b="1" spc="-45">
                <a:solidFill>
                  <a:srgbClr val="1B4586"/>
                </a:solidFill>
                <a:latin typeface="Trebuchet MS"/>
                <a:cs typeface="Trebuchet MS"/>
              </a:rPr>
              <a:t>EXPLORATORIO</a:t>
            </a:r>
            <a:endParaRPr sz="3200">
              <a:latin typeface="Trebuchet MS"/>
              <a:cs typeface="Trebuchet MS"/>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9216" y="2631694"/>
            <a:ext cx="7816215" cy="1950919"/>
          </a:xfrm>
          <a:prstGeom prst="rect">
            <a:avLst/>
          </a:prstGeom>
        </p:spPr>
        <p:txBody>
          <a:bodyPr vert="horz" wrap="square" lIns="0" tIns="17145" rIns="0" bIns="0" rtlCol="0" anchor="t">
            <a:spAutoFit/>
          </a:bodyPr>
          <a:lstStyle/>
          <a:p>
            <a:pPr marL="12700">
              <a:lnSpc>
                <a:spcPct val="100000"/>
              </a:lnSpc>
              <a:spcBef>
                <a:spcPts val="135"/>
              </a:spcBef>
            </a:pPr>
            <a:r>
              <a:rPr sz="1200" spc="5">
                <a:latin typeface="Calibri"/>
                <a:cs typeface="Arial"/>
              </a:rPr>
              <a:t>Según</a:t>
            </a:r>
            <a:r>
              <a:rPr sz="1200" spc="95">
                <a:latin typeface="Calibri"/>
                <a:cs typeface="Arial"/>
              </a:rPr>
              <a:t> </a:t>
            </a:r>
            <a:r>
              <a:rPr sz="1200" spc="-15">
                <a:latin typeface="Calibri"/>
                <a:cs typeface="Arial"/>
              </a:rPr>
              <a:t>el</a:t>
            </a:r>
            <a:r>
              <a:rPr sz="1200" spc="65">
                <a:latin typeface="Calibri"/>
                <a:cs typeface="Arial"/>
              </a:rPr>
              <a:t> </a:t>
            </a:r>
            <a:r>
              <a:rPr sz="1200" spc="-15">
                <a:latin typeface="Calibri"/>
                <a:cs typeface="Arial"/>
              </a:rPr>
              <a:t>nivel</a:t>
            </a:r>
            <a:r>
              <a:rPr sz="1200" spc="170">
                <a:latin typeface="Calibri"/>
                <a:cs typeface="Arial"/>
              </a:rPr>
              <a:t> </a:t>
            </a:r>
            <a:r>
              <a:rPr sz="1200" spc="10">
                <a:latin typeface="Calibri"/>
                <a:cs typeface="Arial"/>
              </a:rPr>
              <a:t>de</a:t>
            </a:r>
            <a:r>
              <a:rPr sz="1200" spc="30">
                <a:latin typeface="Calibri"/>
                <a:cs typeface="Arial"/>
              </a:rPr>
              <a:t> </a:t>
            </a:r>
            <a:r>
              <a:rPr sz="1200">
                <a:latin typeface="Calibri"/>
                <a:cs typeface="Arial"/>
              </a:rPr>
              <a:t>estudios</a:t>
            </a:r>
            <a:r>
              <a:rPr sz="1200" spc="165">
                <a:latin typeface="Calibri"/>
                <a:cs typeface="Arial"/>
              </a:rPr>
              <a:t> </a:t>
            </a:r>
            <a:r>
              <a:rPr sz="1200">
                <a:latin typeface="Calibri"/>
                <a:cs typeface="Arial"/>
              </a:rPr>
              <a:t>alcanzados,</a:t>
            </a:r>
            <a:r>
              <a:rPr sz="1200" spc="175">
                <a:latin typeface="Calibri"/>
                <a:cs typeface="Arial"/>
              </a:rPr>
              <a:t> </a:t>
            </a:r>
            <a:r>
              <a:rPr sz="1200" spc="-5">
                <a:latin typeface="Calibri"/>
                <a:cs typeface="Arial"/>
              </a:rPr>
              <a:t>podemos</a:t>
            </a:r>
            <a:r>
              <a:rPr sz="1200" spc="204">
                <a:latin typeface="Calibri"/>
                <a:cs typeface="Arial"/>
              </a:rPr>
              <a:t> </a:t>
            </a:r>
            <a:r>
              <a:rPr sz="1200">
                <a:latin typeface="Calibri"/>
                <a:cs typeface="Arial"/>
              </a:rPr>
              <a:t>decir:</a:t>
            </a:r>
            <a:endParaRPr lang="es-ES" sz="1200">
              <a:latin typeface="Calibri"/>
              <a:cs typeface="Arial"/>
            </a:endParaRPr>
          </a:p>
          <a:p>
            <a:pPr>
              <a:lnSpc>
                <a:spcPct val="100000"/>
              </a:lnSpc>
              <a:spcBef>
                <a:spcPts val="35"/>
              </a:spcBef>
            </a:pPr>
            <a:endParaRPr sz="1200">
              <a:latin typeface="Calibri"/>
              <a:cs typeface="Arial"/>
            </a:endParaRPr>
          </a:p>
          <a:p>
            <a:pPr marL="469900" indent="-357505" algn="just">
              <a:lnSpc>
                <a:spcPct val="100000"/>
              </a:lnSpc>
              <a:spcBef>
                <a:spcPts val="5"/>
              </a:spcBef>
              <a:buAutoNum type="arabicPeriod"/>
              <a:tabLst>
                <a:tab pos="469900" algn="l"/>
                <a:tab pos="470534" algn="l"/>
              </a:tabLst>
            </a:pPr>
            <a:r>
              <a:rPr sz="1200" spc="20">
                <a:latin typeface="Calibri"/>
                <a:cs typeface="Arial"/>
              </a:rPr>
              <a:t>Para</a:t>
            </a:r>
            <a:r>
              <a:rPr sz="1200" spc="-10">
                <a:latin typeface="Calibri"/>
                <a:cs typeface="Arial"/>
              </a:rPr>
              <a:t> </a:t>
            </a:r>
            <a:r>
              <a:rPr sz="1200" spc="30" err="1">
                <a:latin typeface="Calibri"/>
                <a:cs typeface="Arial"/>
              </a:rPr>
              <a:t>cada</a:t>
            </a:r>
            <a:r>
              <a:rPr sz="1200">
                <a:latin typeface="Calibri"/>
                <a:cs typeface="Arial"/>
              </a:rPr>
              <a:t> </a:t>
            </a:r>
            <a:r>
              <a:rPr sz="1200" spc="15" err="1">
                <a:latin typeface="Calibri"/>
                <a:cs typeface="Arial"/>
              </a:rPr>
              <a:t>nivel</a:t>
            </a:r>
            <a:r>
              <a:rPr sz="1200" spc="35">
                <a:latin typeface="Calibri"/>
                <a:cs typeface="Arial"/>
              </a:rPr>
              <a:t> </a:t>
            </a:r>
            <a:r>
              <a:rPr sz="1200" spc="30">
                <a:latin typeface="Calibri"/>
                <a:cs typeface="Arial"/>
              </a:rPr>
              <a:t>de </a:t>
            </a:r>
            <a:r>
              <a:rPr sz="1200" spc="15">
                <a:latin typeface="Calibri"/>
                <a:cs typeface="Arial"/>
              </a:rPr>
              <a:t>status,</a:t>
            </a:r>
            <a:r>
              <a:rPr sz="1200" spc="45">
                <a:latin typeface="Calibri"/>
                <a:cs typeface="Arial"/>
              </a:rPr>
              <a:t> </a:t>
            </a:r>
            <a:r>
              <a:rPr sz="1200" spc="20">
                <a:latin typeface="Calibri"/>
                <a:cs typeface="Arial"/>
              </a:rPr>
              <a:t>la</a:t>
            </a:r>
            <a:r>
              <a:rPr sz="1200" spc="30">
                <a:latin typeface="Calibri"/>
                <a:cs typeface="Arial"/>
              </a:rPr>
              <a:t> </a:t>
            </a:r>
            <a:r>
              <a:rPr sz="1200" spc="15" err="1">
                <a:latin typeface="Calibri"/>
                <a:cs typeface="Arial"/>
              </a:rPr>
              <a:t>distribución</a:t>
            </a:r>
            <a:r>
              <a:rPr sz="1200" spc="40">
                <a:latin typeface="Calibri"/>
                <a:cs typeface="Arial"/>
              </a:rPr>
              <a:t> </a:t>
            </a:r>
            <a:r>
              <a:rPr sz="1200" spc="30">
                <a:latin typeface="Calibri"/>
                <a:cs typeface="Arial"/>
              </a:rPr>
              <a:t>de</a:t>
            </a:r>
            <a:r>
              <a:rPr sz="1200" spc="35">
                <a:latin typeface="Calibri"/>
                <a:cs typeface="Arial"/>
              </a:rPr>
              <a:t> </a:t>
            </a:r>
            <a:r>
              <a:rPr sz="1200" spc="5">
                <a:latin typeface="Calibri"/>
                <a:cs typeface="Arial"/>
              </a:rPr>
              <a:t>las</a:t>
            </a:r>
            <a:r>
              <a:rPr sz="1200" spc="65">
                <a:latin typeface="Calibri"/>
                <a:cs typeface="Arial"/>
              </a:rPr>
              <a:t> </a:t>
            </a:r>
            <a:r>
              <a:rPr sz="1200" spc="15">
                <a:latin typeface="Calibri"/>
                <a:cs typeface="Arial"/>
              </a:rPr>
              <a:t>personas</a:t>
            </a:r>
            <a:r>
              <a:rPr sz="1200" spc="105">
                <a:latin typeface="Calibri"/>
                <a:cs typeface="Arial"/>
              </a:rPr>
              <a:t> </a:t>
            </a:r>
            <a:r>
              <a:rPr sz="1200" spc="10" err="1">
                <a:latin typeface="Calibri"/>
                <a:cs typeface="Arial"/>
              </a:rPr>
              <a:t>en</a:t>
            </a:r>
            <a:r>
              <a:rPr sz="1200" spc="30">
                <a:latin typeface="Calibri"/>
                <a:cs typeface="Arial"/>
              </a:rPr>
              <a:t> </a:t>
            </a:r>
            <a:r>
              <a:rPr sz="1200" spc="15" err="1">
                <a:latin typeface="Calibri"/>
                <a:cs typeface="Arial"/>
              </a:rPr>
              <a:t>función</a:t>
            </a:r>
            <a:r>
              <a:rPr sz="1200" spc="65">
                <a:latin typeface="Calibri"/>
                <a:cs typeface="Arial"/>
              </a:rPr>
              <a:t> </a:t>
            </a:r>
            <a:r>
              <a:rPr sz="1200" spc="30">
                <a:latin typeface="Calibri"/>
                <a:cs typeface="Arial"/>
              </a:rPr>
              <a:t>de</a:t>
            </a:r>
            <a:r>
              <a:rPr sz="1200" spc="-5">
                <a:latin typeface="Calibri"/>
                <a:cs typeface="Arial"/>
              </a:rPr>
              <a:t> </a:t>
            </a:r>
            <a:r>
              <a:rPr sz="1200" spc="25" err="1">
                <a:latin typeface="Calibri"/>
                <a:cs typeface="Arial"/>
              </a:rPr>
              <a:t>su</a:t>
            </a:r>
            <a:r>
              <a:rPr sz="1200" spc="30">
                <a:latin typeface="Calibri"/>
                <a:cs typeface="Arial"/>
              </a:rPr>
              <a:t> </a:t>
            </a:r>
            <a:r>
              <a:rPr sz="1200" spc="15" err="1">
                <a:latin typeface="Calibri"/>
                <a:cs typeface="Arial"/>
              </a:rPr>
              <a:t>nivel</a:t>
            </a:r>
            <a:r>
              <a:rPr sz="1200" spc="70">
                <a:latin typeface="Calibri"/>
                <a:cs typeface="Arial"/>
              </a:rPr>
              <a:t> </a:t>
            </a:r>
            <a:r>
              <a:rPr sz="1200" spc="15" err="1">
                <a:latin typeface="Calibri"/>
                <a:cs typeface="Arial"/>
              </a:rPr>
              <a:t>educativo</a:t>
            </a:r>
            <a:r>
              <a:rPr sz="1200" spc="75">
                <a:latin typeface="Calibri"/>
                <a:cs typeface="Arial"/>
              </a:rPr>
              <a:t> </a:t>
            </a:r>
            <a:r>
              <a:rPr sz="1200" spc="-5">
                <a:latin typeface="Calibri"/>
                <a:cs typeface="Arial"/>
              </a:rPr>
              <a:t>es</a:t>
            </a:r>
            <a:r>
              <a:rPr sz="1200" spc="95">
                <a:latin typeface="Calibri"/>
                <a:cs typeface="Arial"/>
              </a:rPr>
              <a:t> </a:t>
            </a:r>
            <a:r>
              <a:rPr sz="1200" spc="20" err="1">
                <a:latin typeface="Calibri"/>
                <a:cs typeface="Arial"/>
              </a:rPr>
              <a:t>muy</a:t>
            </a:r>
            <a:r>
              <a:rPr sz="1200" spc="30">
                <a:latin typeface="Calibri"/>
                <a:cs typeface="Arial"/>
              </a:rPr>
              <a:t> </a:t>
            </a:r>
            <a:r>
              <a:rPr sz="1200" spc="15">
                <a:latin typeface="Calibri"/>
                <a:cs typeface="Arial"/>
              </a:rPr>
              <a:t>similar</a:t>
            </a:r>
            <a:r>
              <a:rPr sz="1200" spc="90">
                <a:latin typeface="Calibri"/>
                <a:cs typeface="Arial"/>
              </a:rPr>
              <a:t> </a:t>
            </a:r>
            <a:r>
              <a:rPr sz="1200" spc="5" err="1">
                <a:latin typeface="Calibri"/>
                <a:cs typeface="Arial"/>
              </a:rPr>
              <a:t>en</a:t>
            </a:r>
            <a:endParaRPr lang="es-AR" sz="1200" dirty="0">
              <a:latin typeface="Calibri"/>
              <a:cs typeface="Arial"/>
            </a:endParaRPr>
          </a:p>
          <a:p>
            <a:pPr marL="469900" algn="just">
              <a:lnSpc>
                <a:spcPct val="100000"/>
              </a:lnSpc>
              <a:spcBef>
                <a:spcPts val="225"/>
              </a:spcBef>
            </a:pPr>
            <a:r>
              <a:rPr sz="1200" spc="-30" err="1">
                <a:latin typeface="Calibri"/>
                <a:cs typeface="Arial"/>
              </a:rPr>
              <a:t>todos</a:t>
            </a:r>
            <a:r>
              <a:rPr sz="1200" spc="120">
                <a:latin typeface="Calibri"/>
                <a:cs typeface="Arial"/>
              </a:rPr>
              <a:t> </a:t>
            </a:r>
            <a:r>
              <a:rPr sz="1200" spc="-30" err="1">
                <a:latin typeface="Calibri"/>
                <a:cs typeface="Arial"/>
              </a:rPr>
              <a:t>los</a:t>
            </a:r>
            <a:r>
              <a:rPr sz="1200" spc="25">
                <a:latin typeface="Calibri"/>
                <a:cs typeface="Arial"/>
              </a:rPr>
              <a:t> </a:t>
            </a:r>
            <a:r>
              <a:rPr sz="1200" spc="-25" err="1">
                <a:latin typeface="Calibri"/>
                <a:cs typeface="Arial"/>
              </a:rPr>
              <a:t>niveles</a:t>
            </a:r>
            <a:r>
              <a:rPr sz="1200" spc="-25">
                <a:latin typeface="Calibri"/>
                <a:cs typeface="Arial"/>
              </a:rPr>
              <a:t>.</a:t>
            </a:r>
            <a:endParaRPr lang="es-AR" sz="1200" dirty="0">
              <a:latin typeface="Calibri"/>
              <a:cs typeface="Arial"/>
            </a:endParaRPr>
          </a:p>
          <a:p>
            <a:pPr marL="469900" marR="5080" indent="-356870" algn="just">
              <a:lnSpc>
                <a:spcPct val="117700"/>
              </a:lnSpc>
              <a:spcBef>
                <a:spcPts val="1080"/>
              </a:spcBef>
              <a:buAutoNum type="arabicPeriod" startAt="2"/>
              <a:tabLst>
                <a:tab pos="469900" algn="l"/>
                <a:tab pos="470534" algn="l"/>
              </a:tabLst>
            </a:pPr>
            <a:r>
              <a:rPr sz="1200" spc="-10">
                <a:latin typeface="Calibri"/>
                <a:cs typeface="Arial"/>
              </a:rPr>
              <a:t>No</a:t>
            </a:r>
            <a:r>
              <a:rPr sz="1200" spc="125">
                <a:latin typeface="Calibri"/>
                <a:cs typeface="Arial"/>
              </a:rPr>
              <a:t> </a:t>
            </a:r>
            <a:r>
              <a:rPr sz="1200" spc="-5">
                <a:latin typeface="Calibri"/>
                <a:cs typeface="Arial"/>
              </a:rPr>
              <a:t>obstante</a:t>
            </a:r>
            <a:r>
              <a:rPr sz="1200" spc="135">
                <a:latin typeface="Calibri"/>
                <a:cs typeface="Arial"/>
              </a:rPr>
              <a:t> </a:t>
            </a:r>
            <a:r>
              <a:rPr sz="1200" spc="-10" err="1">
                <a:latin typeface="Calibri"/>
                <a:cs typeface="Arial"/>
              </a:rPr>
              <a:t>ello</a:t>
            </a:r>
            <a:r>
              <a:rPr sz="1200" spc="-10">
                <a:latin typeface="Calibri"/>
                <a:cs typeface="Arial"/>
              </a:rPr>
              <a:t>,</a:t>
            </a:r>
            <a:r>
              <a:rPr sz="1200" spc="135">
                <a:latin typeface="Calibri"/>
                <a:cs typeface="Arial"/>
              </a:rPr>
              <a:t> </a:t>
            </a:r>
            <a:r>
              <a:rPr sz="1200" spc="-15">
                <a:latin typeface="Calibri"/>
                <a:cs typeface="Arial"/>
              </a:rPr>
              <a:t>al</a:t>
            </a:r>
            <a:r>
              <a:rPr sz="1200" spc="125">
                <a:latin typeface="Calibri"/>
                <a:cs typeface="Arial"/>
              </a:rPr>
              <a:t> </a:t>
            </a:r>
            <a:r>
              <a:rPr sz="1200" b="1" spc="-10" err="1">
                <a:latin typeface="Calibri"/>
                <a:cs typeface="Arial"/>
              </a:rPr>
              <a:t>incrementar</a:t>
            </a:r>
            <a:r>
              <a:rPr sz="1200" b="1" spc="114">
                <a:latin typeface="Calibri"/>
                <a:cs typeface="Arial"/>
              </a:rPr>
              <a:t> </a:t>
            </a:r>
            <a:r>
              <a:rPr sz="1200" b="1" spc="5" err="1">
                <a:latin typeface="Calibri"/>
                <a:cs typeface="Arial"/>
              </a:rPr>
              <a:t>el</a:t>
            </a:r>
            <a:r>
              <a:rPr sz="1200" b="1" spc="130">
                <a:latin typeface="Calibri"/>
                <a:cs typeface="Arial"/>
              </a:rPr>
              <a:t> </a:t>
            </a:r>
            <a:r>
              <a:rPr sz="1200" b="1" spc="-10" err="1">
                <a:latin typeface="Calibri"/>
                <a:cs typeface="Arial"/>
              </a:rPr>
              <a:t>nivel</a:t>
            </a:r>
            <a:r>
              <a:rPr sz="1200" b="1" spc="130">
                <a:latin typeface="Calibri"/>
                <a:cs typeface="Arial"/>
              </a:rPr>
              <a:t> </a:t>
            </a:r>
            <a:r>
              <a:rPr sz="1200" b="1" spc="5">
                <a:latin typeface="Calibri"/>
                <a:cs typeface="Arial"/>
              </a:rPr>
              <a:t>de</a:t>
            </a:r>
            <a:r>
              <a:rPr sz="1200" b="1" spc="125">
                <a:latin typeface="Calibri"/>
                <a:cs typeface="Arial"/>
              </a:rPr>
              <a:t> </a:t>
            </a:r>
            <a:r>
              <a:rPr sz="1200" b="1" spc="-5">
                <a:latin typeface="Calibri"/>
                <a:cs typeface="Arial"/>
              </a:rPr>
              <a:t>status</a:t>
            </a:r>
            <a:r>
              <a:rPr sz="1200" spc="-5">
                <a:latin typeface="Calibri"/>
                <a:cs typeface="Arial"/>
              </a:rPr>
              <a:t>,</a:t>
            </a:r>
            <a:r>
              <a:rPr sz="1200" spc="95">
                <a:latin typeface="Calibri"/>
                <a:cs typeface="Arial"/>
              </a:rPr>
              <a:t> </a:t>
            </a:r>
            <a:r>
              <a:rPr sz="1200" spc="15">
                <a:latin typeface="Calibri"/>
                <a:cs typeface="Arial"/>
              </a:rPr>
              <a:t>se</a:t>
            </a:r>
            <a:r>
              <a:rPr sz="1200" spc="85">
                <a:latin typeface="Calibri"/>
                <a:cs typeface="Arial"/>
              </a:rPr>
              <a:t> </a:t>
            </a:r>
            <a:r>
              <a:rPr sz="1200" spc="-5" err="1">
                <a:latin typeface="Calibri"/>
                <a:cs typeface="Arial"/>
              </a:rPr>
              <a:t>puede</a:t>
            </a:r>
            <a:r>
              <a:rPr sz="1200" spc="130">
                <a:latin typeface="Calibri"/>
                <a:cs typeface="Arial"/>
              </a:rPr>
              <a:t> </a:t>
            </a:r>
            <a:r>
              <a:rPr sz="1200" spc="-5" err="1">
                <a:latin typeface="Calibri"/>
                <a:cs typeface="Arial"/>
              </a:rPr>
              <a:t>observar</a:t>
            </a:r>
            <a:r>
              <a:rPr sz="1200" spc="145">
                <a:latin typeface="Calibri"/>
                <a:cs typeface="Arial"/>
              </a:rPr>
              <a:t> </a:t>
            </a:r>
            <a:r>
              <a:rPr sz="1200" spc="-15">
                <a:latin typeface="Calibri"/>
                <a:cs typeface="Arial"/>
              </a:rPr>
              <a:t>un</a:t>
            </a:r>
            <a:r>
              <a:rPr sz="1200" spc="125">
                <a:latin typeface="Calibri"/>
                <a:cs typeface="Arial"/>
              </a:rPr>
              <a:t> </a:t>
            </a:r>
            <a:r>
              <a:rPr sz="1200" b="1" spc="-5" err="1">
                <a:latin typeface="Calibri"/>
                <a:cs typeface="Arial"/>
              </a:rPr>
              <a:t>incremento</a:t>
            </a:r>
            <a:r>
              <a:rPr sz="1200" b="1" spc="130">
                <a:latin typeface="Calibri"/>
                <a:cs typeface="Arial"/>
              </a:rPr>
              <a:t> </a:t>
            </a:r>
            <a:r>
              <a:rPr sz="1200" b="1" spc="-5" err="1">
                <a:latin typeface="Calibri"/>
                <a:cs typeface="Arial"/>
              </a:rPr>
              <a:t>porcentual</a:t>
            </a:r>
            <a:r>
              <a:rPr sz="1200" b="1" spc="175">
                <a:latin typeface="Calibri"/>
                <a:cs typeface="Arial"/>
              </a:rPr>
              <a:t> </a:t>
            </a:r>
            <a:r>
              <a:rPr sz="1200" spc="-35" err="1">
                <a:latin typeface="Calibri"/>
                <a:cs typeface="Arial"/>
              </a:rPr>
              <a:t>en</a:t>
            </a:r>
            <a:r>
              <a:rPr sz="1200" spc="125">
                <a:latin typeface="Calibri"/>
                <a:cs typeface="Arial"/>
              </a:rPr>
              <a:t> </a:t>
            </a:r>
            <a:r>
              <a:rPr sz="1200" spc="15">
                <a:latin typeface="Calibri"/>
                <a:cs typeface="Arial"/>
              </a:rPr>
              <a:t>la</a:t>
            </a:r>
            <a:r>
              <a:rPr lang="es-ES" sz="1200" spc="15">
                <a:latin typeface="Calibri"/>
                <a:cs typeface="Arial"/>
              </a:rPr>
              <a:t> </a:t>
            </a:r>
            <a:r>
              <a:rPr sz="1200" spc="-320">
                <a:latin typeface="Calibri"/>
                <a:cs typeface="Arial"/>
              </a:rPr>
              <a:t> </a:t>
            </a:r>
            <a:r>
              <a:rPr sz="1200" spc="-20" err="1">
                <a:latin typeface="Calibri"/>
                <a:cs typeface="Arial"/>
              </a:rPr>
              <a:t>categoría</a:t>
            </a:r>
            <a:r>
              <a:rPr sz="1200" spc="160">
                <a:latin typeface="Calibri"/>
                <a:cs typeface="Arial"/>
              </a:rPr>
              <a:t> </a:t>
            </a:r>
            <a:r>
              <a:rPr sz="1200" b="1" spc="-20">
                <a:latin typeface="Calibri"/>
                <a:cs typeface="Arial"/>
              </a:rPr>
              <a:t>'Higher</a:t>
            </a:r>
            <a:r>
              <a:rPr sz="1200" b="1" spc="110">
                <a:latin typeface="Calibri"/>
                <a:cs typeface="Arial"/>
              </a:rPr>
              <a:t> </a:t>
            </a:r>
            <a:r>
              <a:rPr sz="1200" b="1" spc="-15">
                <a:latin typeface="Calibri"/>
                <a:cs typeface="Arial"/>
              </a:rPr>
              <a:t>education'</a:t>
            </a:r>
            <a:r>
              <a:rPr sz="1200" spc="-15">
                <a:latin typeface="Calibri"/>
                <a:cs typeface="Arial"/>
              </a:rPr>
              <a:t>,</a:t>
            </a:r>
            <a:r>
              <a:rPr sz="1200" spc="130">
                <a:latin typeface="Calibri"/>
                <a:cs typeface="Arial"/>
              </a:rPr>
              <a:t> </a:t>
            </a:r>
            <a:r>
              <a:rPr sz="1200" spc="-5">
                <a:latin typeface="Calibri"/>
                <a:cs typeface="Arial"/>
              </a:rPr>
              <a:t>y</a:t>
            </a:r>
            <a:r>
              <a:rPr sz="1200" spc="5">
                <a:latin typeface="Calibri"/>
                <a:cs typeface="Arial"/>
              </a:rPr>
              <a:t> </a:t>
            </a:r>
            <a:r>
              <a:rPr sz="1200" spc="-15">
                <a:latin typeface="Calibri"/>
                <a:cs typeface="Arial"/>
              </a:rPr>
              <a:t>un</a:t>
            </a:r>
            <a:r>
              <a:rPr sz="1200" spc="15">
                <a:latin typeface="Calibri"/>
                <a:cs typeface="Arial"/>
              </a:rPr>
              <a:t> </a:t>
            </a:r>
            <a:r>
              <a:rPr sz="1200" b="1" spc="-20" err="1">
                <a:latin typeface="Calibri"/>
                <a:cs typeface="Arial"/>
              </a:rPr>
              <a:t>decremento</a:t>
            </a:r>
            <a:r>
              <a:rPr sz="1200" b="1" spc="130">
                <a:latin typeface="Calibri"/>
                <a:cs typeface="Arial"/>
              </a:rPr>
              <a:t> </a:t>
            </a:r>
            <a:r>
              <a:rPr sz="1200" spc="-35" err="1">
                <a:latin typeface="Calibri"/>
                <a:cs typeface="Arial"/>
              </a:rPr>
              <a:t>en</a:t>
            </a:r>
            <a:r>
              <a:rPr sz="1200" spc="85">
                <a:latin typeface="Calibri"/>
                <a:cs typeface="Arial"/>
              </a:rPr>
              <a:t> </a:t>
            </a:r>
            <a:r>
              <a:rPr sz="1200" spc="-10">
                <a:latin typeface="Calibri"/>
                <a:cs typeface="Arial"/>
              </a:rPr>
              <a:t>la</a:t>
            </a:r>
            <a:r>
              <a:rPr sz="1200" spc="15">
                <a:latin typeface="Calibri"/>
                <a:cs typeface="Arial"/>
              </a:rPr>
              <a:t> </a:t>
            </a:r>
            <a:r>
              <a:rPr sz="1200" spc="-20" err="1">
                <a:latin typeface="Calibri"/>
                <a:cs typeface="Arial"/>
              </a:rPr>
              <a:t>categoría</a:t>
            </a:r>
            <a:r>
              <a:rPr sz="1200" spc="160">
                <a:latin typeface="Calibri"/>
                <a:cs typeface="Arial"/>
              </a:rPr>
              <a:t> </a:t>
            </a:r>
            <a:r>
              <a:rPr sz="1200" b="1" spc="-15">
                <a:latin typeface="Calibri"/>
                <a:cs typeface="Arial"/>
              </a:rPr>
              <a:t>'Secondary</a:t>
            </a:r>
            <a:r>
              <a:rPr sz="1200" b="1" spc="95">
                <a:latin typeface="Calibri"/>
                <a:cs typeface="Arial"/>
              </a:rPr>
              <a:t> </a:t>
            </a:r>
            <a:r>
              <a:rPr sz="1200" b="1" spc="-5">
                <a:latin typeface="Calibri"/>
                <a:cs typeface="Arial"/>
              </a:rPr>
              <a:t>/</a:t>
            </a:r>
            <a:r>
              <a:rPr sz="1200" b="1" spc="20">
                <a:latin typeface="Calibri"/>
                <a:cs typeface="Arial"/>
              </a:rPr>
              <a:t> </a:t>
            </a:r>
            <a:r>
              <a:rPr sz="1200" b="1" spc="-15">
                <a:latin typeface="Calibri"/>
                <a:cs typeface="Arial"/>
              </a:rPr>
              <a:t>Secondary</a:t>
            </a:r>
            <a:r>
              <a:rPr sz="1200" b="1" spc="70">
                <a:latin typeface="Calibri"/>
                <a:cs typeface="Arial"/>
              </a:rPr>
              <a:t> </a:t>
            </a:r>
            <a:r>
              <a:rPr sz="1200" b="1" spc="-15">
                <a:latin typeface="Calibri"/>
                <a:cs typeface="Arial"/>
              </a:rPr>
              <a:t>special’</a:t>
            </a:r>
            <a:r>
              <a:rPr sz="1200" spc="-15">
                <a:latin typeface="Calibri"/>
                <a:cs typeface="Arial"/>
              </a:rPr>
              <a:t>.</a:t>
            </a:r>
            <a:endParaRPr lang="es-AR" sz="1200" dirty="0">
              <a:latin typeface="Calibri"/>
              <a:cs typeface="Arial"/>
            </a:endParaRPr>
          </a:p>
          <a:p>
            <a:pPr algn="just">
              <a:lnSpc>
                <a:spcPct val="100000"/>
              </a:lnSpc>
              <a:spcBef>
                <a:spcPts val="10"/>
              </a:spcBef>
              <a:buAutoNum type="arabicPeriod" startAt="2"/>
            </a:pPr>
            <a:endParaRPr lang="es-AR" sz="1200">
              <a:latin typeface="Calibri"/>
              <a:cs typeface="Arial"/>
            </a:endParaRPr>
          </a:p>
          <a:p>
            <a:pPr marL="469900" indent="-357505" algn="just">
              <a:buAutoNum type="arabicPeriod" startAt="2"/>
              <a:tabLst>
                <a:tab pos="469900" algn="l"/>
                <a:tab pos="470534" algn="l"/>
              </a:tabLst>
            </a:pPr>
            <a:r>
              <a:rPr sz="1200" spc="-10" err="1">
                <a:latin typeface="Calibri"/>
                <a:cs typeface="Arial"/>
              </a:rPr>
              <a:t>Además</a:t>
            </a:r>
            <a:r>
              <a:rPr sz="1200" spc="-10">
                <a:latin typeface="Calibri"/>
                <a:cs typeface="Arial"/>
              </a:rPr>
              <a:t>,</a:t>
            </a:r>
            <a:r>
              <a:rPr sz="1200" spc="355">
                <a:latin typeface="Calibri"/>
                <a:cs typeface="Arial"/>
              </a:rPr>
              <a:t> </a:t>
            </a:r>
            <a:r>
              <a:rPr sz="1200" spc="-5" err="1">
                <a:latin typeface="Calibri"/>
                <a:cs typeface="Arial"/>
              </a:rPr>
              <a:t>detectamos</a:t>
            </a:r>
            <a:r>
              <a:rPr sz="1200" spc="380">
                <a:latin typeface="Calibri"/>
                <a:cs typeface="Arial"/>
              </a:rPr>
              <a:t> </a:t>
            </a:r>
            <a:r>
              <a:rPr sz="1200" spc="-5">
                <a:latin typeface="Calibri"/>
                <a:cs typeface="Arial"/>
              </a:rPr>
              <a:t>que</a:t>
            </a:r>
            <a:r>
              <a:rPr sz="1200" spc="345">
                <a:latin typeface="Calibri"/>
                <a:cs typeface="Arial"/>
              </a:rPr>
              <a:t> </a:t>
            </a:r>
            <a:r>
              <a:rPr sz="1200" spc="-5" err="1">
                <a:latin typeface="Calibri"/>
                <a:cs typeface="Arial"/>
              </a:rPr>
              <a:t>porcentualmente</a:t>
            </a:r>
            <a:r>
              <a:rPr sz="1200" spc="360">
                <a:latin typeface="Calibri"/>
                <a:cs typeface="Arial"/>
              </a:rPr>
              <a:t> </a:t>
            </a:r>
            <a:r>
              <a:rPr sz="1200" spc="5">
                <a:latin typeface="Calibri"/>
                <a:cs typeface="Arial"/>
              </a:rPr>
              <a:t>la</a:t>
            </a:r>
            <a:r>
              <a:rPr sz="1200" spc="305">
                <a:latin typeface="Calibri"/>
                <a:cs typeface="Arial"/>
              </a:rPr>
              <a:t> </a:t>
            </a:r>
            <a:r>
              <a:rPr sz="1200" spc="-5" err="1">
                <a:latin typeface="Calibri"/>
                <a:cs typeface="Arial"/>
              </a:rPr>
              <a:t>categoría</a:t>
            </a:r>
            <a:r>
              <a:rPr sz="1200" spc="315">
                <a:latin typeface="Calibri"/>
                <a:cs typeface="Arial"/>
              </a:rPr>
              <a:t> </a:t>
            </a:r>
            <a:r>
              <a:rPr sz="1200" spc="5">
                <a:latin typeface="Calibri"/>
                <a:cs typeface="Arial"/>
              </a:rPr>
              <a:t>con</a:t>
            </a:r>
            <a:r>
              <a:rPr lang="es-ES" sz="1200" spc="5">
                <a:latin typeface="Calibri"/>
                <a:cs typeface="Arial"/>
              </a:rPr>
              <a:t> </a:t>
            </a:r>
            <a:r>
              <a:rPr sz="1200" spc="10">
                <a:latin typeface="Calibri"/>
                <a:cs typeface="Arial"/>
              </a:rPr>
              <a:t> </a:t>
            </a:r>
            <a:r>
              <a:rPr sz="1200" spc="-10">
                <a:latin typeface="Calibri"/>
                <a:cs typeface="Arial"/>
              </a:rPr>
              <a:t>mayor</a:t>
            </a:r>
            <a:r>
              <a:rPr sz="1200" spc="325">
                <a:latin typeface="Calibri"/>
                <a:cs typeface="Arial"/>
              </a:rPr>
              <a:t> </a:t>
            </a:r>
            <a:r>
              <a:rPr sz="1200" spc="-5" err="1">
                <a:latin typeface="Calibri"/>
                <a:cs typeface="Arial"/>
              </a:rPr>
              <a:t>cantidad</a:t>
            </a:r>
            <a:r>
              <a:rPr sz="1200" spc="350">
                <a:latin typeface="Calibri"/>
                <a:cs typeface="Arial"/>
              </a:rPr>
              <a:t> </a:t>
            </a:r>
            <a:r>
              <a:rPr sz="1200">
                <a:latin typeface="Calibri"/>
                <a:cs typeface="Arial"/>
              </a:rPr>
              <a:t>de</a:t>
            </a:r>
            <a:r>
              <a:rPr sz="1200" spc="305">
                <a:latin typeface="Calibri"/>
                <a:cs typeface="Arial"/>
              </a:rPr>
              <a:t> </a:t>
            </a:r>
            <a:r>
              <a:rPr sz="1200" b="1" spc="-5" err="1">
                <a:latin typeface="Calibri"/>
                <a:cs typeface="Arial"/>
              </a:rPr>
              <a:t>malos</a:t>
            </a:r>
            <a:r>
              <a:rPr sz="1200" b="1" spc="350">
                <a:latin typeface="Calibri"/>
                <a:cs typeface="Arial"/>
              </a:rPr>
              <a:t> </a:t>
            </a:r>
            <a:r>
              <a:rPr sz="1200" b="1" spc="-5" err="1">
                <a:latin typeface="Calibri"/>
                <a:cs typeface="Arial"/>
              </a:rPr>
              <a:t>pagadores</a:t>
            </a:r>
            <a:r>
              <a:rPr sz="1200" b="1" spc="385">
                <a:latin typeface="Calibri"/>
                <a:cs typeface="Arial"/>
              </a:rPr>
              <a:t> </a:t>
            </a:r>
            <a:r>
              <a:rPr sz="1200" spc="-60">
                <a:latin typeface="Calibri"/>
                <a:cs typeface="Arial"/>
              </a:rPr>
              <a:t>es</a:t>
            </a:r>
            <a:endParaRPr lang="es-AR" sz="1200" dirty="0">
              <a:latin typeface="Calibri"/>
              <a:cs typeface="Arial"/>
            </a:endParaRPr>
          </a:p>
          <a:p>
            <a:pPr marL="469900" algn="just">
              <a:lnSpc>
                <a:spcPct val="100000"/>
              </a:lnSpc>
              <a:spcBef>
                <a:spcPts val="305"/>
              </a:spcBef>
            </a:pPr>
            <a:r>
              <a:rPr sz="1200" b="1" spc="10">
                <a:latin typeface="Calibri"/>
                <a:cs typeface="Arial"/>
              </a:rPr>
              <a:t>'Lower</a:t>
            </a:r>
            <a:r>
              <a:rPr sz="1200" b="1" spc="120">
                <a:latin typeface="Calibri"/>
                <a:cs typeface="Arial"/>
              </a:rPr>
              <a:t> </a:t>
            </a:r>
            <a:r>
              <a:rPr sz="1200" b="1" spc="10">
                <a:latin typeface="Calibri"/>
                <a:cs typeface="Arial"/>
              </a:rPr>
              <a:t>secondary'</a:t>
            </a:r>
            <a:r>
              <a:rPr sz="1200" spc="10">
                <a:latin typeface="Calibri"/>
                <a:cs typeface="Arial"/>
              </a:rPr>
              <a:t>,</a:t>
            </a:r>
            <a:r>
              <a:rPr sz="1200" spc="110">
                <a:latin typeface="Calibri"/>
                <a:cs typeface="Arial"/>
              </a:rPr>
              <a:t> </a:t>
            </a:r>
            <a:r>
              <a:rPr sz="1200" err="1">
                <a:latin typeface="Calibri"/>
                <a:cs typeface="Arial"/>
              </a:rPr>
              <a:t>aunque</a:t>
            </a:r>
            <a:r>
              <a:rPr sz="1200" spc="110">
                <a:latin typeface="Calibri"/>
                <a:cs typeface="Arial"/>
              </a:rPr>
              <a:t> </a:t>
            </a:r>
            <a:r>
              <a:rPr sz="1200" spc="5">
                <a:latin typeface="Calibri"/>
                <a:cs typeface="Arial"/>
              </a:rPr>
              <a:t>con</a:t>
            </a:r>
            <a:r>
              <a:rPr sz="1200" spc="70">
                <a:latin typeface="Calibri"/>
                <a:cs typeface="Arial"/>
              </a:rPr>
              <a:t> </a:t>
            </a:r>
            <a:r>
              <a:rPr sz="1200" spc="10">
                <a:latin typeface="Calibri"/>
                <a:cs typeface="Arial"/>
              </a:rPr>
              <a:t>un</a:t>
            </a:r>
            <a:r>
              <a:rPr sz="1200" spc="30">
                <a:latin typeface="Calibri"/>
                <a:cs typeface="Arial"/>
              </a:rPr>
              <a:t> </a:t>
            </a:r>
            <a:r>
              <a:rPr sz="1200" spc="-5">
                <a:latin typeface="Calibri"/>
                <a:cs typeface="Arial"/>
              </a:rPr>
              <a:t>ratio</a:t>
            </a:r>
            <a:r>
              <a:rPr sz="1200" spc="105">
                <a:latin typeface="Calibri"/>
                <a:cs typeface="Arial"/>
              </a:rPr>
              <a:t> </a:t>
            </a:r>
            <a:r>
              <a:rPr sz="1200" spc="10">
                <a:latin typeface="Calibri"/>
                <a:cs typeface="Arial"/>
              </a:rPr>
              <a:t>no</a:t>
            </a:r>
            <a:r>
              <a:rPr sz="1200" spc="70">
                <a:latin typeface="Calibri"/>
                <a:cs typeface="Arial"/>
              </a:rPr>
              <a:t> </a:t>
            </a:r>
            <a:r>
              <a:rPr sz="1200" spc="-5">
                <a:latin typeface="Calibri"/>
                <a:cs typeface="Arial"/>
              </a:rPr>
              <a:t>tan</a:t>
            </a:r>
            <a:r>
              <a:rPr sz="1200" spc="65">
                <a:latin typeface="Calibri"/>
                <a:cs typeface="Arial"/>
              </a:rPr>
              <a:t> </a:t>
            </a:r>
            <a:r>
              <a:rPr sz="1200" err="1">
                <a:latin typeface="Calibri"/>
                <a:cs typeface="Arial"/>
              </a:rPr>
              <a:t>elevado</a:t>
            </a:r>
            <a:r>
              <a:rPr sz="1200" spc="180">
                <a:latin typeface="Calibri"/>
                <a:cs typeface="Arial"/>
              </a:rPr>
              <a:t> </a:t>
            </a:r>
            <a:r>
              <a:rPr sz="1200" spc="5">
                <a:latin typeface="Calibri"/>
                <a:cs typeface="Arial"/>
              </a:rPr>
              <a:t>(0,7%).</a:t>
            </a:r>
            <a:endParaRPr lang="es-AR" sz="1200" dirty="0">
              <a:latin typeface="Calibri"/>
              <a:cs typeface="Arial"/>
            </a:endParaRPr>
          </a:p>
        </p:txBody>
      </p:sp>
      <p:pic>
        <p:nvPicPr>
          <p:cNvPr id="3" name="object 3"/>
          <p:cNvPicPr/>
          <p:nvPr/>
        </p:nvPicPr>
        <p:blipFill>
          <a:blip r:embed="rId2" cstate="print"/>
          <a:stretch>
            <a:fillRect/>
          </a:stretch>
        </p:blipFill>
        <p:spPr>
          <a:xfrm>
            <a:off x="2727198" y="1628394"/>
            <a:ext cx="3448050" cy="704849"/>
          </a:xfrm>
          <a:prstGeom prst="rect">
            <a:avLst/>
          </a:prstGeom>
        </p:spPr>
      </p:pic>
      <p:sp>
        <p:nvSpPr>
          <p:cNvPr id="4" name="object 4"/>
          <p:cNvSpPr txBox="1"/>
          <p:nvPr/>
        </p:nvSpPr>
        <p:spPr>
          <a:xfrm>
            <a:off x="770940" y="1140028"/>
            <a:ext cx="3819525" cy="196208"/>
          </a:xfrm>
          <a:prstGeom prst="rect">
            <a:avLst/>
          </a:prstGeom>
        </p:spPr>
        <p:txBody>
          <a:bodyPr vert="horz" wrap="square" lIns="0" tIns="11430" rIns="0" bIns="0" rtlCol="0" anchor="t">
            <a:spAutoFit/>
          </a:bodyPr>
          <a:lstStyle/>
          <a:p>
            <a:pPr marL="12700">
              <a:lnSpc>
                <a:spcPct val="100000"/>
              </a:lnSpc>
              <a:spcBef>
                <a:spcPts val="90"/>
              </a:spcBef>
            </a:pPr>
            <a:r>
              <a:rPr lang="es-MX" sz="1200" spc="-20">
                <a:latin typeface="Calibri"/>
                <a:cs typeface="Arial"/>
              </a:rPr>
              <a:t>Ratio</a:t>
            </a:r>
            <a:r>
              <a:rPr lang="es-MX" sz="1200" spc="80">
                <a:latin typeface="Calibri"/>
                <a:cs typeface="Arial"/>
              </a:rPr>
              <a:t> </a:t>
            </a:r>
            <a:r>
              <a:rPr lang="es-MX" sz="1200" spc="-15">
                <a:latin typeface="Calibri"/>
                <a:cs typeface="Arial"/>
              </a:rPr>
              <a:t>de</a:t>
            </a:r>
            <a:r>
              <a:rPr lang="es-MX" sz="1200" spc="10">
                <a:latin typeface="Calibri"/>
                <a:cs typeface="Arial"/>
              </a:rPr>
              <a:t> </a:t>
            </a:r>
            <a:r>
              <a:rPr lang="es-MX" sz="1200" spc="-35">
                <a:latin typeface="Calibri"/>
                <a:cs typeface="Arial"/>
              </a:rPr>
              <a:t>malos</a:t>
            </a:r>
            <a:r>
              <a:rPr lang="es-MX" sz="1200" spc="150">
                <a:latin typeface="Calibri"/>
                <a:cs typeface="Arial"/>
              </a:rPr>
              <a:t> </a:t>
            </a:r>
            <a:r>
              <a:rPr lang="es-MX" sz="1200" spc="-30">
                <a:latin typeface="Calibri"/>
                <a:cs typeface="Arial"/>
              </a:rPr>
              <a:t>pagadores</a:t>
            </a:r>
            <a:r>
              <a:rPr lang="es-MX" sz="1200" spc="185">
                <a:latin typeface="Calibri"/>
                <a:cs typeface="Arial"/>
              </a:rPr>
              <a:t> </a:t>
            </a:r>
            <a:r>
              <a:rPr lang="es-MX" sz="1200" spc="-30">
                <a:latin typeface="Calibri"/>
                <a:cs typeface="Arial"/>
              </a:rPr>
              <a:t>por</a:t>
            </a:r>
            <a:r>
              <a:rPr lang="es-MX" sz="1200" spc="65">
                <a:latin typeface="Calibri"/>
                <a:cs typeface="Arial"/>
              </a:rPr>
              <a:t> </a:t>
            </a:r>
            <a:r>
              <a:rPr lang="es-MX" sz="1200" spc="-35">
                <a:latin typeface="Calibri"/>
                <a:cs typeface="Arial"/>
              </a:rPr>
              <a:t>nivel</a:t>
            </a:r>
            <a:r>
              <a:rPr lang="es-MX" sz="1200" spc="160">
                <a:latin typeface="Calibri"/>
                <a:cs typeface="Arial"/>
              </a:rPr>
              <a:t> </a:t>
            </a:r>
            <a:r>
              <a:rPr lang="es-MX" sz="1200" spc="-25">
                <a:latin typeface="Calibri"/>
                <a:cs typeface="Arial"/>
              </a:rPr>
              <a:t>educativo</a:t>
            </a:r>
            <a:r>
              <a:rPr lang="es-MX" sz="1200" spc="150">
                <a:latin typeface="Calibri"/>
                <a:cs typeface="Arial"/>
              </a:rPr>
              <a:t> </a:t>
            </a:r>
            <a:r>
              <a:rPr lang="es-MX" sz="1200" spc="-20">
                <a:latin typeface="Calibri"/>
                <a:cs typeface="Arial"/>
              </a:rPr>
              <a:t>alcanzado</a:t>
            </a:r>
            <a:endParaRPr lang="es-MX" sz="1200">
              <a:latin typeface="Calibri"/>
              <a:cs typeface="Arial"/>
            </a:endParaRPr>
          </a:p>
        </p:txBody>
      </p:sp>
      <p:sp>
        <p:nvSpPr>
          <p:cNvPr id="5" name="object 5"/>
          <p:cNvSpPr txBox="1">
            <a:spLocks noGrp="1"/>
          </p:cNvSpPr>
          <p:nvPr>
            <p:ph type="title"/>
          </p:nvPr>
        </p:nvSpPr>
        <p:spPr>
          <a:xfrm>
            <a:off x="693216" y="374726"/>
            <a:ext cx="4648835" cy="514350"/>
          </a:xfrm>
          <a:prstGeom prst="rect">
            <a:avLst/>
          </a:prstGeom>
        </p:spPr>
        <p:txBody>
          <a:bodyPr vert="horz" wrap="square" lIns="0" tIns="13335" rIns="0" bIns="0" rtlCol="0">
            <a:spAutoFit/>
          </a:bodyPr>
          <a:lstStyle/>
          <a:p>
            <a:pPr marL="12700">
              <a:lnSpc>
                <a:spcPct val="100000"/>
              </a:lnSpc>
              <a:spcBef>
                <a:spcPts val="105"/>
              </a:spcBef>
            </a:pPr>
            <a:r>
              <a:rPr spc="-10">
                <a:solidFill>
                  <a:srgbClr val="1B4586"/>
                </a:solidFill>
              </a:rPr>
              <a:t>ANÁLISIS</a:t>
            </a:r>
            <a:r>
              <a:rPr spc="-15">
                <a:solidFill>
                  <a:srgbClr val="1B4586"/>
                </a:solidFill>
              </a:rPr>
              <a:t> </a:t>
            </a:r>
            <a:r>
              <a:rPr spc="-45">
                <a:solidFill>
                  <a:srgbClr val="1B4586"/>
                </a:solidFill>
              </a:rPr>
              <a:t>EXPLORATORIO</a:t>
            </a: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15370" y="1070440"/>
            <a:ext cx="1182370" cy="263534"/>
          </a:xfrm>
          <a:prstGeom prst="rect">
            <a:avLst/>
          </a:prstGeom>
        </p:spPr>
        <p:txBody>
          <a:bodyPr vert="horz" wrap="square" lIns="0" tIns="17145" rIns="0" bIns="0" rtlCol="0" anchor="t">
            <a:spAutoFit/>
          </a:bodyPr>
          <a:lstStyle/>
          <a:p>
            <a:pPr marL="12700">
              <a:lnSpc>
                <a:spcPct val="100000"/>
              </a:lnSpc>
              <a:spcBef>
                <a:spcPts val="135"/>
              </a:spcBef>
            </a:pPr>
            <a:r>
              <a:rPr lang="es-AR" sz="1600" b="1" spc="10" dirty="0">
                <a:latin typeface="Calibri"/>
                <a:cs typeface="Arial"/>
              </a:rPr>
              <a:t>Estado</a:t>
            </a:r>
            <a:r>
              <a:rPr lang="es-AR" sz="1600" b="1" spc="20" dirty="0">
                <a:latin typeface="Calibri"/>
                <a:cs typeface="Arial"/>
              </a:rPr>
              <a:t> </a:t>
            </a:r>
            <a:r>
              <a:rPr lang="es-AR" sz="1600" b="1" spc="10" dirty="0">
                <a:latin typeface="Calibri"/>
                <a:cs typeface="Arial"/>
              </a:rPr>
              <a:t>Civil</a:t>
            </a:r>
            <a:endParaRPr lang="es-AR" sz="1600" dirty="0">
              <a:latin typeface="Calibri"/>
              <a:cs typeface="Arial"/>
            </a:endParaRPr>
          </a:p>
        </p:txBody>
      </p:sp>
      <p:sp>
        <p:nvSpPr>
          <p:cNvPr id="3" name="object 3"/>
          <p:cNvSpPr txBox="1"/>
          <p:nvPr/>
        </p:nvSpPr>
        <p:spPr>
          <a:xfrm>
            <a:off x="839520" y="4079239"/>
            <a:ext cx="7792720" cy="654602"/>
          </a:xfrm>
          <a:prstGeom prst="rect">
            <a:avLst/>
          </a:prstGeom>
        </p:spPr>
        <p:txBody>
          <a:bodyPr vert="horz" wrap="square" lIns="0" tIns="14604" rIns="0" bIns="0" rtlCol="0" anchor="t">
            <a:spAutoFit/>
          </a:bodyPr>
          <a:lstStyle/>
          <a:p>
            <a:pPr marL="12700" marR="5080" algn="just">
              <a:lnSpc>
                <a:spcPct val="118300"/>
              </a:lnSpc>
              <a:spcBef>
                <a:spcPts val="114"/>
              </a:spcBef>
            </a:pPr>
            <a:r>
              <a:rPr sz="1200" spc="15" err="1">
                <a:latin typeface="Calibri"/>
                <a:cs typeface="Arial"/>
              </a:rPr>
              <a:t>Notamos</a:t>
            </a:r>
            <a:r>
              <a:rPr sz="1200" spc="15">
                <a:latin typeface="Calibri"/>
                <a:cs typeface="Arial"/>
              </a:rPr>
              <a:t> </a:t>
            </a:r>
            <a:r>
              <a:rPr sz="1200" spc="15" err="1">
                <a:latin typeface="Calibri"/>
                <a:cs typeface="Arial"/>
              </a:rPr>
              <a:t>prácticamente</a:t>
            </a:r>
            <a:r>
              <a:rPr sz="1200" spc="15">
                <a:latin typeface="Calibri"/>
                <a:cs typeface="Arial"/>
              </a:rPr>
              <a:t> </a:t>
            </a:r>
            <a:r>
              <a:rPr sz="1200" spc="20">
                <a:latin typeface="Calibri"/>
                <a:cs typeface="Arial"/>
              </a:rPr>
              <a:t>la </a:t>
            </a:r>
            <a:r>
              <a:rPr sz="1200" b="1" spc="25" err="1">
                <a:latin typeface="Calibri"/>
                <a:cs typeface="Arial"/>
              </a:rPr>
              <a:t>misma</a:t>
            </a:r>
            <a:r>
              <a:rPr sz="1200" b="1" spc="25">
                <a:latin typeface="Calibri"/>
                <a:cs typeface="Arial"/>
              </a:rPr>
              <a:t> </a:t>
            </a:r>
            <a:r>
              <a:rPr sz="1200" b="1" spc="20" err="1">
                <a:latin typeface="Calibri"/>
                <a:cs typeface="Arial"/>
              </a:rPr>
              <a:t>distribución</a:t>
            </a:r>
            <a:r>
              <a:rPr sz="1200" b="1" spc="20">
                <a:latin typeface="Calibri"/>
                <a:cs typeface="Arial"/>
              </a:rPr>
              <a:t> </a:t>
            </a:r>
            <a:r>
              <a:rPr sz="1200" spc="30">
                <a:latin typeface="Calibri"/>
                <a:cs typeface="Arial"/>
              </a:rPr>
              <a:t>de </a:t>
            </a:r>
            <a:r>
              <a:rPr sz="1200" spc="10" err="1">
                <a:latin typeface="Calibri"/>
                <a:cs typeface="Arial"/>
              </a:rPr>
              <a:t>usuarios</a:t>
            </a:r>
            <a:r>
              <a:rPr sz="1200" spc="10">
                <a:latin typeface="Calibri"/>
                <a:cs typeface="Arial"/>
              </a:rPr>
              <a:t> </a:t>
            </a:r>
            <a:r>
              <a:rPr sz="1200" spc="25" err="1">
                <a:latin typeface="Calibri"/>
                <a:cs typeface="Arial"/>
              </a:rPr>
              <a:t>según</a:t>
            </a:r>
            <a:r>
              <a:rPr sz="1200" spc="25">
                <a:latin typeface="Calibri"/>
                <a:cs typeface="Arial"/>
              </a:rPr>
              <a:t> </a:t>
            </a:r>
            <a:r>
              <a:rPr sz="1200" spc="25" err="1">
                <a:latin typeface="Calibri"/>
                <a:cs typeface="Arial"/>
              </a:rPr>
              <a:t>su</a:t>
            </a:r>
            <a:r>
              <a:rPr sz="1200" spc="25">
                <a:latin typeface="Calibri"/>
                <a:cs typeface="Arial"/>
              </a:rPr>
              <a:t> </a:t>
            </a:r>
            <a:r>
              <a:rPr sz="1200" b="1" spc="20" err="1">
                <a:latin typeface="Calibri"/>
                <a:cs typeface="Arial"/>
              </a:rPr>
              <a:t>estado</a:t>
            </a:r>
            <a:r>
              <a:rPr sz="1200" b="1" spc="20">
                <a:latin typeface="Calibri"/>
                <a:cs typeface="Arial"/>
              </a:rPr>
              <a:t> </a:t>
            </a:r>
            <a:r>
              <a:rPr sz="1200" b="1" spc="15">
                <a:latin typeface="Calibri"/>
                <a:cs typeface="Arial"/>
              </a:rPr>
              <a:t>civil </a:t>
            </a:r>
            <a:r>
              <a:rPr sz="1200" spc="25" err="1">
                <a:latin typeface="Calibri"/>
                <a:cs typeface="Arial"/>
              </a:rPr>
              <a:t>dentro</a:t>
            </a:r>
            <a:r>
              <a:rPr sz="1200" spc="25">
                <a:latin typeface="Calibri"/>
                <a:cs typeface="Arial"/>
              </a:rPr>
              <a:t> </a:t>
            </a:r>
            <a:r>
              <a:rPr sz="1200" spc="30">
                <a:latin typeface="Calibri"/>
                <a:cs typeface="Arial"/>
              </a:rPr>
              <a:t>de </a:t>
            </a:r>
            <a:r>
              <a:rPr sz="1200" spc="30" err="1">
                <a:latin typeface="Calibri"/>
                <a:cs typeface="Arial"/>
              </a:rPr>
              <a:t>cada</a:t>
            </a:r>
            <a:r>
              <a:rPr sz="1200" spc="30">
                <a:latin typeface="Calibri"/>
                <a:cs typeface="Arial"/>
              </a:rPr>
              <a:t> </a:t>
            </a:r>
            <a:r>
              <a:rPr sz="1200" spc="20" err="1">
                <a:latin typeface="Calibri"/>
                <a:cs typeface="Arial"/>
              </a:rPr>
              <a:t>categoría</a:t>
            </a:r>
            <a:r>
              <a:rPr sz="1200" spc="25">
                <a:latin typeface="Calibri"/>
                <a:cs typeface="Arial"/>
              </a:rPr>
              <a:t> </a:t>
            </a:r>
            <a:r>
              <a:rPr sz="1200" spc="40">
                <a:latin typeface="Calibri"/>
                <a:cs typeface="Arial"/>
              </a:rPr>
              <a:t>de</a:t>
            </a:r>
            <a:r>
              <a:rPr lang="es-ES" sz="1200" spc="40">
                <a:latin typeface="Calibri"/>
                <a:cs typeface="Arial"/>
              </a:rPr>
              <a:t> </a:t>
            </a:r>
            <a:r>
              <a:rPr sz="1200" spc="45">
                <a:latin typeface="Calibri"/>
                <a:cs typeface="Arial"/>
              </a:rPr>
              <a:t> </a:t>
            </a:r>
            <a:r>
              <a:rPr sz="1200" spc="10">
                <a:latin typeface="Calibri"/>
                <a:cs typeface="Arial"/>
              </a:rPr>
              <a:t>status. </a:t>
            </a:r>
            <a:r>
              <a:rPr sz="1200" spc="40">
                <a:latin typeface="Calibri"/>
                <a:cs typeface="Arial"/>
              </a:rPr>
              <a:t>No </a:t>
            </a:r>
            <a:r>
              <a:rPr sz="1200" spc="15" err="1">
                <a:latin typeface="Calibri"/>
                <a:cs typeface="Arial"/>
              </a:rPr>
              <a:t>podemos</a:t>
            </a:r>
            <a:r>
              <a:rPr sz="1200" spc="15">
                <a:latin typeface="Calibri"/>
                <a:cs typeface="Arial"/>
              </a:rPr>
              <a:t> </a:t>
            </a:r>
            <a:r>
              <a:rPr sz="1200" spc="15" err="1">
                <a:latin typeface="Calibri"/>
                <a:cs typeface="Arial"/>
              </a:rPr>
              <a:t>concluir</a:t>
            </a:r>
            <a:r>
              <a:rPr sz="1200" spc="15">
                <a:latin typeface="Calibri"/>
                <a:cs typeface="Arial"/>
              </a:rPr>
              <a:t> </a:t>
            </a:r>
            <a:r>
              <a:rPr sz="1200" spc="20">
                <a:latin typeface="Calibri"/>
                <a:cs typeface="Arial"/>
              </a:rPr>
              <a:t>que </a:t>
            </a:r>
            <a:r>
              <a:rPr sz="1200" spc="5">
                <a:latin typeface="Calibri"/>
                <a:cs typeface="Arial"/>
              </a:rPr>
              <a:t>las </a:t>
            </a:r>
            <a:r>
              <a:rPr sz="1200" spc="15">
                <a:latin typeface="Calibri"/>
                <a:cs typeface="Arial"/>
              </a:rPr>
              <a:t>personas </a:t>
            </a:r>
            <a:r>
              <a:rPr sz="1200" spc="10" err="1">
                <a:latin typeface="Calibri"/>
                <a:cs typeface="Arial"/>
              </a:rPr>
              <a:t>solas</a:t>
            </a:r>
            <a:r>
              <a:rPr sz="1200" spc="10">
                <a:latin typeface="Calibri"/>
                <a:cs typeface="Arial"/>
              </a:rPr>
              <a:t> </a:t>
            </a:r>
            <a:r>
              <a:rPr sz="1200" spc="20">
                <a:latin typeface="Calibri"/>
                <a:cs typeface="Arial"/>
              </a:rPr>
              <a:t>(que </a:t>
            </a:r>
            <a:r>
              <a:rPr sz="1200" spc="10" err="1">
                <a:latin typeface="Calibri"/>
                <a:cs typeface="Arial"/>
              </a:rPr>
              <a:t>agrupan</a:t>
            </a:r>
            <a:r>
              <a:rPr sz="1200" spc="10">
                <a:latin typeface="Calibri"/>
                <a:cs typeface="Arial"/>
              </a:rPr>
              <a:t> </a:t>
            </a:r>
            <a:r>
              <a:rPr sz="1200" spc="10" err="1">
                <a:latin typeface="Calibri"/>
                <a:cs typeface="Arial"/>
              </a:rPr>
              <a:t>viudos</a:t>
            </a:r>
            <a:r>
              <a:rPr sz="1200" spc="10">
                <a:latin typeface="Calibri"/>
                <a:cs typeface="Arial"/>
              </a:rPr>
              <a:t>, </a:t>
            </a:r>
            <a:r>
              <a:rPr sz="1200" spc="15" err="1">
                <a:latin typeface="Calibri"/>
                <a:cs typeface="Arial"/>
              </a:rPr>
              <a:t>separados</a:t>
            </a:r>
            <a:r>
              <a:rPr sz="1200" spc="15">
                <a:latin typeface="Calibri"/>
                <a:cs typeface="Arial"/>
              </a:rPr>
              <a:t> y</a:t>
            </a:r>
            <a:r>
              <a:rPr sz="1200" spc="20">
                <a:latin typeface="Calibri"/>
                <a:cs typeface="Arial"/>
              </a:rPr>
              <a:t> </a:t>
            </a:r>
            <a:r>
              <a:rPr sz="1200" spc="15" err="1">
                <a:latin typeface="Calibri"/>
                <a:cs typeface="Arial"/>
              </a:rPr>
              <a:t>solteros</a:t>
            </a:r>
            <a:r>
              <a:rPr sz="1200" spc="15">
                <a:latin typeface="Calibri"/>
                <a:cs typeface="Arial"/>
              </a:rPr>
              <a:t>) </a:t>
            </a:r>
            <a:r>
              <a:rPr sz="1200" spc="15" err="1">
                <a:latin typeface="Calibri"/>
                <a:cs typeface="Arial"/>
              </a:rPr>
              <a:t>tienen</a:t>
            </a:r>
            <a:r>
              <a:rPr sz="1200" spc="15">
                <a:latin typeface="Calibri"/>
                <a:cs typeface="Arial"/>
              </a:rPr>
              <a:t> </a:t>
            </a:r>
            <a:r>
              <a:rPr sz="1200" spc="30" err="1">
                <a:latin typeface="Calibri"/>
                <a:cs typeface="Arial"/>
              </a:rPr>
              <a:t>una</a:t>
            </a:r>
            <a:r>
              <a:rPr sz="1200" spc="30">
                <a:latin typeface="Calibri"/>
                <a:cs typeface="Arial"/>
              </a:rPr>
              <a:t> </a:t>
            </a:r>
            <a:r>
              <a:rPr sz="1200" spc="10" err="1">
                <a:latin typeface="Calibri"/>
                <a:cs typeface="Arial"/>
              </a:rPr>
              <a:t>mejor</a:t>
            </a:r>
            <a:r>
              <a:rPr lang="es-ES" sz="1200" spc="10">
                <a:latin typeface="Calibri"/>
                <a:cs typeface="Arial"/>
              </a:rPr>
              <a:t> </a:t>
            </a:r>
            <a:r>
              <a:rPr sz="1200" spc="15">
                <a:latin typeface="Calibri"/>
                <a:cs typeface="Arial"/>
              </a:rPr>
              <a:t> </a:t>
            </a:r>
            <a:r>
              <a:rPr sz="1200" spc="-15" err="1">
                <a:latin typeface="Calibri"/>
                <a:cs typeface="Arial"/>
              </a:rPr>
              <a:t>conducta</a:t>
            </a:r>
            <a:r>
              <a:rPr sz="1200" spc="75">
                <a:latin typeface="Calibri"/>
                <a:cs typeface="Arial"/>
              </a:rPr>
              <a:t> </a:t>
            </a:r>
            <a:r>
              <a:rPr sz="1200" spc="-15" err="1">
                <a:latin typeface="Calibri"/>
                <a:cs typeface="Arial"/>
              </a:rPr>
              <a:t>crediticia</a:t>
            </a:r>
            <a:r>
              <a:rPr sz="1200" spc="85">
                <a:latin typeface="Calibri"/>
                <a:cs typeface="Arial"/>
              </a:rPr>
              <a:t> </a:t>
            </a:r>
            <a:r>
              <a:rPr sz="1200" spc="-20">
                <a:latin typeface="Calibri"/>
                <a:cs typeface="Arial"/>
              </a:rPr>
              <a:t>que</a:t>
            </a:r>
            <a:r>
              <a:rPr sz="1200" spc="45">
                <a:latin typeface="Calibri"/>
                <a:cs typeface="Arial"/>
              </a:rPr>
              <a:t> </a:t>
            </a:r>
            <a:r>
              <a:rPr sz="1200" spc="-30">
                <a:latin typeface="Calibri"/>
                <a:cs typeface="Arial"/>
              </a:rPr>
              <a:t>las</a:t>
            </a:r>
            <a:r>
              <a:rPr sz="1200" spc="80">
                <a:latin typeface="Calibri"/>
                <a:cs typeface="Arial"/>
              </a:rPr>
              <a:t> </a:t>
            </a:r>
            <a:r>
              <a:rPr sz="1200" spc="-30">
                <a:latin typeface="Calibri"/>
                <a:cs typeface="Arial"/>
              </a:rPr>
              <a:t>personas</a:t>
            </a:r>
            <a:r>
              <a:rPr sz="1200" spc="175">
                <a:latin typeface="Calibri"/>
                <a:cs typeface="Arial"/>
              </a:rPr>
              <a:t> </a:t>
            </a:r>
            <a:r>
              <a:rPr sz="1200" spc="-35" err="1">
                <a:latin typeface="Calibri"/>
                <a:cs typeface="Arial"/>
              </a:rPr>
              <a:t>en</a:t>
            </a:r>
            <a:r>
              <a:rPr sz="1200" spc="45">
                <a:latin typeface="Calibri"/>
                <a:cs typeface="Arial"/>
              </a:rPr>
              <a:t> </a:t>
            </a:r>
            <a:r>
              <a:rPr sz="1200" spc="-30">
                <a:latin typeface="Calibri"/>
                <a:cs typeface="Arial"/>
              </a:rPr>
              <a:t>pareja</a:t>
            </a:r>
            <a:r>
              <a:rPr sz="1200" spc="125">
                <a:latin typeface="Calibri"/>
                <a:cs typeface="Arial"/>
              </a:rPr>
              <a:t> </a:t>
            </a:r>
            <a:r>
              <a:rPr sz="1200" spc="-10">
                <a:latin typeface="Calibri"/>
                <a:cs typeface="Arial"/>
              </a:rPr>
              <a:t>(lo</a:t>
            </a:r>
            <a:r>
              <a:rPr sz="1200" spc="10">
                <a:latin typeface="Calibri"/>
                <a:cs typeface="Arial"/>
              </a:rPr>
              <a:t> </a:t>
            </a:r>
            <a:r>
              <a:rPr sz="1200" spc="-20" err="1">
                <a:latin typeface="Calibri"/>
                <a:cs typeface="Arial"/>
              </a:rPr>
              <a:t>cual</a:t>
            </a:r>
            <a:r>
              <a:rPr sz="1200" spc="50">
                <a:latin typeface="Calibri"/>
                <a:cs typeface="Arial"/>
              </a:rPr>
              <a:t> </a:t>
            </a:r>
            <a:r>
              <a:rPr sz="1200" spc="-25" err="1">
                <a:latin typeface="Calibri"/>
                <a:cs typeface="Arial"/>
              </a:rPr>
              <a:t>éra</a:t>
            </a:r>
            <a:r>
              <a:rPr sz="1200" spc="85">
                <a:latin typeface="Calibri"/>
                <a:cs typeface="Arial"/>
              </a:rPr>
              <a:t> </a:t>
            </a:r>
            <a:r>
              <a:rPr sz="1200" spc="-20" err="1">
                <a:latin typeface="Calibri"/>
                <a:cs typeface="Arial"/>
              </a:rPr>
              <a:t>una</a:t>
            </a:r>
            <a:r>
              <a:rPr sz="1200" spc="10">
                <a:latin typeface="Calibri"/>
                <a:cs typeface="Arial"/>
              </a:rPr>
              <a:t> </a:t>
            </a:r>
            <a:r>
              <a:rPr sz="1200" spc="-20" err="1">
                <a:latin typeface="Calibri"/>
                <a:cs typeface="Arial"/>
              </a:rPr>
              <a:t>hipótesis</a:t>
            </a:r>
            <a:r>
              <a:rPr sz="1200" spc="175">
                <a:latin typeface="Calibri"/>
                <a:cs typeface="Arial"/>
              </a:rPr>
              <a:t> </a:t>
            </a:r>
            <a:r>
              <a:rPr sz="1200" spc="-20">
                <a:latin typeface="Calibri"/>
                <a:cs typeface="Arial"/>
              </a:rPr>
              <a:t>que</a:t>
            </a:r>
            <a:r>
              <a:rPr sz="1200" spc="10">
                <a:latin typeface="Calibri"/>
                <a:cs typeface="Arial"/>
              </a:rPr>
              <a:t> </a:t>
            </a:r>
            <a:r>
              <a:rPr sz="1200" spc="-20" err="1">
                <a:latin typeface="Calibri"/>
                <a:cs typeface="Arial"/>
              </a:rPr>
              <a:t>teníamos</a:t>
            </a:r>
            <a:r>
              <a:rPr sz="1200" spc="-20">
                <a:latin typeface="Calibri"/>
                <a:cs typeface="Arial"/>
              </a:rPr>
              <a:t>).</a:t>
            </a:r>
            <a:endParaRPr sz="1200">
              <a:latin typeface="Calibri"/>
              <a:cs typeface="Arial"/>
            </a:endParaRPr>
          </a:p>
        </p:txBody>
      </p:sp>
      <p:sp>
        <p:nvSpPr>
          <p:cNvPr id="5" name="object 5"/>
          <p:cNvSpPr txBox="1">
            <a:spLocks noGrp="1"/>
          </p:cNvSpPr>
          <p:nvPr>
            <p:ph type="title"/>
          </p:nvPr>
        </p:nvSpPr>
        <p:spPr>
          <a:xfrm>
            <a:off x="693216" y="374726"/>
            <a:ext cx="4648835" cy="514350"/>
          </a:xfrm>
          <a:prstGeom prst="rect">
            <a:avLst/>
          </a:prstGeom>
        </p:spPr>
        <p:txBody>
          <a:bodyPr vert="horz" wrap="square" lIns="0" tIns="13335" rIns="0" bIns="0" rtlCol="0">
            <a:spAutoFit/>
          </a:bodyPr>
          <a:lstStyle/>
          <a:p>
            <a:pPr marL="12700">
              <a:lnSpc>
                <a:spcPct val="100000"/>
              </a:lnSpc>
              <a:spcBef>
                <a:spcPts val="105"/>
              </a:spcBef>
            </a:pPr>
            <a:r>
              <a:rPr spc="-10">
                <a:solidFill>
                  <a:srgbClr val="1B4586"/>
                </a:solidFill>
              </a:rPr>
              <a:t>ANÁLISIS</a:t>
            </a:r>
            <a:r>
              <a:rPr spc="-15">
                <a:solidFill>
                  <a:srgbClr val="1B4586"/>
                </a:solidFill>
              </a:rPr>
              <a:t> </a:t>
            </a:r>
            <a:r>
              <a:rPr spc="-45">
                <a:solidFill>
                  <a:srgbClr val="1B4586"/>
                </a:solidFill>
              </a:rPr>
              <a:t>EXPLORATORIO</a:t>
            </a: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pic>
        <p:nvPicPr>
          <p:cNvPr id="8" name="Imagen 7">
            <a:extLst>
              <a:ext uri="{FF2B5EF4-FFF2-40B4-BE49-F238E27FC236}">
                <a16:creationId xmlns:a16="http://schemas.microsoft.com/office/drawing/2014/main" id="{69265BE6-DAF2-FE03-D3E3-0753BE337F03}"/>
              </a:ext>
            </a:extLst>
          </p:cNvPr>
          <p:cNvPicPr>
            <a:picLocks noChangeAspect="1"/>
          </p:cNvPicPr>
          <p:nvPr/>
        </p:nvPicPr>
        <p:blipFill>
          <a:blip r:embed="rId2"/>
          <a:stretch>
            <a:fillRect/>
          </a:stretch>
        </p:blipFill>
        <p:spPr>
          <a:xfrm>
            <a:off x="1092043" y="1433218"/>
            <a:ext cx="7041778" cy="238985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55430" cy="5143500"/>
            <a:chOff x="0" y="0"/>
            <a:chExt cx="9155430" cy="5143500"/>
          </a:xfrm>
        </p:grpSpPr>
        <p:pic>
          <p:nvPicPr>
            <p:cNvPr id="3" name="object 3"/>
            <p:cNvPicPr/>
            <p:nvPr/>
          </p:nvPicPr>
          <p:blipFill>
            <a:blip r:embed="rId2" cstate="print"/>
            <a:stretch>
              <a:fillRect/>
            </a:stretch>
          </p:blipFill>
          <p:spPr>
            <a:xfrm>
              <a:off x="0" y="0"/>
              <a:ext cx="9144000" cy="5143500"/>
            </a:xfrm>
            <a:prstGeom prst="rect">
              <a:avLst/>
            </a:prstGeom>
          </p:spPr>
        </p:pic>
        <p:sp>
          <p:nvSpPr>
            <p:cNvPr id="4" name="object 4"/>
            <p:cNvSpPr/>
            <p:nvPr/>
          </p:nvSpPr>
          <p:spPr>
            <a:xfrm>
              <a:off x="6903719" y="2221992"/>
              <a:ext cx="2239645" cy="2406015"/>
            </a:xfrm>
            <a:custGeom>
              <a:avLst/>
              <a:gdLst/>
              <a:ahLst/>
              <a:cxnLst/>
              <a:rect l="l" t="t" r="r" b="b"/>
              <a:pathLst>
                <a:path w="2239645" h="2406015">
                  <a:moveTo>
                    <a:pt x="2239136" y="0"/>
                  </a:moveTo>
                  <a:lnTo>
                    <a:pt x="1554479" y="684657"/>
                  </a:lnTo>
                </a:path>
                <a:path w="2239645" h="2406015">
                  <a:moveTo>
                    <a:pt x="2236343" y="169163"/>
                  </a:moveTo>
                  <a:lnTo>
                    <a:pt x="0" y="2405557"/>
                  </a:lnTo>
                </a:path>
                <a:path w="2239645" h="2406015">
                  <a:moveTo>
                    <a:pt x="2236215" y="242315"/>
                  </a:moveTo>
                  <a:lnTo>
                    <a:pt x="813815" y="1664715"/>
                  </a:lnTo>
                </a:path>
              </a:pathLst>
            </a:custGeom>
            <a:ln w="9144">
              <a:solidFill>
                <a:srgbClr val="FFFFFF"/>
              </a:solidFill>
            </a:ln>
          </p:spPr>
          <p:txBody>
            <a:bodyPr wrap="square" lIns="0" tIns="0" rIns="0" bIns="0" rtlCol="0"/>
            <a:lstStyle/>
            <a:p>
              <a:endParaRPr/>
            </a:p>
          </p:txBody>
        </p:sp>
        <p:sp>
          <p:nvSpPr>
            <p:cNvPr id="5" name="object 5"/>
            <p:cNvSpPr/>
            <p:nvPr/>
          </p:nvSpPr>
          <p:spPr>
            <a:xfrm>
              <a:off x="7831835" y="2350007"/>
              <a:ext cx="1309370" cy="1363980"/>
            </a:xfrm>
            <a:custGeom>
              <a:avLst/>
              <a:gdLst/>
              <a:ahLst/>
              <a:cxnLst/>
              <a:rect l="l" t="t" r="r" b="b"/>
              <a:pathLst>
                <a:path w="1309370" h="1363979">
                  <a:moveTo>
                    <a:pt x="1309243" y="0"/>
                  </a:moveTo>
                  <a:lnTo>
                    <a:pt x="0" y="1309243"/>
                  </a:lnTo>
                </a:path>
                <a:path w="1309370" h="1363979">
                  <a:moveTo>
                    <a:pt x="1309116" y="411480"/>
                  </a:moveTo>
                  <a:lnTo>
                    <a:pt x="356616" y="1363980"/>
                  </a:lnTo>
                </a:path>
              </a:pathLst>
            </a:custGeom>
            <a:ln w="27432">
              <a:solidFill>
                <a:srgbClr val="FFFFFF"/>
              </a:solidFill>
            </a:ln>
          </p:spPr>
          <p:txBody>
            <a:bodyPr wrap="square" lIns="0" tIns="0" rIns="0" bIns="0" rtlCol="0"/>
            <a:lstStyle/>
            <a:p>
              <a:endParaRPr/>
            </a:p>
          </p:txBody>
        </p:sp>
      </p:grpSp>
      <p:sp>
        <p:nvSpPr>
          <p:cNvPr id="6" name="object 6"/>
          <p:cNvSpPr txBox="1"/>
          <p:nvPr/>
        </p:nvSpPr>
        <p:spPr>
          <a:xfrm>
            <a:off x="1178153" y="1109632"/>
            <a:ext cx="6567170" cy="1460400"/>
          </a:xfrm>
          <a:prstGeom prst="rect">
            <a:avLst/>
          </a:prstGeom>
        </p:spPr>
        <p:txBody>
          <a:bodyPr vert="horz" wrap="square" lIns="0" tIns="100330" rIns="0" bIns="0" rtlCol="0" anchor="t">
            <a:spAutoFit/>
          </a:bodyPr>
          <a:lstStyle/>
          <a:p>
            <a:pPr marL="12700" algn="just">
              <a:lnSpc>
                <a:spcPct val="100000"/>
              </a:lnSpc>
              <a:spcBef>
                <a:spcPts val="790"/>
              </a:spcBef>
            </a:pPr>
            <a:r>
              <a:rPr lang="es-AR" sz="1400" b="1" spc="-20">
                <a:solidFill>
                  <a:srgbClr val="042248"/>
                </a:solidFill>
                <a:latin typeface="Calibri"/>
                <a:cs typeface="Arial"/>
              </a:rPr>
              <a:t>Propuesta</a:t>
            </a:r>
            <a:r>
              <a:rPr lang="es-AR" sz="1400" b="1" spc="80">
                <a:solidFill>
                  <a:srgbClr val="042248"/>
                </a:solidFill>
                <a:latin typeface="Calibri"/>
                <a:cs typeface="Arial"/>
              </a:rPr>
              <a:t> </a:t>
            </a:r>
            <a:r>
              <a:rPr lang="es-AR" sz="1400" b="1" spc="-10">
                <a:solidFill>
                  <a:srgbClr val="042248"/>
                </a:solidFill>
                <a:latin typeface="Calibri"/>
                <a:cs typeface="Arial"/>
              </a:rPr>
              <a:t>1</a:t>
            </a:r>
            <a:endParaRPr lang="es-AR" sz="1400">
              <a:latin typeface="Calibri"/>
              <a:cs typeface="Arial"/>
            </a:endParaRPr>
          </a:p>
          <a:p>
            <a:pPr marL="469900" marR="13335" indent="-320040" algn="just">
              <a:lnSpc>
                <a:spcPct val="118300"/>
              </a:lnSpc>
              <a:spcBef>
                <a:spcPts val="484"/>
              </a:spcBef>
              <a:buClr>
                <a:srgbClr val="000000"/>
              </a:buClr>
              <a:buFont typeface="Arial"/>
              <a:buChar char="●"/>
              <a:tabLst>
                <a:tab pos="470534" algn="l"/>
              </a:tabLst>
            </a:pPr>
            <a:r>
              <a:rPr lang="es-MX" sz="1200" b="1" spc="15" err="1">
                <a:solidFill>
                  <a:srgbClr val="FFFFFF"/>
                </a:solidFill>
                <a:latin typeface="Calibri"/>
                <a:cs typeface="Arial"/>
              </a:rPr>
              <a:t>Correr</a:t>
            </a:r>
            <a:r>
              <a:rPr lang="es-MX" sz="1200" b="1" spc="15">
                <a:solidFill>
                  <a:srgbClr val="FFFFFF"/>
                </a:solidFill>
                <a:latin typeface="Calibri"/>
                <a:cs typeface="Arial"/>
              </a:rPr>
              <a:t> </a:t>
            </a:r>
            <a:r>
              <a:rPr lang="es-MX" sz="1200" b="1" spc="25" err="1">
                <a:solidFill>
                  <a:srgbClr val="FFFFFF"/>
                </a:solidFill>
                <a:latin typeface="Calibri"/>
                <a:cs typeface="Arial"/>
              </a:rPr>
              <a:t>el</a:t>
            </a:r>
            <a:r>
              <a:rPr lang="es-MX" sz="1200" b="1" spc="25">
                <a:solidFill>
                  <a:srgbClr val="FFFFFF"/>
                </a:solidFill>
                <a:latin typeface="Calibri"/>
                <a:cs typeface="Arial"/>
              </a:rPr>
              <a:t> </a:t>
            </a:r>
            <a:r>
              <a:rPr lang="es-MX" sz="1200" b="1" spc="10" err="1">
                <a:solidFill>
                  <a:srgbClr val="FFFFFF"/>
                </a:solidFill>
                <a:latin typeface="Calibri"/>
                <a:cs typeface="Arial"/>
              </a:rPr>
              <a:t>ciclo</a:t>
            </a:r>
            <a:r>
              <a:rPr lang="es-MX" sz="1200" b="1" spc="10">
                <a:solidFill>
                  <a:srgbClr val="FFFFFF"/>
                </a:solidFill>
                <a:latin typeface="Calibri"/>
                <a:cs typeface="Arial"/>
              </a:rPr>
              <a:t>  </a:t>
            </a:r>
            <a:r>
              <a:rPr lang="es-MX" sz="1200" b="1" spc="15">
                <a:solidFill>
                  <a:srgbClr val="FFFFFF"/>
                </a:solidFill>
                <a:latin typeface="Calibri"/>
                <a:cs typeface="Arial"/>
              </a:rPr>
              <a:t>de </a:t>
            </a:r>
            <a:r>
              <a:rPr lang="es-MX" sz="1200" b="1" spc="15" err="1">
                <a:solidFill>
                  <a:srgbClr val="FFFFFF"/>
                </a:solidFill>
                <a:latin typeface="Calibri"/>
                <a:cs typeface="Arial"/>
              </a:rPr>
              <a:t>cierre</a:t>
            </a:r>
            <a:r>
              <a:rPr lang="es-MX" sz="1200" b="1" spc="15">
                <a:solidFill>
                  <a:srgbClr val="FFFFFF"/>
                </a:solidFill>
                <a:latin typeface="Calibri"/>
                <a:cs typeface="Arial"/>
              </a:rPr>
              <a:t> de </a:t>
            </a:r>
            <a:r>
              <a:rPr lang="es-MX" sz="1200" b="1" spc="25" err="1">
                <a:solidFill>
                  <a:srgbClr val="FFFFFF"/>
                </a:solidFill>
                <a:latin typeface="Calibri"/>
                <a:cs typeface="Arial"/>
              </a:rPr>
              <a:t>aquellos</a:t>
            </a:r>
            <a:r>
              <a:rPr lang="es-MX" sz="1200" b="1" spc="25">
                <a:solidFill>
                  <a:srgbClr val="FFFFFF"/>
                </a:solidFill>
                <a:latin typeface="Calibri"/>
                <a:cs typeface="Arial"/>
              </a:rPr>
              <a:t> </a:t>
            </a:r>
            <a:r>
              <a:rPr lang="es-MX" sz="1200" b="1" spc="15" err="1">
                <a:solidFill>
                  <a:srgbClr val="FFFFFF"/>
                </a:solidFill>
                <a:latin typeface="Calibri"/>
                <a:cs typeface="Arial"/>
              </a:rPr>
              <a:t>clientes</a:t>
            </a:r>
            <a:r>
              <a:rPr lang="es-MX" sz="1200" b="1" spc="15">
                <a:solidFill>
                  <a:srgbClr val="FFFFFF"/>
                </a:solidFill>
                <a:latin typeface="Calibri"/>
                <a:cs typeface="Arial"/>
              </a:rPr>
              <a:t> </a:t>
            </a:r>
            <a:r>
              <a:rPr lang="es-MX" sz="1200" b="1" spc="20" err="1">
                <a:solidFill>
                  <a:srgbClr val="FFFFFF"/>
                </a:solidFill>
                <a:latin typeface="Calibri"/>
                <a:cs typeface="Arial"/>
              </a:rPr>
              <a:t>catalogados</a:t>
            </a:r>
            <a:r>
              <a:rPr lang="es-MX" sz="1200" b="1" spc="20">
                <a:solidFill>
                  <a:srgbClr val="FFFFFF"/>
                </a:solidFill>
                <a:latin typeface="Calibri"/>
                <a:cs typeface="Arial"/>
              </a:rPr>
              <a:t> </a:t>
            </a:r>
            <a:r>
              <a:rPr lang="es-MX" sz="1200" b="1" spc="35" err="1">
                <a:solidFill>
                  <a:srgbClr val="FFFFFF"/>
                </a:solidFill>
                <a:latin typeface="Calibri"/>
                <a:cs typeface="Arial"/>
              </a:rPr>
              <a:t>como</a:t>
            </a:r>
            <a:r>
              <a:rPr lang="es-MX" sz="1200" b="1" spc="35">
                <a:solidFill>
                  <a:srgbClr val="FFFFFF"/>
                </a:solidFill>
                <a:latin typeface="Calibri"/>
                <a:cs typeface="Arial"/>
              </a:rPr>
              <a:t> </a:t>
            </a:r>
            <a:r>
              <a:rPr lang="es-MX" sz="1200" b="1" spc="15" err="1">
                <a:solidFill>
                  <a:srgbClr val="FFFFFF"/>
                </a:solidFill>
                <a:latin typeface="Calibri"/>
                <a:cs typeface="Arial"/>
              </a:rPr>
              <a:t>malos</a:t>
            </a:r>
            <a:r>
              <a:rPr lang="es-MX" sz="1200" b="1" spc="15">
                <a:solidFill>
                  <a:srgbClr val="FFFFFF"/>
                </a:solidFill>
                <a:latin typeface="Calibri"/>
                <a:cs typeface="Arial"/>
              </a:rPr>
              <a:t> </a:t>
            </a:r>
            <a:r>
              <a:rPr lang="es-MX" sz="1200" b="1" spc="25" err="1">
                <a:solidFill>
                  <a:srgbClr val="FFFFFF"/>
                </a:solidFill>
                <a:latin typeface="Calibri"/>
                <a:cs typeface="Arial"/>
              </a:rPr>
              <a:t>pagadores</a:t>
            </a:r>
            <a:r>
              <a:rPr lang="es-MX" sz="1200" b="1" spc="25">
                <a:solidFill>
                  <a:srgbClr val="FFFFFF"/>
                </a:solidFill>
                <a:latin typeface="Calibri"/>
                <a:cs typeface="Arial"/>
              </a:rPr>
              <a:t>, </a:t>
            </a:r>
            <a:r>
              <a:rPr lang="es-MX" sz="1200" b="1" spc="30">
                <a:solidFill>
                  <a:srgbClr val="FFFFFF"/>
                </a:solidFill>
                <a:latin typeface="Calibri"/>
                <a:cs typeface="Arial"/>
              </a:rPr>
              <a:t> </a:t>
            </a:r>
            <a:r>
              <a:rPr lang="es-MX" sz="1200" b="1" spc="15">
                <a:solidFill>
                  <a:srgbClr val="FFFFFF"/>
                </a:solidFill>
                <a:latin typeface="Calibri"/>
                <a:cs typeface="Arial"/>
              </a:rPr>
              <a:t>de </a:t>
            </a:r>
            <a:r>
              <a:rPr lang="es-MX" sz="1200" b="1" spc="15" err="1">
                <a:solidFill>
                  <a:srgbClr val="FFFFFF"/>
                </a:solidFill>
                <a:latin typeface="Calibri"/>
                <a:cs typeface="Arial"/>
              </a:rPr>
              <a:t>manera</a:t>
            </a:r>
            <a:r>
              <a:rPr lang="es-MX" sz="1200" b="1" spc="20">
                <a:solidFill>
                  <a:srgbClr val="FFFFFF"/>
                </a:solidFill>
                <a:latin typeface="Calibri"/>
                <a:cs typeface="Arial"/>
              </a:rPr>
              <a:t> </a:t>
            </a:r>
            <a:r>
              <a:rPr lang="es-MX" sz="1200" b="1" spc="25">
                <a:solidFill>
                  <a:srgbClr val="FFFFFF"/>
                </a:solidFill>
                <a:latin typeface="Calibri"/>
                <a:cs typeface="Arial"/>
              </a:rPr>
              <a:t>que </a:t>
            </a:r>
            <a:r>
              <a:rPr lang="es-MX" sz="1200" b="1" spc="25" err="1">
                <a:solidFill>
                  <a:srgbClr val="FFFFFF"/>
                </a:solidFill>
                <a:latin typeface="Calibri"/>
                <a:cs typeface="Arial"/>
              </a:rPr>
              <a:t>el</a:t>
            </a:r>
            <a:r>
              <a:rPr lang="es-MX" sz="1200" b="1" spc="25">
                <a:solidFill>
                  <a:srgbClr val="FFFFFF"/>
                </a:solidFill>
                <a:latin typeface="Calibri"/>
                <a:cs typeface="Arial"/>
              </a:rPr>
              <a:t> </a:t>
            </a:r>
            <a:r>
              <a:rPr lang="es-MX" sz="1200" b="1" spc="25" err="1">
                <a:solidFill>
                  <a:srgbClr val="FFFFFF"/>
                </a:solidFill>
                <a:latin typeface="Calibri"/>
                <a:cs typeface="Arial"/>
              </a:rPr>
              <a:t>vencimiento</a:t>
            </a:r>
            <a:r>
              <a:rPr lang="es-MX" sz="1200" b="1" spc="25">
                <a:solidFill>
                  <a:srgbClr val="FFFFFF"/>
                </a:solidFill>
                <a:latin typeface="Calibri"/>
                <a:cs typeface="Arial"/>
              </a:rPr>
              <a:t> </a:t>
            </a:r>
            <a:r>
              <a:rPr lang="es-MX" sz="1200" b="1" spc="20">
                <a:solidFill>
                  <a:srgbClr val="FFFFFF"/>
                </a:solidFill>
                <a:latin typeface="Calibri"/>
                <a:cs typeface="Arial"/>
              </a:rPr>
              <a:t>del </a:t>
            </a:r>
            <a:r>
              <a:rPr lang="es-MX" sz="1200" b="1" spc="15" err="1">
                <a:solidFill>
                  <a:srgbClr val="FFFFFF"/>
                </a:solidFill>
                <a:latin typeface="Calibri"/>
                <a:cs typeface="Arial"/>
              </a:rPr>
              <a:t>crédito</a:t>
            </a:r>
            <a:r>
              <a:rPr lang="es-MX" sz="1200" b="1" spc="15">
                <a:solidFill>
                  <a:srgbClr val="FFFFFF"/>
                </a:solidFill>
                <a:latin typeface="Calibri"/>
                <a:cs typeface="Arial"/>
              </a:rPr>
              <a:t> </a:t>
            </a:r>
            <a:r>
              <a:rPr lang="es-MX" sz="1200" b="1" spc="20">
                <a:solidFill>
                  <a:srgbClr val="FFFFFF"/>
                </a:solidFill>
                <a:latin typeface="Calibri"/>
                <a:cs typeface="Arial"/>
              </a:rPr>
              <a:t>sea </a:t>
            </a:r>
            <a:r>
              <a:rPr lang="es-MX" sz="1200" b="1" spc="15">
                <a:solidFill>
                  <a:srgbClr val="FFFFFF"/>
                </a:solidFill>
                <a:latin typeface="Calibri"/>
                <a:cs typeface="Arial"/>
              </a:rPr>
              <a:t>posterior </a:t>
            </a:r>
            <a:r>
              <a:rPr lang="es-MX" sz="1200" b="1" spc="20">
                <a:solidFill>
                  <a:srgbClr val="FFFFFF"/>
                </a:solidFill>
                <a:latin typeface="Calibri"/>
                <a:cs typeface="Arial"/>
              </a:rPr>
              <a:t>a </a:t>
            </a:r>
            <a:r>
              <a:rPr lang="es-MX" sz="1200" b="1" spc="25">
                <a:solidFill>
                  <a:srgbClr val="FFFFFF"/>
                </a:solidFill>
                <a:latin typeface="Calibri"/>
                <a:cs typeface="Arial"/>
              </a:rPr>
              <a:t>la </a:t>
            </a:r>
            <a:r>
              <a:rPr lang="es-MX" sz="1200" b="1" spc="15" err="1">
                <a:solidFill>
                  <a:srgbClr val="FFFFFF"/>
                </a:solidFill>
                <a:latin typeface="Calibri"/>
                <a:cs typeface="Arial"/>
              </a:rPr>
              <a:t>fecha</a:t>
            </a:r>
            <a:r>
              <a:rPr lang="es-MX" sz="1200" b="1" spc="15">
                <a:solidFill>
                  <a:srgbClr val="FFFFFF"/>
                </a:solidFill>
                <a:latin typeface="Calibri"/>
                <a:cs typeface="Arial"/>
              </a:rPr>
              <a:t> de </a:t>
            </a:r>
            <a:r>
              <a:rPr lang="es-MX" sz="1200" b="1" spc="20" err="1">
                <a:solidFill>
                  <a:srgbClr val="FFFFFF"/>
                </a:solidFill>
                <a:latin typeface="Calibri"/>
                <a:cs typeface="Arial"/>
              </a:rPr>
              <a:t>cobro</a:t>
            </a:r>
            <a:r>
              <a:rPr lang="es-MX" sz="1200" b="1" spc="20">
                <a:solidFill>
                  <a:srgbClr val="FFFFFF"/>
                </a:solidFill>
                <a:latin typeface="Calibri"/>
                <a:cs typeface="Arial"/>
              </a:rPr>
              <a:t> </a:t>
            </a:r>
            <a:r>
              <a:rPr lang="es-MX" sz="1200" b="1" spc="10">
                <a:solidFill>
                  <a:srgbClr val="FFFFFF"/>
                </a:solidFill>
                <a:latin typeface="Calibri"/>
                <a:cs typeface="Arial"/>
              </a:rPr>
              <a:t>de </a:t>
            </a:r>
            <a:r>
              <a:rPr lang="es-MX" sz="1200" b="1" spc="15">
                <a:solidFill>
                  <a:srgbClr val="FFFFFF"/>
                </a:solidFill>
                <a:latin typeface="Calibri"/>
                <a:cs typeface="Arial"/>
              </a:rPr>
              <a:t> </a:t>
            </a:r>
            <a:r>
              <a:rPr sz="1200" b="1" spc="-15" err="1">
                <a:solidFill>
                  <a:srgbClr val="FFFFFF"/>
                </a:solidFill>
                <a:latin typeface="Calibri"/>
                <a:cs typeface="Arial"/>
              </a:rPr>
              <a:t>salarios</a:t>
            </a:r>
            <a:r>
              <a:rPr sz="1200" b="1" spc="-15">
                <a:solidFill>
                  <a:srgbClr val="FFFFFF"/>
                </a:solidFill>
                <a:latin typeface="Calibri"/>
                <a:cs typeface="Arial"/>
              </a:rPr>
              <a:t>.</a:t>
            </a:r>
            <a:endParaRPr sz="1200">
              <a:latin typeface="Calibri"/>
              <a:cs typeface="Arial"/>
            </a:endParaRPr>
          </a:p>
          <a:p>
            <a:pPr marL="469900" indent="-320675" algn="just">
              <a:lnSpc>
                <a:spcPct val="100000"/>
              </a:lnSpc>
              <a:spcBef>
                <a:spcPts val="415"/>
              </a:spcBef>
              <a:buClr>
                <a:srgbClr val="000000"/>
              </a:buClr>
              <a:buFont typeface="Arial"/>
              <a:buChar char="●"/>
              <a:tabLst>
                <a:tab pos="470534" algn="l"/>
              </a:tabLst>
            </a:pPr>
            <a:r>
              <a:rPr lang="es-MX" sz="1200" b="1" err="1">
                <a:solidFill>
                  <a:srgbClr val="FFFFFF"/>
                </a:solidFill>
                <a:latin typeface="Calibri"/>
                <a:cs typeface="Arial"/>
              </a:rPr>
              <a:t>Así</a:t>
            </a:r>
            <a:r>
              <a:rPr lang="es-MX" sz="1200" b="1" spc="70">
                <a:solidFill>
                  <a:srgbClr val="FFFFFF"/>
                </a:solidFill>
                <a:latin typeface="Calibri"/>
                <a:cs typeface="Arial"/>
              </a:rPr>
              <a:t> </a:t>
            </a:r>
            <a:r>
              <a:rPr lang="es-MX" sz="1200" b="1" spc="5" err="1">
                <a:solidFill>
                  <a:srgbClr val="FFFFFF"/>
                </a:solidFill>
                <a:latin typeface="Calibri"/>
                <a:cs typeface="Arial"/>
              </a:rPr>
              <a:t>el</a:t>
            </a:r>
            <a:r>
              <a:rPr lang="es-MX" sz="1200" b="1" spc="30">
                <a:solidFill>
                  <a:srgbClr val="FFFFFF"/>
                </a:solidFill>
                <a:latin typeface="Calibri"/>
                <a:cs typeface="Arial"/>
              </a:rPr>
              <a:t> </a:t>
            </a:r>
            <a:r>
              <a:rPr lang="es-MX" sz="1200" b="1" spc="5" err="1">
                <a:solidFill>
                  <a:srgbClr val="FFFFFF"/>
                </a:solidFill>
                <a:latin typeface="Calibri"/>
                <a:cs typeface="Arial"/>
              </a:rPr>
              <a:t>cliente</a:t>
            </a:r>
            <a:r>
              <a:rPr lang="es-MX" sz="1200" b="1" spc="105">
                <a:solidFill>
                  <a:srgbClr val="FFFFFF"/>
                </a:solidFill>
                <a:latin typeface="Calibri"/>
                <a:cs typeface="Arial"/>
              </a:rPr>
              <a:t> </a:t>
            </a:r>
            <a:r>
              <a:rPr lang="es-MX" sz="1200" b="1" spc="10" err="1">
                <a:solidFill>
                  <a:srgbClr val="FFFFFF"/>
                </a:solidFill>
                <a:latin typeface="Calibri"/>
                <a:cs typeface="Arial"/>
              </a:rPr>
              <a:t>podría</a:t>
            </a:r>
            <a:r>
              <a:rPr lang="es-MX" sz="1200" b="1" spc="110">
                <a:solidFill>
                  <a:srgbClr val="FFFFFF"/>
                </a:solidFill>
                <a:latin typeface="Calibri"/>
                <a:cs typeface="Arial"/>
              </a:rPr>
              <a:t> </a:t>
            </a:r>
            <a:r>
              <a:rPr lang="es-MX" sz="1200" b="1" spc="10" err="1">
                <a:solidFill>
                  <a:srgbClr val="FFFFFF"/>
                </a:solidFill>
                <a:latin typeface="Calibri"/>
                <a:cs typeface="Arial"/>
              </a:rPr>
              <a:t>abonar</a:t>
            </a:r>
            <a:r>
              <a:rPr lang="es-MX" sz="1200" b="1" spc="90">
                <a:solidFill>
                  <a:srgbClr val="FFFFFF"/>
                </a:solidFill>
                <a:latin typeface="Calibri"/>
                <a:cs typeface="Arial"/>
              </a:rPr>
              <a:t> </a:t>
            </a:r>
            <a:r>
              <a:rPr lang="es-MX" sz="1200" b="1" spc="10" err="1">
                <a:solidFill>
                  <a:srgbClr val="FFFFFF"/>
                </a:solidFill>
                <a:latin typeface="Calibri"/>
                <a:cs typeface="Arial"/>
              </a:rPr>
              <a:t>en</a:t>
            </a:r>
            <a:r>
              <a:rPr lang="es-MX" sz="1200" b="1" spc="35">
                <a:solidFill>
                  <a:srgbClr val="FFFFFF"/>
                </a:solidFill>
                <a:latin typeface="Calibri"/>
                <a:cs typeface="Arial"/>
              </a:rPr>
              <a:t> </a:t>
            </a:r>
            <a:r>
              <a:rPr lang="es-MX" sz="1200" b="1" spc="10" err="1">
                <a:solidFill>
                  <a:srgbClr val="FFFFFF"/>
                </a:solidFill>
                <a:latin typeface="Calibri"/>
                <a:cs typeface="Arial"/>
              </a:rPr>
              <a:t>término</a:t>
            </a:r>
            <a:r>
              <a:rPr lang="es-MX" sz="1200" b="1" spc="114">
                <a:solidFill>
                  <a:srgbClr val="FFFFFF"/>
                </a:solidFill>
                <a:latin typeface="Calibri"/>
                <a:cs typeface="Arial"/>
              </a:rPr>
              <a:t> </a:t>
            </a:r>
            <a:r>
              <a:rPr lang="es-MX" sz="1200" b="1" spc="20">
                <a:solidFill>
                  <a:srgbClr val="FFFFFF"/>
                </a:solidFill>
                <a:latin typeface="Calibri"/>
                <a:cs typeface="Arial"/>
              </a:rPr>
              <a:t>y</a:t>
            </a:r>
            <a:r>
              <a:rPr lang="es-MX" sz="1200" b="1" spc="30">
                <a:solidFill>
                  <a:srgbClr val="FFFFFF"/>
                </a:solidFill>
                <a:latin typeface="Calibri"/>
                <a:cs typeface="Arial"/>
              </a:rPr>
              <a:t> </a:t>
            </a:r>
            <a:r>
              <a:rPr lang="es-MX" sz="1200" b="1" spc="10">
                <a:solidFill>
                  <a:srgbClr val="FFFFFF"/>
                </a:solidFill>
                <a:latin typeface="Calibri"/>
                <a:cs typeface="Arial"/>
              </a:rPr>
              <a:t>se</a:t>
            </a:r>
            <a:r>
              <a:rPr lang="es-MX" sz="1200" b="1" spc="25">
                <a:solidFill>
                  <a:srgbClr val="FFFFFF"/>
                </a:solidFill>
                <a:latin typeface="Calibri"/>
                <a:cs typeface="Arial"/>
              </a:rPr>
              <a:t> </a:t>
            </a:r>
            <a:r>
              <a:rPr lang="es-MX" sz="1200" b="1" spc="10" err="1">
                <a:solidFill>
                  <a:srgbClr val="FFFFFF"/>
                </a:solidFill>
                <a:latin typeface="Calibri"/>
                <a:cs typeface="Arial"/>
              </a:rPr>
              <a:t>lograría</a:t>
            </a:r>
            <a:r>
              <a:rPr lang="es-MX" sz="1200" b="1" spc="114">
                <a:solidFill>
                  <a:srgbClr val="FFFFFF"/>
                </a:solidFill>
                <a:latin typeface="Calibri"/>
                <a:cs typeface="Arial"/>
              </a:rPr>
              <a:t> </a:t>
            </a:r>
            <a:r>
              <a:rPr lang="es-MX" sz="1200" b="1" spc="5" err="1">
                <a:solidFill>
                  <a:srgbClr val="FFFFFF"/>
                </a:solidFill>
                <a:latin typeface="Calibri"/>
                <a:cs typeface="Arial"/>
              </a:rPr>
              <a:t>bajar</a:t>
            </a:r>
            <a:r>
              <a:rPr lang="es-MX" sz="1200" b="1" spc="45">
                <a:solidFill>
                  <a:srgbClr val="FFFFFF"/>
                </a:solidFill>
                <a:latin typeface="Calibri"/>
                <a:cs typeface="Arial"/>
              </a:rPr>
              <a:t> </a:t>
            </a:r>
            <a:r>
              <a:rPr lang="es-MX" sz="1200" b="1" spc="5" err="1">
                <a:solidFill>
                  <a:srgbClr val="FFFFFF"/>
                </a:solidFill>
                <a:latin typeface="Calibri"/>
                <a:cs typeface="Arial"/>
              </a:rPr>
              <a:t>el</a:t>
            </a:r>
            <a:r>
              <a:rPr lang="es-MX" sz="1200" b="1" spc="75">
                <a:solidFill>
                  <a:srgbClr val="FFFFFF"/>
                </a:solidFill>
                <a:latin typeface="Calibri"/>
                <a:cs typeface="Arial"/>
              </a:rPr>
              <a:t> </a:t>
            </a:r>
            <a:r>
              <a:rPr lang="es-MX" sz="1200" b="1" spc="5" err="1">
                <a:solidFill>
                  <a:srgbClr val="FFFFFF"/>
                </a:solidFill>
                <a:latin typeface="Calibri"/>
                <a:cs typeface="Arial"/>
              </a:rPr>
              <a:t>índice</a:t>
            </a:r>
            <a:r>
              <a:rPr lang="es-MX" sz="1200" b="1" spc="110">
                <a:solidFill>
                  <a:srgbClr val="FFFFFF"/>
                </a:solidFill>
                <a:latin typeface="Calibri"/>
                <a:cs typeface="Arial"/>
              </a:rPr>
              <a:t> </a:t>
            </a:r>
            <a:r>
              <a:rPr lang="es-MX" sz="1200" b="1" spc="15">
                <a:solidFill>
                  <a:srgbClr val="FFFFFF"/>
                </a:solidFill>
                <a:latin typeface="Calibri"/>
                <a:cs typeface="Arial"/>
              </a:rPr>
              <a:t>de</a:t>
            </a:r>
            <a:r>
              <a:rPr lang="es-MX" sz="1200" b="1" spc="25">
                <a:solidFill>
                  <a:srgbClr val="FFFFFF"/>
                </a:solidFill>
                <a:latin typeface="Calibri"/>
                <a:cs typeface="Arial"/>
              </a:rPr>
              <a:t> </a:t>
            </a:r>
            <a:r>
              <a:rPr lang="es-MX" sz="1200" b="1" spc="10">
                <a:solidFill>
                  <a:srgbClr val="FFFFFF"/>
                </a:solidFill>
                <a:latin typeface="Calibri"/>
                <a:cs typeface="Arial"/>
              </a:rPr>
              <a:t>mora.</a:t>
            </a:r>
            <a:endParaRPr lang="es-MX" sz="1200">
              <a:latin typeface="Calibri"/>
              <a:cs typeface="Arial"/>
            </a:endParaRPr>
          </a:p>
          <a:p>
            <a:pPr marL="469900" indent="-320675" algn="just">
              <a:spcBef>
                <a:spcPts val="135"/>
              </a:spcBef>
              <a:buClr>
                <a:srgbClr val="000000"/>
              </a:buClr>
              <a:buFont typeface="Arial"/>
              <a:buChar char="●"/>
              <a:tabLst>
                <a:tab pos="470534" algn="l"/>
              </a:tabLst>
            </a:pPr>
            <a:r>
              <a:rPr lang="es-MX" sz="1200" b="1" spc="20">
                <a:solidFill>
                  <a:srgbClr val="FFFFFF"/>
                </a:solidFill>
                <a:latin typeface="Calibri"/>
                <a:cs typeface="Arial"/>
              </a:rPr>
              <a:t>Se </a:t>
            </a:r>
            <a:r>
              <a:rPr lang="es-MX" sz="1200" b="1" spc="190">
                <a:solidFill>
                  <a:srgbClr val="FFFFFF"/>
                </a:solidFill>
                <a:latin typeface="Calibri"/>
                <a:cs typeface="Arial"/>
              </a:rPr>
              <a:t> </a:t>
            </a:r>
            <a:r>
              <a:rPr lang="es-MX" sz="1200" b="1" spc="20">
                <a:solidFill>
                  <a:srgbClr val="FFFFFF"/>
                </a:solidFill>
                <a:latin typeface="Calibri"/>
                <a:cs typeface="Arial"/>
              </a:rPr>
              <a:t>diseña </a:t>
            </a:r>
            <a:r>
              <a:rPr lang="es-MX" sz="1200" b="1" spc="200">
                <a:solidFill>
                  <a:srgbClr val="FFFFFF"/>
                </a:solidFill>
                <a:latin typeface="Calibri"/>
                <a:cs typeface="Arial"/>
              </a:rPr>
              <a:t> </a:t>
            </a:r>
            <a:r>
              <a:rPr lang="es-MX" sz="1200" b="1" spc="25">
                <a:solidFill>
                  <a:srgbClr val="FFFFFF"/>
                </a:solidFill>
                <a:latin typeface="Calibri"/>
                <a:cs typeface="Arial"/>
              </a:rPr>
              <a:t>una </a:t>
            </a:r>
            <a:r>
              <a:rPr lang="es-MX" sz="1200" b="1" spc="190">
                <a:solidFill>
                  <a:srgbClr val="FFFFFF"/>
                </a:solidFill>
                <a:latin typeface="Calibri"/>
                <a:cs typeface="Arial"/>
              </a:rPr>
              <a:t> </a:t>
            </a:r>
            <a:r>
              <a:rPr lang="es-MX" sz="1200" b="1" spc="20">
                <a:solidFill>
                  <a:srgbClr val="FFFFFF"/>
                </a:solidFill>
                <a:latin typeface="Calibri"/>
                <a:cs typeface="Arial"/>
              </a:rPr>
              <a:t>acción </a:t>
            </a:r>
            <a:r>
              <a:rPr lang="es-MX" sz="1200" b="1" spc="190">
                <a:solidFill>
                  <a:srgbClr val="FFFFFF"/>
                </a:solidFill>
                <a:latin typeface="Calibri"/>
                <a:cs typeface="Arial"/>
              </a:rPr>
              <a:t> </a:t>
            </a:r>
            <a:r>
              <a:rPr lang="es-MX" sz="1200" b="1" spc="20" err="1">
                <a:solidFill>
                  <a:srgbClr val="FFFFFF"/>
                </a:solidFill>
                <a:latin typeface="Calibri"/>
                <a:cs typeface="Arial"/>
              </a:rPr>
              <a:t>especíﬁca</a:t>
            </a:r>
            <a:r>
              <a:rPr lang="es-MX" sz="1200" b="1" spc="20">
                <a:solidFill>
                  <a:srgbClr val="FFFFFF"/>
                </a:solidFill>
                <a:latin typeface="Calibri"/>
                <a:cs typeface="Arial"/>
              </a:rPr>
              <a:t> </a:t>
            </a:r>
            <a:r>
              <a:rPr lang="es-MX" sz="1200" b="1" spc="190">
                <a:solidFill>
                  <a:srgbClr val="FFFFFF"/>
                </a:solidFill>
                <a:latin typeface="Calibri"/>
                <a:cs typeface="Arial"/>
              </a:rPr>
              <a:t> </a:t>
            </a:r>
            <a:r>
              <a:rPr lang="es-MX" sz="1200" b="1" spc="25">
                <a:solidFill>
                  <a:srgbClr val="FFFFFF"/>
                </a:solidFill>
                <a:latin typeface="Calibri"/>
                <a:cs typeface="Arial"/>
              </a:rPr>
              <a:t>que </a:t>
            </a:r>
            <a:r>
              <a:rPr lang="es-MX" sz="1200" b="1" spc="190">
                <a:solidFill>
                  <a:srgbClr val="FFFFFF"/>
                </a:solidFill>
                <a:latin typeface="Calibri"/>
                <a:cs typeface="Arial"/>
              </a:rPr>
              <a:t> </a:t>
            </a:r>
            <a:r>
              <a:rPr lang="es-MX" sz="1200" b="1" spc="30">
                <a:solidFill>
                  <a:srgbClr val="FFFFFF"/>
                </a:solidFill>
                <a:latin typeface="Calibri"/>
                <a:cs typeface="Arial"/>
              </a:rPr>
              <a:t>se </a:t>
            </a:r>
            <a:r>
              <a:rPr lang="es-MX" sz="1200" b="1" spc="185">
                <a:solidFill>
                  <a:srgbClr val="FFFFFF"/>
                </a:solidFill>
                <a:latin typeface="Calibri"/>
                <a:cs typeface="Arial"/>
              </a:rPr>
              <a:t> </a:t>
            </a:r>
            <a:r>
              <a:rPr lang="es-MX" sz="1200" b="1" spc="15">
                <a:solidFill>
                  <a:srgbClr val="FFFFFF"/>
                </a:solidFill>
                <a:latin typeface="Calibri"/>
                <a:cs typeface="Arial"/>
              </a:rPr>
              <a:t>adapta </a:t>
            </a:r>
            <a:r>
              <a:rPr lang="es-MX" sz="1200" b="1" spc="200">
                <a:solidFill>
                  <a:srgbClr val="FFFFFF"/>
                </a:solidFill>
                <a:latin typeface="Calibri"/>
                <a:cs typeface="Arial"/>
              </a:rPr>
              <a:t> </a:t>
            </a:r>
            <a:r>
              <a:rPr lang="es-MX" sz="1200" b="1" spc="20">
                <a:solidFill>
                  <a:srgbClr val="FFFFFF"/>
                </a:solidFill>
                <a:latin typeface="Calibri"/>
                <a:cs typeface="Arial"/>
              </a:rPr>
              <a:t>a </a:t>
            </a:r>
            <a:r>
              <a:rPr lang="es-MX" sz="1200" b="1" spc="195">
                <a:solidFill>
                  <a:srgbClr val="FFFFFF"/>
                </a:solidFill>
                <a:latin typeface="Calibri"/>
                <a:cs typeface="Arial"/>
              </a:rPr>
              <a:t> </a:t>
            </a:r>
            <a:r>
              <a:rPr lang="es-MX" sz="1200" b="1" spc="25">
                <a:solidFill>
                  <a:srgbClr val="FFFFFF"/>
                </a:solidFill>
                <a:latin typeface="Calibri"/>
                <a:cs typeface="Arial"/>
              </a:rPr>
              <a:t>la </a:t>
            </a:r>
            <a:r>
              <a:rPr lang="es-MX" sz="1200" b="1" spc="195">
                <a:solidFill>
                  <a:srgbClr val="FFFFFF"/>
                </a:solidFill>
                <a:latin typeface="Calibri"/>
                <a:cs typeface="Arial"/>
              </a:rPr>
              <a:t> </a:t>
            </a:r>
            <a:r>
              <a:rPr lang="es-MX" sz="1200" b="1" spc="20">
                <a:solidFill>
                  <a:srgbClr val="FFFFFF"/>
                </a:solidFill>
                <a:latin typeface="Calibri"/>
                <a:cs typeface="Arial"/>
              </a:rPr>
              <a:t>necesidad </a:t>
            </a:r>
            <a:r>
              <a:rPr lang="es-MX" sz="1200" b="1" spc="204">
                <a:solidFill>
                  <a:srgbClr val="FFFFFF"/>
                </a:solidFill>
                <a:latin typeface="Calibri"/>
                <a:cs typeface="Arial"/>
              </a:rPr>
              <a:t> </a:t>
            </a:r>
            <a:r>
              <a:rPr lang="es-MX" sz="1200" b="1" spc="5">
                <a:solidFill>
                  <a:srgbClr val="FFFFFF"/>
                </a:solidFill>
                <a:latin typeface="Calibri"/>
                <a:cs typeface="Arial"/>
              </a:rPr>
              <a:t>del </a:t>
            </a:r>
            <a:r>
              <a:rPr lang="es-MX" sz="1200" b="1" spc="220">
                <a:solidFill>
                  <a:srgbClr val="FFFFFF"/>
                </a:solidFill>
                <a:latin typeface="Calibri"/>
                <a:cs typeface="Arial"/>
              </a:rPr>
              <a:t> </a:t>
            </a:r>
            <a:r>
              <a:rPr lang="es-MX" sz="1200" b="1" spc="20">
                <a:solidFill>
                  <a:srgbClr val="FFFFFF"/>
                </a:solidFill>
                <a:latin typeface="Calibri"/>
                <a:cs typeface="Arial"/>
              </a:rPr>
              <a:t>cliente,</a:t>
            </a:r>
            <a:endParaRPr lang="es-MX" sz="1200">
              <a:latin typeface="Calibri"/>
              <a:cs typeface="Arial"/>
            </a:endParaRPr>
          </a:p>
          <a:p>
            <a:pPr marL="469900" algn="just">
              <a:lnSpc>
                <a:spcPct val="100000"/>
              </a:lnSpc>
              <a:spcBef>
                <a:spcPts val="225"/>
              </a:spcBef>
            </a:pPr>
            <a:r>
              <a:rPr sz="1200" b="1" spc="-15" err="1">
                <a:solidFill>
                  <a:srgbClr val="FFFFFF"/>
                </a:solidFill>
                <a:latin typeface="Calibri"/>
                <a:cs typeface="Arial"/>
              </a:rPr>
              <a:t>ﬁdelizando</a:t>
            </a:r>
            <a:r>
              <a:rPr sz="1200" b="1" spc="110">
                <a:solidFill>
                  <a:srgbClr val="FFFFFF"/>
                </a:solidFill>
                <a:latin typeface="Calibri"/>
                <a:cs typeface="Arial"/>
              </a:rPr>
              <a:t> </a:t>
            </a:r>
            <a:r>
              <a:rPr sz="1200" b="1" spc="-10">
                <a:solidFill>
                  <a:srgbClr val="FFFFFF"/>
                </a:solidFill>
                <a:latin typeface="Calibri"/>
                <a:cs typeface="Arial"/>
              </a:rPr>
              <a:t>a</a:t>
            </a:r>
            <a:r>
              <a:rPr sz="1200" b="1" spc="5">
                <a:solidFill>
                  <a:srgbClr val="FFFFFF"/>
                </a:solidFill>
                <a:latin typeface="Calibri"/>
                <a:cs typeface="Arial"/>
              </a:rPr>
              <a:t> </a:t>
            </a:r>
            <a:r>
              <a:rPr sz="1200" b="1" spc="-15" err="1">
                <a:solidFill>
                  <a:srgbClr val="FFFFFF"/>
                </a:solidFill>
                <a:latin typeface="Calibri"/>
                <a:cs typeface="Arial"/>
              </a:rPr>
              <a:t>los</a:t>
            </a:r>
            <a:r>
              <a:rPr sz="1200" b="1" spc="360">
                <a:solidFill>
                  <a:srgbClr val="FFFFFF"/>
                </a:solidFill>
                <a:latin typeface="Calibri"/>
                <a:cs typeface="Arial"/>
              </a:rPr>
              <a:t> </a:t>
            </a:r>
            <a:r>
              <a:rPr sz="1200" b="1" spc="-20" err="1">
                <a:solidFill>
                  <a:srgbClr val="FFFFFF"/>
                </a:solidFill>
                <a:latin typeface="Calibri"/>
                <a:cs typeface="Arial"/>
              </a:rPr>
              <a:t>mismos</a:t>
            </a:r>
            <a:r>
              <a:rPr sz="1200" b="1" spc="-20">
                <a:solidFill>
                  <a:srgbClr val="FFFFFF"/>
                </a:solidFill>
                <a:latin typeface="Calibri"/>
                <a:cs typeface="Arial"/>
              </a:rPr>
              <a:t>.</a:t>
            </a:r>
            <a:endParaRPr sz="1200">
              <a:latin typeface="Calibri"/>
              <a:cs typeface="Arial"/>
            </a:endParaRPr>
          </a:p>
        </p:txBody>
      </p:sp>
      <p:sp>
        <p:nvSpPr>
          <p:cNvPr id="7" name="object 7"/>
          <p:cNvSpPr txBox="1"/>
          <p:nvPr/>
        </p:nvSpPr>
        <p:spPr>
          <a:xfrm>
            <a:off x="1178153" y="2830713"/>
            <a:ext cx="6576059" cy="1818958"/>
          </a:xfrm>
          <a:prstGeom prst="rect">
            <a:avLst/>
          </a:prstGeom>
        </p:spPr>
        <p:txBody>
          <a:bodyPr vert="horz" wrap="square" lIns="0" tIns="113664" rIns="0" bIns="0" rtlCol="0" anchor="t">
            <a:spAutoFit/>
          </a:bodyPr>
          <a:lstStyle/>
          <a:p>
            <a:pPr marL="12700">
              <a:lnSpc>
                <a:spcPct val="100000"/>
              </a:lnSpc>
              <a:spcBef>
                <a:spcPts val="894"/>
              </a:spcBef>
            </a:pPr>
            <a:r>
              <a:rPr sz="1400" b="1" spc="-20">
                <a:solidFill>
                  <a:srgbClr val="042248"/>
                </a:solidFill>
                <a:latin typeface="Calibri"/>
                <a:cs typeface="Arial"/>
              </a:rPr>
              <a:t>Propuesta</a:t>
            </a:r>
            <a:r>
              <a:rPr sz="1400" b="1" spc="80">
                <a:solidFill>
                  <a:srgbClr val="042248"/>
                </a:solidFill>
                <a:latin typeface="Calibri"/>
                <a:cs typeface="Arial"/>
              </a:rPr>
              <a:t> </a:t>
            </a:r>
            <a:r>
              <a:rPr sz="1400" b="1" spc="-10">
                <a:solidFill>
                  <a:srgbClr val="042248"/>
                </a:solidFill>
                <a:latin typeface="Calibri"/>
                <a:cs typeface="Arial"/>
              </a:rPr>
              <a:t>2</a:t>
            </a:r>
            <a:endParaRPr lang="es-ES" sz="1400">
              <a:latin typeface="Calibri"/>
              <a:cs typeface="Arial"/>
            </a:endParaRPr>
          </a:p>
          <a:p>
            <a:pPr marL="469900" marR="5080" indent="-320040" algn="just">
              <a:lnSpc>
                <a:spcPct val="102699"/>
              </a:lnSpc>
              <a:spcBef>
                <a:spcPts val="755"/>
              </a:spcBef>
              <a:buClr>
                <a:srgbClr val="000000"/>
              </a:buClr>
              <a:buFont typeface="Arial"/>
              <a:buChar char="●"/>
              <a:tabLst>
                <a:tab pos="470534" algn="l"/>
              </a:tabLst>
            </a:pPr>
            <a:r>
              <a:rPr sz="1200" b="1" spc="-5" err="1">
                <a:solidFill>
                  <a:srgbClr val="FFFFFF"/>
                </a:solidFill>
                <a:latin typeface="Calibri"/>
                <a:cs typeface="Arial"/>
              </a:rPr>
              <a:t>Lograr</a:t>
            </a:r>
            <a:r>
              <a:rPr sz="1200" b="1" spc="-5">
                <a:solidFill>
                  <a:srgbClr val="FFFFFF"/>
                </a:solidFill>
                <a:latin typeface="Calibri"/>
                <a:cs typeface="Arial"/>
              </a:rPr>
              <a:t> que </a:t>
            </a:r>
            <a:r>
              <a:rPr sz="1200" b="1" spc="-5" err="1">
                <a:solidFill>
                  <a:srgbClr val="FFFFFF"/>
                </a:solidFill>
                <a:latin typeface="Calibri"/>
                <a:cs typeface="Arial"/>
              </a:rPr>
              <a:t>aquellos</a:t>
            </a:r>
            <a:r>
              <a:rPr sz="1200" b="1" spc="-5">
                <a:solidFill>
                  <a:srgbClr val="FFFFFF"/>
                </a:solidFill>
                <a:latin typeface="Calibri"/>
                <a:cs typeface="Arial"/>
              </a:rPr>
              <a:t> que </a:t>
            </a:r>
            <a:r>
              <a:rPr sz="1200" b="1" spc="5">
                <a:solidFill>
                  <a:srgbClr val="FFFFFF"/>
                </a:solidFill>
                <a:latin typeface="Calibri"/>
                <a:cs typeface="Arial"/>
              </a:rPr>
              <a:t>no </a:t>
            </a:r>
            <a:r>
              <a:rPr sz="1200" b="1" spc="-5" err="1">
                <a:solidFill>
                  <a:srgbClr val="FFFFFF"/>
                </a:solidFill>
                <a:latin typeface="Calibri"/>
                <a:cs typeface="Arial"/>
              </a:rPr>
              <a:t>tienen</a:t>
            </a:r>
            <a:r>
              <a:rPr sz="1200" b="1" spc="-5">
                <a:solidFill>
                  <a:srgbClr val="FFFFFF"/>
                </a:solidFill>
                <a:latin typeface="Calibri"/>
                <a:cs typeface="Arial"/>
              </a:rPr>
              <a:t> </a:t>
            </a:r>
            <a:r>
              <a:rPr sz="1200" b="1" spc="-10" err="1">
                <a:solidFill>
                  <a:srgbClr val="FFFFFF"/>
                </a:solidFill>
                <a:latin typeface="Calibri"/>
                <a:cs typeface="Arial"/>
              </a:rPr>
              <a:t>préstamos</a:t>
            </a:r>
            <a:r>
              <a:rPr sz="1200" b="1" spc="-10">
                <a:solidFill>
                  <a:srgbClr val="FFFFFF"/>
                </a:solidFill>
                <a:latin typeface="Calibri"/>
                <a:cs typeface="Arial"/>
              </a:rPr>
              <a:t> </a:t>
            </a:r>
            <a:r>
              <a:rPr sz="1200" b="1" spc="-5">
                <a:solidFill>
                  <a:srgbClr val="FFFFFF"/>
                </a:solidFill>
                <a:latin typeface="Calibri"/>
                <a:cs typeface="Arial"/>
              </a:rPr>
              <a:t>(</a:t>
            </a:r>
            <a:r>
              <a:rPr sz="1200" b="1" spc="-5" err="1">
                <a:solidFill>
                  <a:srgbClr val="FFFFFF"/>
                </a:solidFill>
                <a:latin typeface="Calibri"/>
                <a:cs typeface="Arial"/>
              </a:rPr>
              <a:t>categoría</a:t>
            </a:r>
            <a:r>
              <a:rPr sz="1200" b="1" spc="-5">
                <a:solidFill>
                  <a:srgbClr val="FFFFFF"/>
                </a:solidFill>
                <a:latin typeface="Calibri"/>
                <a:cs typeface="Arial"/>
              </a:rPr>
              <a:t> </a:t>
            </a:r>
            <a:r>
              <a:rPr sz="1200" b="1" spc="-15">
                <a:solidFill>
                  <a:srgbClr val="FFFFFF"/>
                </a:solidFill>
                <a:latin typeface="Calibri"/>
                <a:cs typeface="Arial"/>
              </a:rPr>
              <a:t>0) </a:t>
            </a:r>
            <a:r>
              <a:rPr sz="1200" b="1" spc="-5" err="1">
                <a:solidFill>
                  <a:srgbClr val="FFFFFF"/>
                </a:solidFill>
                <a:latin typeface="Calibri"/>
                <a:cs typeface="Arial"/>
              </a:rPr>
              <a:t>empiecen</a:t>
            </a:r>
            <a:r>
              <a:rPr sz="1200" b="1" spc="-5">
                <a:solidFill>
                  <a:srgbClr val="FFFFFF"/>
                </a:solidFill>
                <a:latin typeface="Calibri"/>
                <a:cs typeface="Arial"/>
              </a:rPr>
              <a:t> </a:t>
            </a:r>
            <a:r>
              <a:rPr sz="1200" b="1" spc="-10">
                <a:solidFill>
                  <a:srgbClr val="FFFFFF"/>
                </a:solidFill>
                <a:latin typeface="Calibri"/>
                <a:cs typeface="Arial"/>
              </a:rPr>
              <a:t>a </a:t>
            </a:r>
            <a:r>
              <a:rPr sz="1200" b="1" spc="-5" err="1">
                <a:solidFill>
                  <a:srgbClr val="FFFFFF"/>
                </a:solidFill>
                <a:latin typeface="Calibri"/>
                <a:cs typeface="Arial"/>
              </a:rPr>
              <a:t>tomarlos</a:t>
            </a:r>
            <a:r>
              <a:rPr sz="1200" b="1" spc="-5">
                <a:solidFill>
                  <a:srgbClr val="FFFFFF"/>
                </a:solidFill>
                <a:latin typeface="Calibri"/>
                <a:cs typeface="Arial"/>
              </a:rPr>
              <a:t>.</a:t>
            </a:r>
            <a:r>
              <a:rPr lang="es-ES" sz="1200" b="1" spc="-5">
                <a:solidFill>
                  <a:srgbClr val="FFFFFF"/>
                </a:solidFill>
                <a:latin typeface="Calibri"/>
                <a:cs typeface="Arial"/>
              </a:rPr>
              <a:t> </a:t>
            </a:r>
            <a:r>
              <a:rPr sz="1200" b="1">
                <a:solidFill>
                  <a:srgbClr val="FFFFFF"/>
                </a:solidFill>
                <a:latin typeface="Calibri"/>
                <a:cs typeface="Arial"/>
              </a:rPr>
              <a:t> </a:t>
            </a:r>
            <a:r>
              <a:rPr sz="1200" b="1" spc="15">
                <a:solidFill>
                  <a:srgbClr val="FFFFFF"/>
                </a:solidFill>
                <a:latin typeface="Calibri"/>
                <a:cs typeface="Arial"/>
              </a:rPr>
              <a:t>Esto </a:t>
            </a:r>
            <a:r>
              <a:rPr sz="1200" b="1" spc="15" err="1">
                <a:solidFill>
                  <a:srgbClr val="FFFFFF"/>
                </a:solidFill>
                <a:latin typeface="Calibri"/>
                <a:cs typeface="Arial"/>
              </a:rPr>
              <a:t>sería</a:t>
            </a:r>
            <a:r>
              <a:rPr sz="1200" b="1" spc="15">
                <a:solidFill>
                  <a:srgbClr val="FFFFFF"/>
                </a:solidFill>
                <a:latin typeface="Calibri"/>
                <a:cs typeface="Arial"/>
              </a:rPr>
              <a:t> </a:t>
            </a:r>
            <a:r>
              <a:rPr sz="1200" b="1" spc="25" err="1">
                <a:solidFill>
                  <a:srgbClr val="FFFFFF"/>
                </a:solidFill>
                <a:latin typeface="Calibri"/>
                <a:cs typeface="Arial"/>
              </a:rPr>
              <a:t>una</a:t>
            </a:r>
            <a:r>
              <a:rPr sz="1200" b="1" spc="25">
                <a:solidFill>
                  <a:srgbClr val="FFFFFF"/>
                </a:solidFill>
                <a:latin typeface="Calibri"/>
                <a:cs typeface="Arial"/>
              </a:rPr>
              <a:t> </a:t>
            </a:r>
            <a:r>
              <a:rPr sz="1200" b="1" spc="25" err="1">
                <a:solidFill>
                  <a:srgbClr val="FFFFFF"/>
                </a:solidFill>
                <a:latin typeface="Calibri"/>
                <a:cs typeface="Arial"/>
              </a:rPr>
              <a:t>enorme</a:t>
            </a:r>
            <a:r>
              <a:rPr sz="1200" b="1" spc="25">
                <a:solidFill>
                  <a:srgbClr val="FFFFFF"/>
                </a:solidFill>
                <a:latin typeface="Calibri"/>
                <a:cs typeface="Arial"/>
              </a:rPr>
              <a:t> </a:t>
            </a:r>
            <a:r>
              <a:rPr sz="1200" b="1" spc="20" err="1">
                <a:solidFill>
                  <a:srgbClr val="FFFFFF"/>
                </a:solidFill>
                <a:latin typeface="Calibri"/>
                <a:cs typeface="Arial"/>
              </a:rPr>
              <a:t>oportunidad</a:t>
            </a:r>
            <a:r>
              <a:rPr sz="1200" b="1" spc="20">
                <a:solidFill>
                  <a:srgbClr val="FFFFFF"/>
                </a:solidFill>
                <a:latin typeface="Calibri"/>
                <a:cs typeface="Arial"/>
              </a:rPr>
              <a:t> a </a:t>
            </a:r>
            <a:r>
              <a:rPr sz="1200" b="1" spc="15" err="1">
                <a:solidFill>
                  <a:srgbClr val="FFFFFF"/>
                </a:solidFill>
                <a:latin typeface="Calibri"/>
                <a:cs typeface="Arial"/>
              </a:rPr>
              <a:t>explotar</a:t>
            </a:r>
            <a:r>
              <a:rPr sz="1200" b="1" spc="15">
                <a:solidFill>
                  <a:srgbClr val="FFFFFF"/>
                </a:solidFill>
                <a:latin typeface="Calibri"/>
                <a:cs typeface="Arial"/>
              </a:rPr>
              <a:t> </a:t>
            </a:r>
            <a:r>
              <a:rPr sz="1200" b="1" spc="25" err="1">
                <a:solidFill>
                  <a:srgbClr val="FFFFFF"/>
                </a:solidFill>
                <a:latin typeface="Calibri"/>
                <a:cs typeface="Arial"/>
              </a:rPr>
              <a:t>por</a:t>
            </a:r>
            <a:r>
              <a:rPr sz="1200" b="1" spc="25">
                <a:solidFill>
                  <a:srgbClr val="FFFFFF"/>
                </a:solidFill>
                <a:latin typeface="Calibri"/>
                <a:cs typeface="Arial"/>
              </a:rPr>
              <a:t> la </a:t>
            </a:r>
            <a:r>
              <a:rPr sz="1200" b="1" spc="15" err="1">
                <a:solidFill>
                  <a:srgbClr val="FFFFFF"/>
                </a:solidFill>
                <a:latin typeface="Calibri"/>
                <a:cs typeface="Arial"/>
              </a:rPr>
              <a:t>entidad</a:t>
            </a:r>
            <a:r>
              <a:rPr sz="1200" b="1" spc="15">
                <a:solidFill>
                  <a:srgbClr val="FFFFFF"/>
                </a:solidFill>
                <a:latin typeface="Calibri"/>
                <a:cs typeface="Arial"/>
              </a:rPr>
              <a:t>, </a:t>
            </a:r>
            <a:r>
              <a:rPr sz="1200" b="1" spc="30" err="1">
                <a:solidFill>
                  <a:srgbClr val="FFFFFF"/>
                </a:solidFill>
                <a:latin typeface="Calibri"/>
                <a:cs typeface="Arial"/>
              </a:rPr>
              <a:t>ya</a:t>
            </a:r>
            <a:r>
              <a:rPr sz="1200" b="1" spc="30">
                <a:solidFill>
                  <a:srgbClr val="FFFFFF"/>
                </a:solidFill>
                <a:latin typeface="Calibri"/>
                <a:cs typeface="Arial"/>
              </a:rPr>
              <a:t> que </a:t>
            </a:r>
            <a:r>
              <a:rPr sz="1200" b="1" spc="20" err="1">
                <a:solidFill>
                  <a:srgbClr val="FFFFFF"/>
                </a:solidFill>
                <a:latin typeface="Calibri"/>
                <a:cs typeface="Arial"/>
              </a:rPr>
              <a:t>tal</a:t>
            </a:r>
            <a:r>
              <a:rPr sz="1200" b="1" spc="20">
                <a:solidFill>
                  <a:srgbClr val="FFFFFF"/>
                </a:solidFill>
                <a:latin typeface="Calibri"/>
                <a:cs typeface="Arial"/>
              </a:rPr>
              <a:t> </a:t>
            </a:r>
            <a:r>
              <a:rPr sz="1200" b="1" spc="25" err="1">
                <a:solidFill>
                  <a:srgbClr val="FFFFFF"/>
                </a:solidFill>
                <a:latin typeface="Calibri"/>
                <a:cs typeface="Arial"/>
              </a:rPr>
              <a:t>como</a:t>
            </a:r>
            <a:r>
              <a:rPr sz="1200" b="1" spc="25">
                <a:solidFill>
                  <a:srgbClr val="FFFFFF"/>
                </a:solidFill>
                <a:latin typeface="Calibri"/>
                <a:cs typeface="Arial"/>
              </a:rPr>
              <a:t> </a:t>
            </a:r>
            <a:r>
              <a:rPr sz="1200" b="1" spc="40">
                <a:solidFill>
                  <a:srgbClr val="FFFFFF"/>
                </a:solidFill>
                <a:latin typeface="Calibri"/>
                <a:cs typeface="Arial"/>
              </a:rPr>
              <a:t>se</a:t>
            </a:r>
            <a:r>
              <a:rPr lang="es-ES" sz="1200" b="1" spc="40">
                <a:solidFill>
                  <a:srgbClr val="FFFFFF"/>
                </a:solidFill>
                <a:latin typeface="Calibri"/>
                <a:cs typeface="Arial"/>
              </a:rPr>
              <a:t> </a:t>
            </a:r>
            <a:r>
              <a:rPr sz="1200" b="1" spc="45">
                <a:solidFill>
                  <a:srgbClr val="FFFFFF"/>
                </a:solidFill>
                <a:latin typeface="Calibri"/>
                <a:cs typeface="Arial"/>
              </a:rPr>
              <a:t> </a:t>
            </a:r>
            <a:r>
              <a:rPr sz="1200" b="1" spc="-5" err="1">
                <a:solidFill>
                  <a:srgbClr val="FFFFFF"/>
                </a:solidFill>
                <a:latin typeface="Calibri"/>
                <a:cs typeface="Arial"/>
              </a:rPr>
              <a:t>mencionó</a:t>
            </a:r>
            <a:r>
              <a:rPr sz="1200" b="1" spc="-5">
                <a:solidFill>
                  <a:srgbClr val="FFFFFF"/>
                </a:solidFill>
                <a:latin typeface="Calibri"/>
                <a:cs typeface="Arial"/>
              </a:rPr>
              <a:t> </a:t>
            </a:r>
            <a:r>
              <a:rPr sz="1200" b="1" err="1">
                <a:solidFill>
                  <a:srgbClr val="FFFFFF"/>
                </a:solidFill>
                <a:latin typeface="Calibri"/>
                <a:cs typeface="Arial"/>
              </a:rPr>
              <a:t>en</a:t>
            </a:r>
            <a:r>
              <a:rPr sz="1200" b="1">
                <a:solidFill>
                  <a:srgbClr val="FFFFFF"/>
                </a:solidFill>
                <a:latin typeface="Calibri"/>
                <a:cs typeface="Arial"/>
              </a:rPr>
              <a:t> </a:t>
            </a:r>
            <a:r>
              <a:rPr sz="1200" b="1" spc="-10">
                <a:solidFill>
                  <a:srgbClr val="FFFFFF"/>
                </a:solidFill>
                <a:latin typeface="Calibri"/>
                <a:cs typeface="Arial"/>
              </a:rPr>
              <a:t>la </a:t>
            </a:r>
            <a:r>
              <a:rPr sz="1200" b="1" spc="-5" err="1">
                <a:solidFill>
                  <a:srgbClr val="FFFFFF"/>
                </a:solidFill>
                <a:latin typeface="Calibri"/>
                <a:cs typeface="Arial"/>
              </a:rPr>
              <a:t>filmina</a:t>
            </a:r>
            <a:r>
              <a:rPr sz="1200" b="1" spc="-5">
                <a:solidFill>
                  <a:srgbClr val="FFFFFF"/>
                </a:solidFill>
                <a:latin typeface="Calibri"/>
                <a:cs typeface="Arial"/>
              </a:rPr>
              <a:t> </a:t>
            </a:r>
            <a:r>
              <a:rPr sz="1200" b="1" spc="-15">
                <a:solidFill>
                  <a:srgbClr val="FFFFFF"/>
                </a:solidFill>
                <a:latin typeface="Calibri"/>
                <a:cs typeface="Arial"/>
              </a:rPr>
              <a:t>8, </a:t>
            </a:r>
            <a:r>
              <a:rPr sz="1200" b="1" spc="-15" err="1">
                <a:solidFill>
                  <a:srgbClr val="FFFFFF"/>
                </a:solidFill>
                <a:latin typeface="Calibri"/>
                <a:cs typeface="Arial"/>
              </a:rPr>
              <a:t>el</a:t>
            </a:r>
            <a:r>
              <a:rPr sz="1200" b="1" spc="-15">
                <a:solidFill>
                  <a:srgbClr val="FFFFFF"/>
                </a:solidFill>
                <a:latin typeface="Calibri"/>
                <a:cs typeface="Arial"/>
              </a:rPr>
              <a:t> </a:t>
            </a:r>
            <a:r>
              <a:rPr sz="1200" b="1" spc="-5" err="1">
                <a:solidFill>
                  <a:srgbClr val="FFFFFF"/>
                </a:solidFill>
                <a:latin typeface="Calibri"/>
                <a:cs typeface="Arial"/>
              </a:rPr>
              <a:t>porcentaje</a:t>
            </a:r>
            <a:r>
              <a:rPr sz="1200" b="1" spc="-5">
                <a:solidFill>
                  <a:srgbClr val="FFFFFF"/>
                </a:solidFill>
                <a:latin typeface="Calibri"/>
                <a:cs typeface="Arial"/>
              </a:rPr>
              <a:t> </a:t>
            </a:r>
            <a:r>
              <a:rPr sz="1200" b="1" spc="5">
                <a:solidFill>
                  <a:srgbClr val="FFFFFF"/>
                </a:solidFill>
                <a:latin typeface="Calibri"/>
                <a:cs typeface="Arial"/>
              </a:rPr>
              <a:t>de </a:t>
            </a:r>
            <a:r>
              <a:rPr sz="1200" b="1" spc="-5" err="1">
                <a:solidFill>
                  <a:srgbClr val="FFFFFF"/>
                </a:solidFill>
                <a:latin typeface="Calibri"/>
                <a:cs typeface="Arial"/>
              </a:rPr>
              <a:t>malos</a:t>
            </a:r>
            <a:r>
              <a:rPr sz="1200" b="1" spc="-5">
                <a:solidFill>
                  <a:srgbClr val="FFFFFF"/>
                </a:solidFill>
                <a:latin typeface="Calibri"/>
                <a:cs typeface="Arial"/>
              </a:rPr>
              <a:t> </a:t>
            </a:r>
            <a:r>
              <a:rPr sz="1200" b="1" spc="-5" err="1">
                <a:solidFill>
                  <a:srgbClr val="FFFFFF"/>
                </a:solidFill>
                <a:latin typeface="Calibri"/>
                <a:cs typeface="Arial"/>
              </a:rPr>
              <a:t>pagadores</a:t>
            </a:r>
            <a:r>
              <a:rPr sz="1200" b="1" spc="-5">
                <a:solidFill>
                  <a:srgbClr val="FFFFFF"/>
                </a:solidFill>
                <a:latin typeface="Calibri"/>
                <a:cs typeface="Arial"/>
              </a:rPr>
              <a:t> </a:t>
            </a:r>
            <a:r>
              <a:rPr sz="1200" b="1" spc="-15">
                <a:solidFill>
                  <a:srgbClr val="FFFFFF"/>
                </a:solidFill>
                <a:latin typeface="Calibri"/>
                <a:cs typeface="Arial"/>
              </a:rPr>
              <a:t>es </a:t>
            </a:r>
            <a:r>
              <a:rPr sz="1200" b="1" spc="-15" err="1">
                <a:solidFill>
                  <a:srgbClr val="FFFFFF"/>
                </a:solidFill>
                <a:latin typeface="Calibri"/>
                <a:cs typeface="Arial"/>
              </a:rPr>
              <a:t>muy</a:t>
            </a:r>
            <a:r>
              <a:rPr sz="1200" b="1" spc="-15">
                <a:solidFill>
                  <a:srgbClr val="FFFFFF"/>
                </a:solidFill>
                <a:latin typeface="Calibri"/>
                <a:cs typeface="Arial"/>
              </a:rPr>
              <a:t> </a:t>
            </a:r>
            <a:r>
              <a:rPr sz="1200" b="1">
                <a:solidFill>
                  <a:srgbClr val="FFFFFF"/>
                </a:solidFill>
                <a:latin typeface="Calibri"/>
                <a:cs typeface="Arial"/>
              </a:rPr>
              <a:t>bajo </a:t>
            </a:r>
            <a:r>
              <a:rPr sz="1200" b="1" err="1">
                <a:solidFill>
                  <a:srgbClr val="FFFFFF"/>
                </a:solidFill>
                <a:latin typeface="Calibri"/>
                <a:cs typeface="Arial"/>
              </a:rPr>
              <a:t>en</a:t>
            </a:r>
            <a:r>
              <a:rPr sz="1200" b="1">
                <a:solidFill>
                  <a:srgbClr val="FFFFFF"/>
                </a:solidFill>
                <a:latin typeface="Calibri"/>
                <a:cs typeface="Arial"/>
              </a:rPr>
              <a:t> </a:t>
            </a:r>
            <a:r>
              <a:rPr sz="1200" b="1" err="1">
                <a:solidFill>
                  <a:srgbClr val="FFFFFF"/>
                </a:solidFill>
                <a:latin typeface="Calibri"/>
                <a:cs typeface="Arial"/>
              </a:rPr>
              <a:t>relación</a:t>
            </a:r>
            <a:r>
              <a:rPr lang="es-ES" sz="1200" b="1">
                <a:solidFill>
                  <a:srgbClr val="FFFFFF"/>
                </a:solidFill>
                <a:latin typeface="Calibri"/>
                <a:cs typeface="Arial"/>
              </a:rPr>
              <a:t> </a:t>
            </a:r>
            <a:r>
              <a:rPr sz="1200" b="1" spc="5">
                <a:solidFill>
                  <a:srgbClr val="FFFFFF"/>
                </a:solidFill>
                <a:latin typeface="Calibri"/>
                <a:cs typeface="Arial"/>
              </a:rPr>
              <a:t> al</a:t>
            </a:r>
            <a:r>
              <a:rPr sz="1200" b="1" spc="25">
                <a:solidFill>
                  <a:srgbClr val="FFFFFF"/>
                </a:solidFill>
                <a:latin typeface="Calibri"/>
                <a:cs typeface="Arial"/>
              </a:rPr>
              <a:t> </a:t>
            </a:r>
            <a:r>
              <a:rPr sz="1200" b="1" spc="10">
                <a:solidFill>
                  <a:srgbClr val="FFFFFF"/>
                </a:solidFill>
                <a:latin typeface="Calibri"/>
                <a:cs typeface="Arial"/>
              </a:rPr>
              <a:t>total</a:t>
            </a:r>
            <a:r>
              <a:rPr sz="1200" b="1" spc="70">
                <a:solidFill>
                  <a:srgbClr val="FFFFFF"/>
                </a:solidFill>
                <a:latin typeface="Calibri"/>
                <a:cs typeface="Arial"/>
              </a:rPr>
              <a:t> </a:t>
            </a:r>
            <a:r>
              <a:rPr sz="1200" b="1" spc="15">
                <a:solidFill>
                  <a:srgbClr val="FFFFFF"/>
                </a:solidFill>
                <a:latin typeface="Calibri"/>
                <a:cs typeface="Arial"/>
              </a:rPr>
              <a:t>de</a:t>
            </a:r>
            <a:r>
              <a:rPr sz="1200" b="1" spc="30">
                <a:solidFill>
                  <a:srgbClr val="FFFFFF"/>
                </a:solidFill>
                <a:latin typeface="Calibri"/>
                <a:cs typeface="Arial"/>
              </a:rPr>
              <a:t> </a:t>
            </a:r>
            <a:r>
              <a:rPr sz="1200" b="1" spc="5" err="1">
                <a:solidFill>
                  <a:srgbClr val="FFFFFF"/>
                </a:solidFill>
                <a:latin typeface="Calibri"/>
                <a:cs typeface="Arial"/>
              </a:rPr>
              <a:t>clientes</a:t>
            </a:r>
            <a:r>
              <a:rPr sz="1200" b="1" spc="5">
                <a:solidFill>
                  <a:srgbClr val="FFFFFF"/>
                </a:solidFill>
                <a:latin typeface="Calibri"/>
                <a:cs typeface="Arial"/>
              </a:rPr>
              <a:t>.</a:t>
            </a:r>
            <a:endParaRPr sz="1200">
              <a:latin typeface="Calibri"/>
              <a:cs typeface="Arial"/>
            </a:endParaRPr>
          </a:p>
          <a:p>
            <a:pPr marL="469900" indent="-320675" algn="just">
              <a:lnSpc>
                <a:spcPct val="100000"/>
              </a:lnSpc>
              <a:spcBef>
                <a:spcPts val="245"/>
              </a:spcBef>
              <a:buClr>
                <a:srgbClr val="000000"/>
              </a:buClr>
              <a:buFont typeface="Arial"/>
              <a:buChar char="●"/>
              <a:tabLst>
                <a:tab pos="470534" algn="l"/>
              </a:tabLst>
            </a:pPr>
            <a:r>
              <a:rPr sz="1200" b="1" spc="30">
                <a:solidFill>
                  <a:srgbClr val="FFFFFF"/>
                </a:solidFill>
                <a:latin typeface="Calibri"/>
                <a:cs typeface="Arial"/>
              </a:rPr>
              <a:t>¿</a:t>
            </a:r>
            <a:r>
              <a:rPr sz="1200" b="1" spc="30" err="1">
                <a:solidFill>
                  <a:srgbClr val="FFFFFF"/>
                </a:solidFill>
                <a:latin typeface="Calibri"/>
                <a:cs typeface="Arial"/>
              </a:rPr>
              <a:t>Cómo</a:t>
            </a:r>
            <a:r>
              <a:rPr sz="1200" b="1" spc="140">
                <a:solidFill>
                  <a:srgbClr val="FFFFFF"/>
                </a:solidFill>
                <a:latin typeface="Calibri"/>
                <a:cs typeface="Arial"/>
              </a:rPr>
              <a:t> </a:t>
            </a:r>
            <a:r>
              <a:rPr sz="1200" b="1" spc="5" err="1">
                <a:solidFill>
                  <a:srgbClr val="FFFFFF"/>
                </a:solidFill>
                <a:latin typeface="Calibri"/>
                <a:cs typeface="Arial"/>
              </a:rPr>
              <a:t>atraer</a:t>
            </a:r>
            <a:r>
              <a:rPr sz="1200" b="1" spc="165">
                <a:solidFill>
                  <a:srgbClr val="FFFFFF"/>
                </a:solidFill>
                <a:latin typeface="Calibri"/>
                <a:cs typeface="Arial"/>
              </a:rPr>
              <a:t> </a:t>
            </a:r>
            <a:r>
              <a:rPr sz="1200" b="1" spc="20">
                <a:solidFill>
                  <a:srgbClr val="FFFFFF"/>
                </a:solidFill>
                <a:latin typeface="Calibri"/>
                <a:cs typeface="Arial"/>
              </a:rPr>
              <a:t>a</a:t>
            </a:r>
            <a:r>
              <a:rPr sz="1200" b="1" spc="105">
                <a:solidFill>
                  <a:srgbClr val="FFFFFF"/>
                </a:solidFill>
                <a:latin typeface="Calibri"/>
                <a:cs typeface="Arial"/>
              </a:rPr>
              <a:t> </a:t>
            </a:r>
            <a:r>
              <a:rPr sz="1200" b="1" spc="25" err="1">
                <a:solidFill>
                  <a:srgbClr val="FFFFFF"/>
                </a:solidFill>
                <a:latin typeface="Calibri"/>
                <a:cs typeface="Arial"/>
              </a:rPr>
              <a:t>quiénes</a:t>
            </a:r>
            <a:r>
              <a:rPr sz="1200" b="1" spc="145">
                <a:solidFill>
                  <a:srgbClr val="FFFFFF"/>
                </a:solidFill>
                <a:latin typeface="Calibri"/>
                <a:cs typeface="Arial"/>
              </a:rPr>
              <a:t> </a:t>
            </a:r>
            <a:r>
              <a:rPr sz="1200" b="1" spc="20">
                <a:solidFill>
                  <a:srgbClr val="FFFFFF"/>
                </a:solidFill>
                <a:latin typeface="Calibri"/>
                <a:cs typeface="Arial"/>
              </a:rPr>
              <a:t>no</a:t>
            </a:r>
            <a:r>
              <a:rPr sz="1200" b="1" spc="145">
                <a:solidFill>
                  <a:srgbClr val="FFFFFF"/>
                </a:solidFill>
                <a:latin typeface="Calibri"/>
                <a:cs typeface="Arial"/>
              </a:rPr>
              <a:t> </a:t>
            </a:r>
            <a:r>
              <a:rPr sz="1200" b="1" spc="20">
                <a:solidFill>
                  <a:srgbClr val="FFFFFF"/>
                </a:solidFill>
                <a:latin typeface="Calibri"/>
                <a:cs typeface="Arial"/>
              </a:rPr>
              <a:t>toman</a:t>
            </a:r>
            <a:r>
              <a:rPr sz="1200" b="1" spc="150">
                <a:solidFill>
                  <a:srgbClr val="FFFFFF"/>
                </a:solidFill>
                <a:latin typeface="Calibri"/>
                <a:cs typeface="Arial"/>
              </a:rPr>
              <a:t> </a:t>
            </a:r>
            <a:r>
              <a:rPr sz="1200" b="1" spc="20" err="1">
                <a:solidFill>
                  <a:srgbClr val="FFFFFF"/>
                </a:solidFill>
                <a:latin typeface="Calibri"/>
                <a:cs typeface="Arial"/>
              </a:rPr>
              <a:t>préstamo</a:t>
            </a:r>
            <a:r>
              <a:rPr sz="1200" b="1" spc="20">
                <a:solidFill>
                  <a:srgbClr val="FFFFFF"/>
                </a:solidFill>
                <a:latin typeface="Calibri"/>
                <a:cs typeface="Arial"/>
              </a:rPr>
              <a:t>?</a:t>
            </a:r>
            <a:r>
              <a:rPr sz="1200" b="1" spc="114">
                <a:solidFill>
                  <a:srgbClr val="FFFFFF"/>
                </a:solidFill>
                <a:latin typeface="Calibri"/>
                <a:cs typeface="Arial"/>
              </a:rPr>
              <a:t> </a:t>
            </a:r>
            <a:r>
              <a:rPr sz="1200" b="1" spc="20" err="1">
                <a:solidFill>
                  <a:srgbClr val="FFFFFF"/>
                </a:solidFill>
                <a:latin typeface="Calibri"/>
                <a:cs typeface="Arial"/>
              </a:rPr>
              <a:t>Remarcando</a:t>
            </a:r>
            <a:r>
              <a:rPr sz="1200" b="1" spc="165">
                <a:solidFill>
                  <a:srgbClr val="FFFFFF"/>
                </a:solidFill>
                <a:latin typeface="Calibri"/>
                <a:cs typeface="Arial"/>
              </a:rPr>
              <a:t> </a:t>
            </a:r>
            <a:r>
              <a:rPr sz="1200" b="1" spc="20" err="1">
                <a:solidFill>
                  <a:srgbClr val="FFFFFF"/>
                </a:solidFill>
                <a:latin typeface="Calibri"/>
                <a:cs typeface="Arial"/>
              </a:rPr>
              <a:t>los</a:t>
            </a:r>
            <a:r>
              <a:rPr sz="1200" b="1" spc="140">
                <a:solidFill>
                  <a:srgbClr val="FFFFFF"/>
                </a:solidFill>
                <a:latin typeface="Calibri"/>
                <a:cs typeface="Arial"/>
              </a:rPr>
              <a:t> </a:t>
            </a:r>
            <a:r>
              <a:rPr sz="1200" b="1" spc="20" err="1">
                <a:solidFill>
                  <a:srgbClr val="FFFFFF"/>
                </a:solidFill>
                <a:latin typeface="Calibri"/>
                <a:cs typeface="Arial"/>
              </a:rPr>
              <a:t>beneﬁcios</a:t>
            </a:r>
            <a:r>
              <a:rPr sz="1200" b="1" spc="145">
                <a:solidFill>
                  <a:srgbClr val="FFFFFF"/>
                </a:solidFill>
                <a:latin typeface="Calibri"/>
                <a:cs typeface="Arial"/>
              </a:rPr>
              <a:t> </a:t>
            </a:r>
            <a:r>
              <a:rPr sz="1200" b="1" spc="30">
                <a:solidFill>
                  <a:srgbClr val="FFFFFF"/>
                </a:solidFill>
                <a:latin typeface="Calibri"/>
                <a:cs typeface="Arial"/>
              </a:rPr>
              <a:t>que</a:t>
            </a:r>
            <a:r>
              <a:rPr sz="1200" b="1" spc="110">
                <a:solidFill>
                  <a:srgbClr val="FFFFFF"/>
                </a:solidFill>
                <a:latin typeface="Calibri"/>
                <a:cs typeface="Arial"/>
              </a:rPr>
              <a:t> </a:t>
            </a:r>
            <a:r>
              <a:rPr sz="1200" b="1" spc="20" err="1">
                <a:solidFill>
                  <a:srgbClr val="FFFFFF"/>
                </a:solidFill>
                <a:latin typeface="Calibri"/>
                <a:cs typeface="Arial"/>
              </a:rPr>
              <a:t>trae</a:t>
            </a:r>
            <a:endParaRPr sz="1200">
              <a:latin typeface="Calibri"/>
              <a:cs typeface="Arial"/>
            </a:endParaRPr>
          </a:p>
          <a:p>
            <a:pPr marL="469900" algn="just">
              <a:lnSpc>
                <a:spcPct val="100000"/>
              </a:lnSpc>
              <a:spcBef>
                <a:spcPts val="10"/>
              </a:spcBef>
            </a:pPr>
            <a:r>
              <a:rPr sz="1200" b="1" spc="-15">
                <a:solidFill>
                  <a:srgbClr val="FFFFFF"/>
                </a:solidFill>
                <a:latin typeface="Calibri"/>
                <a:cs typeface="Arial"/>
              </a:rPr>
              <a:t>al</a:t>
            </a:r>
            <a:r>
              <a:rPr sz="1200" b="1" spc="-25">
                <a:solidFill>
                  <a:srgbClr val="FFFFFF"/>
                </a:solidFill>
                <a:latin typeface="Calibri"/>
                <a:cs typeface="Arial"/>
              </a:rPr>
              <a:t> </a:t>
            </a:r>
            <a:r>
              <a:rPr sz="1200" b="1" spc="-15" err="1">
                <a:solidFill>
                  <a:srgbClr val="FFFFFF"/>
                </a:solidFill>
                <a:latin typeface="Calibri"/>
                <a:cs typeface="Arial"/>
              </a:rPr>
              <a:t>cliente</a:t>
            </a:r>
            <a:r>
              <a:rPr sz="1200" b="1" spc="-15">
                <a:solidFill>
                  <a:srgbClr val="FFFFFF"/>
                </a:solidFill>
                <a:latin typeface="Calibri"/>
                <a:cs typeface="Arial"/>
              </a:rPr>
              <a:t>.</a:t>
            </a:r>
            <a:endParaRPr sz="1200">
              <a:latin typeface="Calibri"/>
              <a:cs typeface="Arial"/>
            </a:endParaRPr>
          </a:p>
          <a:p>
            <a:pPr marL="469900" indent="-320675" algn="just">
              <a:spcBef>
                <a:spcPts val="160"/>
              </a:spcBef>
              <a:buClr>
                <a:srgbClr val="000000"/>
              </a:buClr>
              <a:buFont typeface="Arial"/>
              <a:buChar char="●"/>
              <a:tabLst>
                <a:tab pos="470534" algn="l"/>
              </a:tabLst>
            </a:pPr>
            <a:r>
              <a:rPr sz="1200" b="1" spc="20" err="1">
                <a:solidFill>
                  <a:srgbClr val="FFFFFF"/>
                </a:solidFill>
                <a:latin typeface="Calibri"/>
                <a:cs typeface="Arial"/>
              </a:rPr>
              <a:t>Aprovechar</a:t>
            </a:r>
            <a:r>
              <a:rPr sz="1200" b="1" spc="315">
                <a:solidFill>
                  <a:srgbClr val="FFFFFF"/>
                </a:solidFill>
                <a:latin typeface="Calibri"/>
                <a:cs typeface="Arial"/>
              </a:rPr>
              <a:t> </a:t>
            </a:r>
            <a:r>
              <a:rPr sz="1200" b="1" spc="25" err="1">
                <a:solidFill>
                  <a:srgbClr val="FFFFFF"/>
                </a:solidFill>
                <a:latin typeface="Calibri"/>
                <a:cs typeface="Arial"/>
              </a:rPr>
              <a:t>el</a:t>
            </a:r>
            <a:r>
              <a:rPr sz="1200" b="1" spc="320">
                <a:solidFill>
                  <a:srgbClr val="FFFFFF"/>
                </a:solidFill>
                <a:latin typeface="Calibri"/>
                <a:cs typeface="Arial"/>
              </a:rPr>
              <a:t> </a:t>
            </a:r>
            <a:r>
              <a:rPr sz="1200" b="1" spc="20" err="1">
                <a:solidFill>
                  <a:srgbClr val="FFFFFF"/>
                </a:solidFill>
                <a:latin typeface="Calibri"/>
                <a:cs typeface="Arial"/>
              </a:rPr>
              <a:t>historial</a:t>
            </a:r>
            <a:r>
              <a:rPr sz="1200" b="1" spc="325">
                <a:solidFill>
                  <a:srgbClr val="FFFFFF"/>
                </a:solidFill>
                <a:latin typeface="Calibri"/>
                <a:cs typeface="Arial"/>
              </a:rPr>
              <a:t> </a:t>
            </a:r>
            <a:r>
              <a:rPr sz="1200" b="1" spc="15" err="1">
                <a:solidFill>
                  <a:srgbClr val="FFFFFF"/>
                </a:solidFill>
                <a:latin typeface="Calibri"/>
                <a:cs typeface="Arial"/>
              </a:rPr>
              <a:t>crediticio</a:t>
            </a:r>
            <a:r>
              <a:rPr lang="es-ES" sz="1200" b="1" spc="15">
                <a:solidFill>
                  <a:srgbClr val="FFFFFF"/>
                </a:solidFill>
                <a:latin typeface="Calibri"/>
                <a:cs typeface="Arial"/>
              </a:rPr>
              <a:t> </a:t>
            </a:r>
            <a:r>
              <a:rPr sz="1200" b="1" spc="35">
                <a:solidFill>
                  <a:srgbClr val="FFFFFF"/>
                </a:solidFill>
                <a:latin typeface="Calibri"/>
                <a:cs typeface="Arial"/>
              </a:rPr>
              <a:t> </a:t>
            </a:r>
            <a:r>
              <a:rPr sz="1200" b="1" spc="20">
                <a:solidFill>
                  <a:srgbClr val="FFFFFF"/>
                </a:solidFill>
                <a:latin typeface="Calibri"/>
                <a:cs typeface="Arial"/>
              </a:rPr>
              <a:t>del</a:t>
            </a:r>
            <a:r>
              <a:rPr sz="1200" b="1" spc="315">
                <a:solidFill>
                  <a:srgbClr val="FFFFFF"/>
                </a:solidFill>
                <a:latin typeface="Calibri"/>
                <a:cs typeface="Arial"/>
              </a:rPr>
              <a:t> </a:t>
            </a:r>
            <a:r>
              <a:rPr sz="1200" b="1" spc="20" err="1">
                <a:solidFill>
                  <a:srgbClr val="FFFFFF"/>
                </a:solidFill>
                <a:latin typeface="Calibri"/>
                <a:cs typeface="Arial"/>
              </a:rPr>
              <a:t>cliente</a:t>
            </a:r>
            <a:r>
              <a:rPr sz="1200" b="1" spc="20">
                <a:solidFill>
                  <a:srgbClr val="FFFFFF"/>
                </a:solidFill>
                <a:latin typeface="Calibri"/>
                <a:cs typeface="Arial"/>
              </a:rPr>
              <a:t>,</a:t>
            </a:r>
            <a:r>
              <a:rPr sz="1200" b="1" spc="325">
                <a:solidFill>
                  <a:srgbClr val="FFFFFF"/>
                </a:solidFill>
                <a:latin typeface="Calibri"/>
                <a:cs typeface="Arial"/>
              </a:rPr>
              <a:t> </a:t>
            </a:r>
            <a:r>
              <a:rPr sz="1200" b="1" spc="15" err="1">
                <a:solidFill>
                  <a:srgbClr val="FFFFFF"/>
                </a:solidFill>
                <a:latin typeface="Calibri"/>
                <a:cs typeface="Arial"/>
              </a:rPr>
              <a:t>ofrecer</a:t>
            </a:r>
            <a:r>
              <a:rPr lang="es-ES" sz="1200" b="1" spc="15">
                <a:solidFill>
                  <a:srgbClr val="FFFFFF"/>
                </a:solidFill>
                <a:latin typeface="Calibri"/>
                <a:cs typeface="Arial"/>
              </a:rPr>
              <a:t>   </a:t>
            </a:r>
            <a:r>
              <a:rPr sz="1200" b="1" spc="25">
                <a:solidFill>
                  <a:srgbClr val="FFFFFF"/>
                </a:solidFill>
                <a:latin typeface="Calibri"/>
                <a:cs typeface="Arial"/>
              </a:rPr>
              <a:t> </a:t>
            </a:r>
            <a:r>
              <a:rPr sz="1200" b="1" spc="20" err="1">
                <a:solidFill>
                  <a:srgbClr val="FFFFFF"/>
                </a:solidFill>
                <a:latin typeface="Calibri"/>
                <a:cs typeface="Arial"/>
              </a:rPr>
              <a:t>préstamos</a:t>
            </a:r>
            <a:r>
              <a:rPr lang="es-ES" sz="1200" b="1" spc="20">
                <a:solidFill>
                  <a:srgbClr val="FFFFFF"/>
                </a:solidFill>
                <a:latin typeface="Calibri"/>
                <a:cs typeface="Arial"/>
              </a:rPr>
              <a:t> </a:t>
            </a:r>
            <a:r>
              <a:rPr sz="1200" b="1" spc="20">
                <a:solidFill>
                  <a:srgbClr val="FFFFFF"/>
                </a:solidFill>
                <a:latin typeface="Calibri"/>
                <a:cs typeface="Arial"/>
              </a:rPr>
              <a:t> </a:t>
            </a:r>
            <a:r>
              <a:rPr sz="1200" b="1" spc="20" err="1">
                <a:solidFill>
                  <a:srgbClr val="FFFFFF"/>
                </a:solidFill>
                <a:latin typeface="Calibri"/>
                <a:cs typeface="Arial"/>
              </a:rPr>
              <a:t>preaprobados</a:t>
            </a:r>
            <a:r>
              <a:rPr sz="1200" b="1" spc="20">
                <a:solidFill>
                  <a:srgbClr val="FFFFFF"/>
                </a:solidFill>
                <a:latin typeface="Calibri"/>
                <a:cs typeface="Arial"/>
              </a:rPr>
              <a:t>,</a:t>
            </a:r>
            <a:endParaRPr sz="1200">
              <a:latin typeface="Calibri"/>
              <a:cs typeface="Arial"/>
            </a:endParaRPr>
          </a:p>
          <a:p>
            <a:pPr marL="469900" algn="just">
              <a:lnSpc>
                <a:spcPct val="100000"/>
              </a:lnSpc>
              <a:spcBef>
                <a:spcPts val="225"/>
              </a:spcBef>
            </a:pPr>
            <a:r>
              <a:rPr sz="1200" b="1" spc="-15" err="1">
                <a:solidFill>
                  <a:srgbClr val="FFFFFF"/>
                </a:solidFill>
                <a:latin typeface="Calibri"/>
                <a:cs typeface="Arial"/>
              </a:rPr>
              <a:t>premiar</a:t>
            </a:r>
            <a:r>
              <a:rPr sz="1200" b="1" spc="60">
                <a:solidFill>
                  <a:srgbClr val="FFFFFF"/>
                </a:solidFill>
                <a:latin typeface="Calibri"/>
                <a:cs typeface="Arial"/>
              </a:rPr>
              <a:t> </a:t>
            </a:r>
            <a:r>
              <a:rPr sz="1200" b="1" spc="-15" err="1">
                <a:solidFill>
                  <a:srgbClr val="FFFFFF"/>
                </a:solidFill>
                <a:latin typeface="Calibri"/>
                <a:cs typeface="Arial"/>
              </a:rPr>
              <a:t>el</a:t>
            </a:r>
            <a:r>
              <a:rPr sz="1200" b="1" spc="380">
                <a:solidFill>
                  <a:srgbClr val="FFFFFF"/>
                </a:solidFill>
                <a:latin typeface="Calibri"/>
                <a:cs typeface="Arial"/>
              </a:rPr>
              <a:t> </a:t>
            </a:r>
            <a:r>
              <a:rPr sz="1200" b="1" spc="-20" err="1">
                <a:solidFill>
                  <a:srgbClr val="FFFFFF"/>
                </a:solidFill>
                <a:latin typeface="Calibri"/>
                <a:cs typeface="Arial"/>
              </a:rPr>
              <a:t>consumo</a:t>
            </a:r>
            <a:r>
              <a:rPr sz="1200" b="1" spc="95">
                <a:solidFill>
                  <a:srgbClr val="FFFFFF"/>
                </a:solidFill>
                <a:latin typeface="Calibri"/>
                <a:cs typeface="Arial"/>
              </a:rPr>
              <a:t> </a:t>
            </a:r>
            <a:r>
              <a:rPr sz="1200" b="1" spc="-15">
                <a:solidFill>
                  <a:srgbClr val="FFFFFF"/>
                </a:solidFill>
                <a:latin typeface="Calibri"/>
                <a:cs typeface="Arial"/>
              </a:rPr>
              <a:t>con</a:t>
            </a:r>
            <a:r>
              <a:rPr sz="1200" b="1" spc="55">
                <a:solidFill>
                  <a:srgbClr val="FFFFFF"/>
                </a:solidFill>
                <a:latin typeface="Calibri"/>
                <a:cs typeface="Arial"/>
              </a:rPr>
              <a:t> </a:t>
            </a:r>
            <a:r>
              <a:rPr sz="1200" b="1" spc="-10">
                <a:solidFill>
                  <a:srgbClr val="FFFFFF"/>
                </a:solidFill>
                <a:latin typeface="Calibri"/>
                <a:cs typeface="Arial"/>
              </a:rPr>
              <a:t>puntos</a:t>
            </a:r>
            <a:r>
              <a:rPr sz="1200" b="1" spc="80">
                <a:solidFill>
                  <a:srgbClr val="FFFFFF"/>
                </a:solidFill>
                <a:latin typeface="Calibri"/>
                <a:cs typeface="Arial"/>
              </a:rPr>
              <a:t> </a:t>
            </a:r>
            <a:r>
              <a:rPr sz="1200" b="1" spc="-10">
                <a:solidFill>
                  <a:srgbClr val="FFFFFF"/>
                </a:solidFill>
                <a:latin typeface="Calibri"/>
                <a:cs typeface="Arial"/>
              </a:rPr>
              <a:t>y</a:t>
            </a:r>
            <a:r>
              <a:rPr sz="1200" b="1" spc="15">
                <a:solidFill>
                  <a:srgbClr val="FFFFFF"/>
                </a:solidFill>
                <a:latin typeface="Calibri"/>
                <a:cs typeface="Arial"/>
              </a:rPr>
              <a:t> </a:t>
            </a:r>
            <a:r>
              <a:rPr sz="1200" b="1" spc="-15" err="1">
                <a:solidFill>
                  <a:srgbClr val="FFFFFF"/>
                </a:solidFill>
                <a:latin typeface="Calibri"/>
                <a:cs typeface="Arial"/>
              </a:rPr>
              <a:t>premios</a:t>
            </a:r>
            <a:r>
              <a:rPr sz="1200" b="1" spc="-15">
                <a:solidFill>
                  <a:srgbClr val="FFFFFF"/>
                </a:solidFill>
                <a:latin typeface="Calibri"/>
                <a:cs typeface="Arial"/>
              </a:rPr>
              <a:t>,</a:t>
            </a:r>
            <a:r>
              <a:rPr sz="1200" b="1" spc="100">
                <a:solidFill>
                  <a:srgbClr val="FFFFFF"/>
                </a:solidFill>
                <a:latin typeface="Calibri"/>
                <a:cs typeface="Arial"/>
              </a:rPr>
              <a:t> </a:t>
            </a:r>
            <a:r>
              <a:rPr sz="1200" b="1" spc="-20" err="1">
                <a:solidFill>
                  <a:srgbClr val="FFFFFF"/>
                </a:solidFill>
                <a:latin typeface="Calibri"/>
                <a:cs typeface="Arial"/>
              </a:rPr>
              <a:t>además</a:t>
            </a:r>
            <a:r>
              <a:rPr sz="1200" b="1" spc="85">
                <a:solidFill>
                  <a:srgbClr val="FFFFFF"/>
                </a:solidFill>
                <a:latin typeface="Calibri"/>
                <a:cs typeface="Arial"/>
              </a:rPr>
              <a:t> </a:t>
            </a:r>
            <a:r>
              <a:rPr sz="1200" b="1" spc="-15">
                <a:solidFill>
                  <a:srgbClr val="FFFFFF"/>
                </a:solidFill>
                <a:latin typeface="Calibri"/>
                <a:cs typeface="Arial"/>
              </a:rPr>
              <a:t>de</a:t>
            </a:r>
            <a:r>
              <a:rPr sz="1200" b="1" spc="15">
                <a:solidFill>
                  <a:srgbClr val="FFFFFF"/>
                </a:solidFill>
                <a:latin typeface="Calibri"/>
                <a:cs typeface="Arial"/>
              </a:rPr>
              <a:t> </a:t>
            </a:r>
            <a:r>
              <a:rPr sz="1200" b="1" spc="-20" err="1">
                <a:solidFill>
                  <a:srgbClr val="FFFFFF"/>
                </a:solidFill>
                <a:latin typeface="Calibri"/>
                <a:cs typeface="Arial"/>
              </a:rPr>
              <a:t>beneﬁcios</a:t>
            </a:r>
            <a:r>
              <a:rPr sz="1200" b="1" spc="155">
                <a:solidFill>
                  <a:srgbClr val="FFFFFF"/>
                </a:solidFill>
                <a:latin typeface="Calibri"/>
                <a:cs typeface="Arial"/>
              </a:rPr>
              <a:t> </a:t>
            </a:r>
            <a:r>
              <a:rPr sz="1200" b="1" spc="-15" err="1">
                <a:solidFill>
                  <a:srgbClr val="FFFFFF"/>
                </a:solidFill>
                <a:latin typeface="Calibri"/>
                <a:cs typeface="Arial"/>
              </a:rPr>
              <a:t>en</a:t>
            </a:r>
            <a:r>
              <a:rPr sz="1200" b="1" spc="25">
                <a:solidFill>
                  <a:srgbClr val="FFFFFF"/>
                </a:solidFill>
                <a:latin typeface="Calibri"/>
                <a:cs typeface="Arial"/>
              </a:rPr>
              <a:t> </a:t>
            </a:r>
            <a:r>
              <a:rPr sz="1200" b="1" spc="-10">
                <a:solidFill>
                  <a:srgbClr val="FFFFFF"/>
                </a:solidFill>
                <a:latin typeface="Calibri"/>
                <a:cs typeface="Arial"/>
              </a:rPr>
              <a:t>Marketplace.</a:t>
            </a:r>
            <a:endParaRPr sz="1200">
              <a:latin typeface="Calibri"/>
              <a:cs typeface="Arial"/>
            </a:endParaRPr>
          </a:p>
        </p:txBody>
      </p:sp>
      <p:sp>
        <p:nvSpPr>
          <p:cNvPr id="8" name="object 8"/>
          <p:cNvSpPr txBox="1">
            <a:spLocks noGrp="1"/>
          </p:cNvSpPr>
          <p:nvPr>
            <p:ph type="title"/>
          </p:nvPr>
        </p:nvSpPr>
        <p:spPr>
          <a:xfrm>
            <a:off x="693216" y="374726"/>
            <a:ext cx="5963920" cy="514350"/>
          </a:xfrm>
          <a:prstGeom prst="rect">
            <a:avLst/>
          </a:prstGeom>
        </p:spPr>
        <p:txBody>
          <a:bodyPr vert="horz" wrap="square" lIns="0" tIns="13335" rIns="0" bIns="0" rtlCol="0">
            <a:spAutoFit/>
          </a:bodyPr>
          <a:lstStyle/>
          <a:p>
            <a:pPr marL="12700">
              <a:lnSpc>
                <a:spcPct val="100000"/>
              </a:lnSpc>
              <a:spcBef>
                <a:spcPts val="105"/>
              </a:spcBef>
            </a:pPr>
            <a:r>
              <a:rPr spc="-5"/>
              <a:t>INSIGHTS</a:t>
            </a:r>
            <a:r>
              <a:rPr spc="-35"/>
              <a:t> </a:t>
            </a:r>
            <a:r>
              <a:t>&amp;</a:t>
            </a:r>
            <a:r>
              <a:rPr spc="-10"/>
              <a:t> </a:t>
            </a:r>
            <a:r>
              <a:rPr spc="-5"/>
              <a:t>RECOMENDACIONES</a:t>
            </a:r>
          </a:p>
        </p:txBody>
      </p:sp>
      <p:sp>
        <p:nvSpPr>
          <p:cNvPr id="9" name="object 9"/>
          <p:cNvSpPr/>
          <p:nvPr/>
        </p:nvSpPr>
        <p:spPr>
          <a:xfrm>
            <a:off x="690372" y="950975"/>
            <a:ext cx="8036559" cy="0"/>
          </a:xfrm>
          <a:custGeom>
            <a:avLst/>
            <a:gdLst/>
            <a:ahLst/>
            <a:cxnLst/>
            <a:rect l="l" t="t" r="r" b="b"/>
            <a:pathLst>
              <a:path w="8036559">
                <a:moveTo>
                  <a:pt x="0" y="0"/>
                </a:moveTo>
                <a:lnTo>
                  <a:pt x="8036052" y="0"/>
                </a:lnTo>
              </a:path>
            </a:pathLst>
          </a:custGeom>
          <a:ln w="9144">
            <a:solidFill>
              <a:srgbClr val="FFFFFF"/>
            </a:solidFill>
          </a:ln>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92658" y="1159119"/>
            <a:ext cx="7792720" cy="4108881"/>
          </a:xfrm>
          <a:prstGeom prst="rect">
            <a:avLst/>
          </a:prstGeom>
        </p:spPr>
        <p:txBody>
          <a:bodyPr vert="horz" wrap="square" lIns="0" tIns="14604" rIns="0" bIns="0" rtlCol="0" anchor="t">
            <a:spAutoFit/>
          </a:bodyPr>
          <a:lstStyle/>
          <a:p>
            <a:pPr marL="12700" marR="5080" algn="just">
              <a:lnSpc>
                <a:spcPct val="118300"/>
              </a:lnSpc>
              <a:spcBef>
                <a:spcPts val="114"/>
              </a:spcBef>
            </a:pPr>
            <a:r>
              <a:rPr lang="es-MX" sz="1200">
                <a:latin typeface="Calibri"/>
                <a:cs typeface="Arial"/>
              </a:rPr>
              <a:t>Nuestra variable target es </a:t>
            </a:r>
            <a:r>
              <a:rPr lang="es-MX" sz="1200" b="1" dirty="0">
                <a:latin typeface="Calibri"/>
                <a:cs typeface="Arial"/>
              </a:rPr>
              <a:t>'STATUS'</a:t>
            </a:r>
            <a:r>
              <a:rPr lang="es-MX" sz="1200">
                <a:latin typeface="Calibri"/>
                <a:cs typeface="Arial"/>
              </a:rPr>
              <a:t>, la cual es categórica y posee 3 categorías. Por lo cual utilizaremos algoritmos supervisados de clasificación ya que se conoce a priori el número de clases. Los algoritmos a evaluar serán </a:t>
            </a:r>
            <a:r>
              <a:rPr lang="es-MX" sz="1200" err="1">
                <a:latin typeface="Calibri"/>
                <a:cs typeface="Arial"/>
              </a:rPr>
              <a:t>Random</a:t>
            </a:r>
            <a:r>
              <a:rPr lang="es-MX" sz="1200">
                <a:latin typeface="Calibri"/>
                <a:cs typeface="Arial"/>
              </a:rPr>
              <a:t> Forest y </a:t>
            </a:r>
            <a:r>
              <a:rPr lang="es-MX" sz="1200" dirty="0">
                <a:latin typeface="Calibri"/>
                <a:cs typeface="Arial"/>
              </a:rPr>
              <a:t>K </a:t>
            </a:r>
            <a:r>
              <a:rPr lang="es-MX" sz="1200" dirty="0" err="1">
                <a:latin typeface="Calibri"/>
                <a:cs typeface="Arial"/>
              </a:rPr>
              <a:t>Nearest</a:t>
            </a:r>
            <a:r>
              <a:rPr lang="es-MX" sz="1200" dirty="0">
                <a:latin typeface="Calibri"/>
                <a:cs typeface="Arial"/>
              </a:rPr>
              <a:t> </a:t>
            </a:r>
            <a:r>
              <a:rPr lang="es-MX" sz="1200" dirty="0" err="1">
                <a:latin typeface="Calibri"/>
                <a:cs typeface="Arial"/>
              </a:rPr>
              <a:t>Neighbor</a:t>
            </a:r>
            <a:r>
              <a:rPr lang="es-MX" sz="1200">
                <a:latin typeface="Calibri"/>
                <a:cs typeface="Arial"/>
              </a:rPr>
              <a:t>.</a:t>
            </a:r>
          </a:p>
          <a:p>
            <a:pPr marL="12700" marR="5080" algn="just">
              <a:lnSpc>
                <a:spcPct val="118300"/>
              </a:lnSpc>
              <a:spcBef>
                <a:spcPts val="113"/>
              </a:spcBef>
            </a:pPr>
            <a:endParaRPr lang="es-MX" sz="1200" dirty="0">
              <a:latin typeface="Calibri"/>
              <a:cs typeface="Arial"/>
            </a:endParaRPr>
          </a:p>
          <a:p>
            <a:pPr marL="12700" marR="5080" algn="just">
              <a:lnSpc>
                <a:spcPct val="118300"/>
              </a:lnSpc>
              <a:spcBef>
                <a:spcPts val="114"/>
              </a:spcBef>
            </a:pPr>
            <a:r>
              <a:rPr lang="es-MX" sz="1200">
                <a:latin typeface="Calibri"/>
                <a:cs typeface="Arial"/>
              </a:rPr>
              <a:t>Para cada uno de estos, </a:t>
            </a:r>
            <a:r>
              <a:rPr lang="es-MX" sz="1200" dirty="0">
                <a:latin typeface="Calibri"/>
                <a:cs typeface="Arial"/>
              </a:rPr>
              <a:t>se implementó </a:t>
            </a:r>
            <a:r>
              <a:rPr lang="es-MX" sz="1200">
                <a:latin typeface="Calibri"/>
                <a:cs typeface="Arial"/>
              </a:rPr>
              <a:t>un entrenamiento del modelo base, </a:t>
            </a:r>
            <a:r>
              <a:rPr lang="es-MX" sz="1200" dirty="0">
                <a:latin typeface="Calibri"/>
                <a:cs typeface="Arial"/>
              </a:rPr>
              <a:t>luego empleamos </a:t>
            </a:r>
            <a:r>
              <a:rPr lang="es-MX" sz="1200">
                <a:latin typeface="Calibri"/>
                <a:cs typeface="Arial"/>
              </a:rPr>
              <a:t>una validación cruzada con </a:t>
            </a:r>
            <a:r>
              <a:rPr lang="es-MX" sz="1200" err="1">
                <a:latin typeface="Calibri"/>
                <a:cs typeface="Arial"/>
              </a:rPr>
              <a:t>StratifiedKFolds</a:t>
            </a:r>
            <a:r>
              <a:rPr lang="es-MX" sz="1200">
                <a:latin typeface="Calibri"/>
                <a:cs typeface="Arial"/>
              </a:rPr>
              <a:t>, para obtener las mejores particiones de </a:t>
            </a:r>
            <a:r>
              <a:rPr lang="es-MX" sz="1200" err="1">
                <a:latin typeface="Calibri"/>
                <a:cs typeface="Arial"/>
              </a:rPr>
              <a:t>train</a:t>
            </a:r>
            <a:r>
              <a:rPr lang="es-MX" sz="1200">
                <a:latin typeface="Calibri"/>
                <a:cs typeface="Arial"/>
              </a:rPr>
              <a:t> y test</a:t>
            </a:r>
            <a:r>
              <a:rPr lang="es-MX" sz="1200" dirty="0">
                <a:latin typeface="Calibri"/>
                <a:cs typeface="Arial"/>
              </a:rPr>
              <a:t>, y por último </a:t>
            </a:r>
            <a:r>
              <a:rPr lang="es-MX" sz="1200" dirty="0">
                <a:latin typeface="Calibri"/>
                <a:cs typeface="Calibri"/>
              </a:rPr>
              <a:t>con el fin de optimizar, se entrenó un modelo con los mejores parámetros obtenidos con </a:t>
            </a:r>
            <a:r>
              <a:rPr lang="es-MX" sz="1200" dirty="0" err="1">
                <a:latin typeface="Calibri"/>
                <a:cs typeface="Calibri"/>
              </a:rPr>
              <a:t>RandomizedSearchCV</a:t>
            </a:r>
            <a:r>
              <a:rPr lang="es-MX" sz="1200" dirty="0">
                <a:latin typeface="Calibri"/>
                <a:cs typeface="Calibri"/>
              </a:rPr>
              <a:t>.</a:t>
            </a:r>
          </a:p>
          <a:p>
            <a:pPr marL="12700" marR="5080" algn="just">
              <a:lnSpc>
                <a:spcPct val="118300"/>
              </a:lnSpc>
              <a:spcBef>
                <a:spcPts val="114"/>
              </a:spcBef>
            </a:pPr>
            <a:endParaRPr lang="es-MX" sz="1200">
              <a:latin typeface="Calibri"/>
              <a:cs typeface="Arial"/>
            </a:endParaRPr>
          </a:p>
          <a:p>
            <a:pPr marL="12700" marR="5080" algn="just">
              <a:lnSpc>
                <a:spcPct val="118300"/>
              </a:lnSpc>
              <a:spcBef>
                <a:spcPts val="114"/>
              </a:spcBef>
            </a:pPr>
            <a:r>
              <a:rPr lang="es-MX" sz="1200">
                <a:latin typeface="Calibri"/>
                <a:cs typeface="Arial"/>
              </a:rPr>
              <a:t>Adicionalmente, observamos que nuestra variable target ('STATUS') </a:t>
            </a:r>
            <a:r>
              <a:rPr lang="es-MX" sz="1200" b="1" dirty="0">
                <a:latin typeface="Calibri"/>
                <a:cs typeface="Arial"/>
              </a:rPr>
              <a:t>posee desbalanceo de clases</a:t>
            </a:r>
            <a:r>
              <a:rPr lang="es-MX" sz="1200">
                <a:latin typeface="Calibri"/>
                <a:cs typeface="Arial"/>
              </a:rPr>
              <a:t>, por lo cual </a:t>
            </a:r>
            <a:r>
              <a:rPr lang="es-MX" sz="1200" dirty="0">
                <a:latin typeface="Calibri"/>
                <a:cs typeface="Arial"/>
              </a:rPr>
              <a:t>entrenamos </a:t>
            </a:r>
            <a:r>
              <a:rPr lang="es-MX" sz="1200">
                <a:latin typeface="Calibri"/>
                <a:cs typeface="Arial"/>
              </a:rPr>
              <a:t>al modelo con los datos originales, </a:t>
            </a:r>
            <a:r>
              <a:rPr lang="es-MX" sz="1200" dirty="0">
                <a:latin typeface="Calibri"/>
                <a:cs typeface="Arial"/>
              </a:rPr>
              <a:t>pero al </a:t>
            </a:r>
            <a:r>
              <a:rPr lang="es-MX" sz="1200">
                <a:latin typeface="Calibri"/>
                <a:cs typeface="Arial"/>
              </a:rPr>
              <a:t>no ser los </a:t>
            </a:r>
            <a:r>
              <a:rPr lang="es-MX" sz="1200" dirty="0">
                <a:latin typeface="Calibri"/>
                <a:cs typeface="Arial"/>
              </a:rPr>
              <a:t>resultados </a:t>
            </a:r>
            <a:r>
              <a:rPr lang="es-MX" sz="1200">
                <a:latin typeface="Calibri"/>
                <a:cs typeface="Arial"/>
              </a:rPr>
              <a:t>satisfactorios, </a:t>
            </a:r>
            <a:r>
              <a:rPr lang="es-MX" sz="1200" dirty="0">
                <a:latin typeface="Calibri"/>
                <a:cs typeface="Arial"/>
              </a:rPr>
              <a:t>se empleó </a:t>
            </a:r>
            <a:r>
              <a:rPr lang="es-MX" sz="1200">
                <a:latin typeface="Calibri"/>
                <a:cs typeface="Arial"/>
              </a:rPr>
              <a:t>la técnica de </a:t>
            </a:r>
            <a:r>
              <a:rPr lang="es-MX" sz="1200" err="1">
                <a:latin typeface="Calibri"/>
                <a:cs typeface="Arial"/>
              </a:rPr>
              <a:t>oversampling</a:t>
            </a:r>
            <a:r>
              <a:rPr lang="es-MX" sz="1200">
                <a:latin typeface="Calibri"/>
                <a:cs typeface="Arial"/>
              </a:rPr>
              <a:t> '</a:t>
            </a:r>
            <a:r>
              <a:rPr lang="es-MX" sz="1200" err="1">
                <a:latin typeface="Calibri"/>
                <a:cs typeface="Arial"/>
              </a:rPr>
              <a:t>SMOTETomek</a:t>
            </a:r>
            <a:r>
              <a:rPr lang="es-MX" sz="1200" dirty="0">
                <a:latin typeface="Calibri"/>
                <a:cs typeface="Arial"/>
              </a:rPr>
              <a:t>', para balancear las clases.</a:t>
            </a:r>
          </a:p>
          <a:p>
            <a:pPr marL="12700" marR="5080" algn="just">
              <a:lnSpc>
                <a:spcPct val="118300"/>
              </a:lnSpc>
              <a:spcBef>
                <a:spcPts val="113"/>
              </a:spcBef>
            </a:pPr>
            <a:endParaRPr lang="en-US" dirty="0"/>
          </a:p>
          <a:p>
            <a:pPr marL="12700" marR="5080" algn="just">
              <a:lnSpc>
                <a:spcPct val="118300"/>
              </a:lnSpc>
              <a:spcBef>
                <a:spcPts val="113"/>
              </a:spcBef>
            </a:pPr>
            <a:r>
              <a:rPr lang="en-US" sz="1200" dirty="0"/>
              <a:t>A </a:t>
            </a:r>
            <a:r>
              <a:rPr lang="en-US" sz="1200" dirty="0" err="1"/>
              <a:t>continuación</a:t>
            </a:r>
            <a:r>
              <a:rPr lang="en-US" sz="1200" dirty="0"/>
              <a:t> se </a:t>
            </a:r>
            <a:r>
              <a:rPr lang="en-US" sz="1200" dirty="0" err="1"/>
              <a:t>realizará</a:t>
            </a:r>
            <a:r>
              <a:rPr lang="en-US" sz="1200" dirty="0"/>
              <a:t> </a:t>
            </a:r>
            <a:r>
              <a:rPr lang="en-US" sz="1200" dirty="0" err="1"/>
              <a:t>una</a:t>
            </a:r>
            <a:r>
              <a:rPr lang="en-US" sz="1200" dirty="0"/>
              <a:t> breve </a:t>
            </a:r>
            <a:r>
              <a:rPr lang="en-US" sz="1200" dirty="0" err="1"/>
              <a:t>descripción</a:t>
            </a:r>
            <a:r>
              <a:rPr lang="en-US" sz="1200" dirty="0"/>
              <a:t> de ambos </a:t>
            </a:r>
            <a:r>
              <a:rPr lang="en-US" sz="1200" dirty="0" err="1"/>
              <a:t>modelos</a:t>
            </a:r>
            <a:r>
              <a:rPr lang="en-US" sz="1200" dirty="0"/>
              <a:t>, y </a:t>
            </a:r>
            <a:r>
              <a:rPr lang="en-US" sz="1200" dirty="0" err="1"/>
              <a:t>luego</a:t>
            </a:r>
            <a:r>
              <a:rPr lang="en-US" sz="1200" dirty="0"/>
              <a:t> </a:t>
            </a:r>
            <a:r>
              <a:rPr lang="en-US" sz="1200" dirty="0" err="1"/>
              <a:t>pasaremos</a:t>
            </a:r>
            <a:r>
              <a:rPr lang="en-US" sz="1200" dirty="0"/>
              <a:t> a </a:t>
            </a:r>
            <a:r>
              <a:rPr lang="en-US" sz="1200" dirty="0" err="1"/>
              <a:t>detallar</a:t>
            </a:r>
            <a:r>
              <a:rPr lang="en-US" sz="1200" dirty="0"/>
              <a:t> </a:t>
            </a:r>
            <a:r>
              <a:rPr lang="en-US" sz="1200" dirty="0" err="1"/>
              <a:t>el</a:t>
            </a:r>
            <a:r>
              <a:rPr lang="en-US" sz="1200" dirty="0"/>
              <a:t> </a:t>
            </a:r>
            <a:r>
              <a:rPr lang="en-US" sz="1200" dirty="0" err="1"/>
              <a:t>proceso</a:t>
            </a:r>
            <a:r>
              <a:rPr lang="en-US" sz="1200" dirty="0"/>
              <a:t> </a:t>
            </a:r>
            <a:r>
              <a:rPr lang="en-US" sz="1200" dirty="0" err="1"/>
              <a:t>realizado</a:t>
            </a:r>
            <a:r>
              <a:rPr lang="en-US" sz="1200" dirty="0"/>
              <a:t> para </a:t>
            </a:r>
            <a:r>
              <a:rPr lang="en-US" sz="1200" dirty="0" err="1"/>
              <a:t>RandomForest</a:t>
            </a:r>
            <a:r>
              <a:rPr lang="en-US" sz="1200" dirty="0"/>
              <a:t>, que </a:t>
            </a:r>
            <a:r>
              <a:rPr lang="en-US" sz="1200" dirty="0" err="1"/>
              <a:t>fue</a:t>
            </a:r>
            <a:r>
              <a:rPr lang="en-US" sz="1200" dirty="0"/>
              <a:t> </a:t>
            </a:r>
            <a:r>
              <a:rPr lang="en-US" sz="1200" dirty="0" err="1"/>
              <a:t>el</a:t>
            </a:r>
            <a:r>
              <a:rPr lang="en-US" sz="1200" dirty="0"/>
              <a:t> </a:t>
            </a:r>
            <a:r>
              <a:rPr lang="en-US" sz="1200" dirty="0" err="1"/>
              <a:t>modelo</a:t>
            </a:r>
            <a:r>
              <a:rPr lang="en-US" sz="1200" dirty="0"/>
              <a:t> que </a:t>
            </a:r>
            <a:r>
              <a:rPr lang="en-US" sz="1200" dirty="0" err="1"/>
              <a:t>mejores</a:t>
            </a:r>
            <a:r>
              <a:rPr lang="en-US" sz="1200" dirty="0"/>
              <a:t> </a:t>
            </a:r>
            <a:r>
              <a:rPr lang="en-US" sz="1200" dirty="0" err="1"/>
              <a:t>resultados</a:t>
            </a:r>
            <a:r>
              <a:rPr lang="en-US" sz="1200" dirty="0"/>
              <a:t> </a:t>
            </a:r>
            <a:r>
              <a:rPr lang="en-US" sz="1200" dirty="0" err="1"/>
              <a:t>arrojó</a:t>
            </a:r>
            <a:r>
              <a:rPr lang="en-US" sz="1200" dirty="0"/>
              <a:t>.</a:t>
            </a:r>
            <a:br>
              <a:rPr lang="en-US" dirty="0"/>
            </a:br>
            <a:br>
              <a:rPr lang="en-US" dirty="0"/>
            </a:br>
            <a:br>
              <a:rPr lang="en-US" dirty="0"/>
            </a:br>
            <a:endParaRPr lang="es-MX" sz="1200">
              <a:latin typeface="Calibri"/>
              <a:cs typeface="Arial"/>
            </a:endParaRPr>
          </a:p>
        </p:txBody>
      </p:sp>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spAutoFit/>
          </a:bodyPr>
          <a:lstStyle/>
          <a:p>
            <a:pPr marL="12700">
              <a:lnSpc>
                <a:spcPct val="100000"/>
              </a:lnSpc>
              <a:spcBef>
                <a:spcPts val="105"/>
              </a:spcBef>
            </a:pPr>
            <a:r>
              <a:rPr lang="es-AR" spc="-10">
                <a:solidFill>
                  <a:srgbClr val="1B4586"/>
                </a:solidFill>
              </a:rPr>
              <a:t>IMPLEMENTACIÓN DE MODELOS</a:t>
            </a:r>
            <a:endParaRPr spc="-45">
              <a:solidFill>
                <a:srgbClr val="1B4586"/>
              </a:solidFill>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Tree>
    <p:extLst>
      <p:ext uri="{BB962C8B-B14F-4D97-AF65-F5344CB8AC3E}">
        <p14:creationId xmlns:p14="http://schemas.microsoft.com/office/powerpoint/2010/main" val="3604177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92658" y="1093039"/>
            <a:ext cx="7792720" cy="2600070"/>
          </a:xfrm>
          <a:prstGeom prst="rect">
            <a:avLst/>
          </a:prstGeom>
        </p:spPr>
        <p:txBody>
          <a:bodyPr vert="horz" wrap="square" lIns="0" tIns="14604" rIns="0" bIns="0" rtlCol="0" anchor="t">
            <a:spAutoFit/>
          </a:bodyPr>
          <a:lstStyle/>
          <a:p>
            <a:pPr algn="just"/>
            <a:r>
              <a:rPr lang="es-ES" sz="1200" dirty="0">
                <a:latin typeface="Calibri"/>
                <a:ea typeface="Söhne"/>
                <a:cs typeface="Söhne"/>
              </a:rPr>
              <a:t>El algoritmo  K </a:t>
            </a:r>
            <a:r>
              <a:rPr lang="es-ES" sz="1200" dirty="0" err="1">
                <a:latin typeface="Calibri"/>
                <a:ea typeface="Söhne"/>
                <a:cs typeface="Söhne"/>
              </a:rPr>
              <a:t>Nearest</a:t>
            </a:r>
            <a:r>
              <a:rPr lang="es-ES" sz="1200" dirty="0">
                <a:latin typeface="Calibri"/>
                <a:ea typeface="Söhne"/>
                <a:cs typeface="Söhne"/>
              </a:rPr>
              <a:t> </a:t>
            </a:r>
            <a:r>
              <a:rPr lang="es-ES" sz="1200" dirty="0" err="1">
                <a:latin typeface="Calibri"/>
                <a:ea typeface="Söhne"/>
                <a:cs typeface="Söhne"/>
              </a:rPr>
              <a:t>Neighbors</a:t>
            </a:r>
            <a:r>
              <a:rPr lang="es-ES" sz="1200" dirty="0">
                <a:latin typeface="Calibri"/>
                <a:ea typeface="Söhne"/>
                <a:cs typeface="Söhne"/>
              </a:rPr>
              <a:t>, se entrena para predecir la etiqueta de una observación nueva en base a la etiqueta de las k observaciones más cercanas a ella.</a:t>
            </a:r>
            <a:endParaRPr lang="es-ES"/>
          </a:p>
          <a:p>
            <a:pPr algn="just"/>
            <a:endParaRPr lang="es-ES" sz="1200" dirty="0">
              <a:latin typeface="Calibri"/>
              <a:cs typeface="Arial"/>
            </a:endParaRPr>
          </a:p>
          <a:p>
            <a:pPr algn="just"/>
            <a:r>
              <a:rPr lang="es-ES" sz="1200" dirty="0">
                <a:latin typeface="Calibri"/>
                <a:cs typeface="Arial"/>
              </a:rPr>
              <a:t>En nuestro caso comenzamos un modelo de las siguientes características:</a:t>
            </a:r>
          </a:p>
          <a:p>
            <a:pPr algn="ctr"/>
            <a:r>
              <a:rPr lang="es-ES" sz="1200" b="1" i="1" dirty="0">
                <a:latin typeface="Calibri"/>
                <a:cs typeface="Arial"/>
              </a:rPr>
              <a:t>"</a:t>
            </a:r>
            <a:r>
              <a:rPr lang="es-ES" sz="1200" b="1" i="1" dirty="0" err="1">
                <a:latin typeface="Calibri"/>
                <a:cs typeface="Arial"/>
              </a:rPr>
              <a:t>KNeighborsClassifier</a:t>
            </a:r>
            <a:r>
              <a:rPr lang="es-ES" sz="1200" b="1" i="1" dirty="0">
                <a:latin typeface="Calibri"/>
                <a:cs typeface="Arial"/>
              </a:rPr>
              <a:t>(</a:t>
            </a:r>
            <a:r>
              <a:rPr lang="es-ES" sz="1200" b="1" i="1" dirty="0" err="1">
                <a:latin typeface="Calibri"/>
                <a:cs typeface="Arial"/>
              </a:rPr>
              <a:t>weights</a:t>
            </a:r>
            <a:r>
              <a:rPr lang="es-ES" sz="1200" b="1" i="1" dirty="0">
                <a:latin typeface="Calibri"/>
                <a:cs typeface="Arial"/>
              </a:rPr>
              <a:t>='</a:t>
            </a:r>
            <a:r>
              <a:rPr lang="es-ES" sz="1200" b="1" i="1" dirty="0" err="1">
                <a:latin typeface="Calibri"/>
                <a:cs typeface="Arial"/>
              </a:rPr>
              <a:t>distance</a:t>
            </a:r>
            <a:r>
              <a:rPr lang="es-ES" sz="1200" b="1" i="1" dirty="0">
                <a:latin typeface="Calibri"/>
                <a:cs typeface="Arial"/>
              </a:rPr>
              <a:t>', </a:t>
            </a:r>
            <a:r>
              <a:rPr lang="es-ES" sz="1200" b="1" i="1" dirty="0" err="1">
                <a:latin typeface="Calibri"/>
                <a:cs typeface="Arial"/>
              </a:rPr>
              <a:t>n_neighbors</a:t>
            </a:r>
            <a:r>
              <a:rPr lang="es-ES" sz="1200" b="1" i="1" dirty="0">
                <a:latin typeface="Calibri"/>
                <a:cs typeface="Arial"/>
              </a:rPr>
              <a:t>=7, p=2)"</a:t>
            </a:r>
            <a:endParaRPr lang="es-ES" sz="1200" i="1">
              <a:latin typeface="Calibri"/>
              <a:cs typeface="Arial"/>
            </a:endParaRPr>
          </a:p>
          <a:p>
            <a:pPr algn="just"/>
            <a:endParaRPr lang="es-ES" sz="1200" dirty="0">
              <a:latin typeface="Calibri"/>
              <a:cs typeface="Arial"/>
            </a:endParaRPr>
          </a:p>
          <a:p>
            <a:pPr algn="just"/>
            <a:r>
              <a:rPr lang="es-ES" sz="1200" dirty="0">
                <a:latin typeface="Calibri"/>
                <a:cs typeface="Arial"/>
              </a:rPr>
              <a:t>Elegimos 7 vecinos porque es un número usado de manera </a:t>
            </a:r>
            <a:r>
              <a:rPr lang="es-ES" sz="1200" dirty="0" err="1">
                <a:latin typeface="Calibri"/>
                <a:cs typeface="Arial"/>
              </a:rPr>
              <a:t>stándard</a:t>
            </a:r>
            <a:r>
              <a:rPr lang="es-ES" sz="1200" dirty="0">
                <a:latin typeface="Calibri"/>
                <a:cs typeface="Arial"/>
              </a:rPr>
              <a:t> que suele dar buenos resultados, p= 2 para distancia </a:t>
            </a:r>
            <a:r>
              <a:rPr lang="es-ES" sz="1200" dirty="0" err="1">
                <a:latin typeface="Calibri"/>
                <a:cs typeface="Arial"/>
              </a:rPr>
              <a:t>euclideana</a:t>
            </a:r>
            <a:r>
              <a:rPr lang="es-ES" sz="1200" dirty="0">
                <a:latin typeface="Calibri"/>
                <a:cs typeface="Arial"/>
              </a:rPr>
              <a:t> y '</a:t>
            </a:r>
            <a:r>
              <a:rPr lang="es-ES" sz="1200" dirty="0" err="1">
                <a:latin typeface="Calibri"/>
                <a:cs typeface="Arial"/>
              </a:rPr>
              <a:t>distance</a:t>
            </a:r>
            <a:r>
              <a:rPr lang="es-ES" sz="1200" dirty="0">
                <a:latin typeface="Calibri"/>
                <a:cs typeface="Arial"/>
              </a:rPr>
              <a:t>' para que pondere a los vecinos de manera inversa a su distancia respecto del punto observado.</a:t>
            </a:r>
            <a:endParaRPr lang="es-ES" dirty="0"/>
          </a:p>
          <a:p>
            <a:pPr algn="just"/>
            <a:endParaRPr lang="es-ES" sz="1200" dirty="0">
              <a:latin typeface="Calibri"/>
              <a:cs typeface="Arial"/>
            </a:endParaRPr>
          </a:p>
          <a:p>
            <a:pPr algn="just"/>
            <a:r>
              <a:rPr lang="es-ES" sz="1200" dirty="0">
                <a:latin typeface="Calibri"/>
                <a:cs typeface="Arial"/>
              </a:rPr>
              <a:t>Luego de aplicar </a:t>
            </a:r>
            <a:r>
              <a:rPr lang="es-ES" sz="1200" dirty="0" err="1">
                <a:latin typeface="Calibri"/>
                <a:cs typeface="Arial"/>
              </a:rPr>
              <a:t>StratifiedKFolds</a:t>
            </a:r>
            <a:r>
              <a:rPr lang="es-ES" sz="1200" dirty="0">
                <a:latin typeface="Calibri"/>
                <a:cs typeface="Arial"/>
              </a:rPr>
              <a:t> y </a:t>
            </a:r>
            <a:r>
              <a:rPr lang="es-ES" sz="1200" dirty="0" err="1">
                <a:latin typeface="Calibri"/>
                <a:cs typeface="Arial"/>
              </a:rPr>
              <a:t>RnadommizedSearchCV</a:t>
            </a:r>
            <a:r>
              <a:rPr lang="es-ES" sz="1200" dirty="0">
                <a:latin typeface="Calibri"/>
                <a:cs typeface="Arial"/>
              </a:rPr>
              <a:t>(</a:t>
            </a:r>
            <a:r>
              <a:rPr lang="es-ES" sz="1200" dirty="0" err="1">
                <a:latin typeface="Calibri"/>
                <a:cs typeface="Arial"/>
              </a:rPr>
              <a:t>skf</a:t>
            </a:r>
            <a:r>
              <a:rPr lang="es-ES" sz="1200" dirty="0">
                <a:latin typeface="Calibri"/>
                <a:cs typeface="Arial"/>
              </a:rPr>
              <a:t>), las mejores métricas las obtuvimos con el modelo base descripto, y tomando la mejor división de datos según </a:t>
            </a:r>
            <a:r>
              <a:rPr lang="es-ES" sz="1200" dirty="0" err="1">
                <a:latin typeface="Calibri"/>
                <a:cs typeface="Arial"/>
              </a:rPr>
              <a:t>skf</a:t>
            </a:r>
            <a:r>
              <a:rPr lang="es-ES" sz="1200" dirty="0">
                <a:latin typeface="Calibri"/>
                <a:cs typeface="Arial"/>
              </a:rPr>
              <a:t>. Las mismas se detallan a continuación:</a:t>
            </a:r>
          </a:p>
          <a:p>
            <a:endParaRPr lang="es-ES" dirty="0">
              <a:solidFill>
                <a:srgbClr val="374151"/>
              </a:solidFill>
              <a:latin typeface="Söhne"/>
              <a:cs typeface="Arial"/>
            </a:endParaRPr>
          </a:p>
          <a:p>
            <a:endParaRPr lang="es-ES" dirty="0">
              <a:solidFill>
                <a:srgbClr val="374151"/>
              </a:solidFill>
              <a:latin typeface="Söhne"/>
              <a:cs typeface="Arial"/>
            </a:endParaRPr>
          </a:p>
        </p:txBody>
      </p:sp>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nchor="t">
            <a:spAutoFit/>
          </a:bodyPr>
          <a:lstStyle/>
          <a:p>
            <a:pPr marL="12700">
              <a:lnSpc>
                <a:spcPct val="100000"/>
              </a:lnSpc>
              <a:spcBef>
                <a:spcPts val="105"/>
              </a:spcBef>
            </a:pPr>
            <a:r>
              <a:rPr lang="es-AR" spc="-10" dirty="0">
                <a:solidFill>
                  <a:srgbClr val="1B4586"/>
                </a:solidFill>
              </a:rPr>
              <a:t>KNN</a:t>
            </a: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Tree>
    <p:extLst>
      <p:ext uri="{BB962C8B-B14F-4D97-AF65-F5344CB8AC3E}">
        <p14:creationId xmlns:p14="http://schemas.microsoft.com/office/powerpoint/2010/main" val="3971202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92658" y="1093039"/>
            <a:ext cx="7792720" cy="814966"/>
          </a:xfrm>
          <a:prstGeom prst="rect">
            <a:avLst/>
          </a:prstGeom>
        </p:spPr>
        <p:txBody>
          <a:bodyPr vert="horz" wrap="square" lIns="0" tIns="14604" rIns="0" bIns="0" rtlCol="0" anchor="t">
            <a:spAutoFit/>
          </a:bodyPr>
          <a:lstStyle/>
          <a:p>
            <a:endParaRPr lang="es-ES" sz="1600" dirty="0">
              <a:solidFill>
                <a:srgbClr val="374151"/>
              </a:solidFill>
              <a:latin typeface="Söhne"/>
              <a:cs typeface="Arial"/>
            </a:endParaRPr>
          </a:p>
          <a:p>
            <a:endParaRPr lang="es-ES" dirty="0">
              <a:solidFill>
                <a:srgbClr val="374151"/>
              </a:solidFill>
              <a:latin typeface="Söhne"/>
              <a:cs typeface="Arial"/>
            </a:endParaRPr>
          </a:p>
          <a:p>
            <a:endParaRPr lang="es-ES" dirty="0">
              <a:solidFill>
                <a:srgbClr val="374151"/>
              </a:solidFill>
              <a:latin typeface="Söhne"/>
              <a:cs typeface="Arial"/>
            </a:endParaRPr>
          </a:p>
        </p:txBody>
      </p:sp>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nchor="t">
            <a:spAutoFit/>
          </a:bodyPr>
          <a:lstStyle/>
          <a:p>
            <a:pPr marL="12700">
              <a:lnSpc>
                <a:spcPct val="100000"/>
              </a:lnSpc>
              <a:spcBef>
                <a:spcPts val="105"/>
              </a:spcBef>
            </a:pPr>
            <a:r>
              <a:rPr lang="es-AR" spc="-10" dirty="0">
                <a:solidFill>
                  <a:srgbClr val="1B4586"/>
                </a:solidFill>
              </a:rPr>
              <a:t>KNN</a:t>
            </a: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pic>
        <p:nvPicPr>
          <p:cNvPr id="2" name="Imagen 3" descr="Tabla&#10;&#10;Descripción generada automáticamente">
            <a:extLst>
              <a:ext uri="{FF2B5EF4-FFF2-40B4-BE49-F238E27FC236}">
                <a16:creationId xmlns:a16="http://schemas.microsoft.com/office/drawing/2014/main" id="{722B67D8-8D53-458A-3A18-2FFA213B2A8A}"/>
              </a:ext>
            </a:extLst>
          </p:cNvPr>
          <p:cNvPicPr>
            <a:picLocks noChangeAspect="1"/>
          </p:cNvPicPr>
          <p:nvPr/>
        </p:nvPicPr>
        <p:blipFill>
          <a:blip r:embed="rId2"/>
          <a:stretch>
            <a:fillRect/>
          </a:stretch>
        </p:blipFill>
        <p:spPr>
          <a:xfrm>
            <a:off x="601692" y="1742020"/>
            <a:ext cx="4209689" cy="1972167"/>
          </a:xfrm>
          <a:prstGeom prst="rect">
            <a:avLst/>
          </a:prstGeom>
        </p:spPr>
      </p:pic>
      <p:pic>
        <p:nvPicPr>
          <p:cNvPr id="4" name="Imagen 6" descr="Gráfico, Diagrama&#10;&#10;Descripción generada automáticamente">
            <a:extLst>
              <a:ext uri="{FF2B5EF4-FFF2-40B4-BE49-F238E27FC236}">
                <a16:creationId xmlns:a16="http://schemas.microsoft.com/office/drawing/2014/main" id="{04435C4D-66D9-EF65-1EE8-3F4A03F1FF7A}"/>
              </a:ext>
            </a:extLst>
          </p:cNvPr>
          <p:cNvPicPr>
            <a:picLocks noChangeAspect="1"/>
          </p:cNvPicPr>
          <p:nvPr/>
        </p:nvPicPr>
        <p:blipFill>
          <a:blip r:embed="rId3"/>
          <a:stretch>
            <a:fillRect/>
          </a:stretch>
        </p:blipFill>
        <p:spPr>
          <a:xfrm>
            <a:off x="5044296" y="1345488"/>
            <a:ext cx="3573492" cy="2926978"/>
          </a:xfrm>
          <a:prstGeom prst="rect">
            <a:avLst/>
          </a:prstGeom>
        </p:spPr>
      </p:pic>
    </p:spTree>
    <p:extLst>
      <p:ext uri="{BB962C8B-B14F-4D97-AF65-F5344CB8AC3E}">
        <p14:creationId xmlns:p14="http://schemas.microsoft.com/office/powerpoint/2010/main" val="2064552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92658" y="1276350"/>
            <a:ext cx="7792720" cy="1865959"/>
          </a:xfrm>
          <a:prstGeom prst="rect">
            <a:avLst/>
          </a:prstGeom>
        </p:spPr>
        <p:txBody>
          <a:bodyPr vert="horz" wrap="square" lIns="0" tIns="14604" rIns="0" bIns="0" rtlCol="0" anchor="t">
            <a:spAutoFit/>
          </a:bodyPr>
          <a:lstStyle/>
          <a:p>
            <a:pPr marL="12700" marR="5080" algn="just">
              <a:lnSpc>
                <a:spcPct val="118300"/>
              </a:lnSpc>
              <a:spcBef>
                <a:spcPts val="113"/>
              </a:spcBef>
            </a:pPr>
            <a:r>
              <a:rPr lang="en-US" sz="1200" dirty="0">
                <a:ea typeface="+mn-lt"/>
                <a:cs typeface="+mn-lt"/>
              </a:rPr>
              <a:t>Random Forest </a:t>
            </a:r>
            <a:r>
              <a:rPr lang="en-US" sz="1200" dirty="0" err="1">
                <a:ea typeface="+mn-lt"/>
                <a:cs typeface="+mn-lt"/>
              </a:rPr>
              <a:t>funciona</a:t>
            </a:r>
            <a:r>
              <a:rPr lang="en-US" sz="1200" dirty="0">
                <a:ea typeface="+mn-lt"/>
                <a:cs typeface="+mn-lt"/>
              </a:rPr>
              <a:t> </a:t>
            </a:r>
            <a:r>
              <a:rPr lang="en-US" sz="1200" dirty="0" err="1">
                <a:ea typeface="+mn-lt"/>
                <a:cs typeface="+mn-lt"/>
              </a:rPr>
              <a:t>creando</a:t>
            </a:r>
            <a:r>
              <a:rPr lang="en-US" sz="1200" dirty="0">
                <a:ea typeface="+mn-lt"/>
                <a:cs typeface="+mn-lt"/>
              </a:rPr>
              <a:t> un conjunto de </a:t>
            </a:r>
            <a:r>
              <a:rPr lang="en-US" sz="1200" dirty="0" err="1">
                <a:ea typeface="+mn-lt"/>
                <a:cs typeface="+mn-lt"/>
              </a:rPr>
              <a:t>árboles</a:t>
            </a:r>
            <a:r>
              <a:rPr lang="en-US" sz="1200" dirty="0">
                <a:ea typeface="+mn-lt"/>
                <a:cs typeface="+mn-lt"/>
              </a:rPr>
              <a:t> de </a:t>
            </a:r>
            <a:r>
              <a:rPr lang="en-US" sz="1200" dirty="0" err="1">
                <a:ea typeface="+mn-lt"/>
                <a:cs typeface="+mn-lt"/>
              </a:rPr>
              <a:t>decisión</a:t>
            </a:r>
            <a:r>
              <a:rPr lang="en-US" sz="1200" dirty="0">
                <a:ea typeface="+mn-lt"/>
                <a:cs typeface="+mn-lt"/>
              </a:rPr>
              <a:t>, </a:t>
            </a:r>
            <a:r>
              <a:rPr lang="en-US" sz="1200" dirty="0" err="1">
                <a:ea typeface="+mn-lt"/>
                <a:cs typeface="+mn-lt"/>
              </a:rPr>
              <a:t>donde</a:t>
            </a:r>
            <a:r>
              <a:rPr lang="en-US" sz="1200" dirty="0">
                <a:ea typeface="+mn-lt"/>
                <a:cs typeface="+mn-lt"/>
              </a:rPr>
              <a:t> </a:t>
            </a:r>
            <a:r>
              <a:rPr lang="en-US" sz="1200" dirty="0" err="1">
                <a:ea typeface="+mn-lt"/>
                <a:cs typeface="+mn-lt"/>
              </a:rPr>
              <a:t>cada</a:t>
            </a:r>
            <a:r>
              <a:rPr lang="en-US" sz="1200" dirty="0">
                <a:ea typeface="+mn-lt"/>
                <a:cs typeface="+mn-lt"/>
              </a:rPr>
              <a:t> árbol se </a:t>
            </a:r>
            <a:r>
              <a:rPr lang="en-US" sz="1200" dirty="0" err="1">
                <a:ea typeface="+mn-lt"/>
                <a:cs typeface="+mn-lt"/>
              </a:rPr>
              <a:t>entrena</a:t>
            </a:r>
            <a:r>
              <a:rPr lang="en-US" sz="1200" dirty="0">
                <a:ea typeface="+mn-lt"/>
                <a:cs typeface="+mn-lt"/>
              </a:rPr>
              <a:t> con un </a:t>
            </a:r>
            <a:r>
              <a:rPr lang="en-US" sz="1200" dirty="0" err="1">
                <a:ea typeface="+mn-lt"/>
                <a:cs typeface="+mn-lt"/>
              </a:rPr>
              <a:t>subconjunto</a:t>
            </a:r>
            <a:r>
              <a:rPr lang="en-US" sz="1200" dirty="0">
                <a:ea typeface="+mn-lt"/>
                <a:cs typeface="+mn-lt"/>
              </a:rPr>
              <a:t> </a:t>
            </a:r>
            <a:r>
              <a:rPr lang="en-US" sz="1200" dirty="0" err="1">
                <a:ea typeface="+mn-lt"/>
                <a:cs typeface="+mn-lt"/>
              </a:rPr>
              <a:t>aleatorio</a:t>
            </a:r>
            <a:r>
              <a:rPr lang="en-US" sz="1200" dirty="0">
                <a:ea typeface="+mn-lt"/>
                <a:cs typeface="+mn-lt"/>
              </a:rPr>
              <a:t> de </a:t>
            </a:r>
            <a:r>
              <a:rPr lang="en-US" sz="1200" dirty="0" err="1">
                <a:ea typeface="+mn-lt"/>
                <a:cs typeface="+mn-lt"/>
              </a:rPr>
              <a:t>datos</a:t>
            </a:r>
            <a:r>
              <a:rPr lang="en-US" sz="1200" dirty="0">
                <a:ea typeface="+mn-lt"/>
                <a:cs typeface="+mn-lt"/>
              </a:rPr>
              <a:t> y </a:t>
            </a:r>
            <a:r>
              <a:rPr lang="en-US" sz="1200" dirty="0" err="1">
                <a:ea typeface="+mn-lt"/>
                <a:cs typeface="+mn-lt"/>
              </a:rPr>
              <a:t>características</a:t>
            </a:r>
            <a:r>
              <a:rPr lang="en-US" sz="1200" dirty="0">
                <a:ea typeface="+mn-lt"/>
                <a:cs typeface="+mn-lt"/>
              </a:rPr>
              <a:t>. </a:t>
            </a:r>
            <a:r>
              <a:rPr lang="en-US" sz="1200" dirty="0" err="1">
                <a:ea typeface="+mn-lt"/>
                <a:cs typeface="+mn-lt"/>
              </a:rPr>
              <a:t>Luego</a:t>
            </a:r>
            <a:r>
              <a:rPr lang="en-US" sz="1200" dirty="0">
                <a:ea typeface="+mn-lt"/>
                <a:cs typeface="+mn-lt"/>
              </a:rPr>
              <a:t>, para </a:t>
            </a:r>
            <a:r>
              <a:rPr lang="en-US" sz="1200" dirty="0" err="1">
                <a:ea typeface="+mn-lt"/>
                <a:cs typeface="+mn-lt"/>
              </a:rPr>
              <a:t>hacer</a:t>
            </a:r>
            <a:r>
              <a:rPr lang="en-US" sz="1200" dirty="0">
                <a:ea typeface="+mn-lt"/>
                <a:cs typeface="+mn-lt"/>
              </a:rPr>
              <a:t> </a:t>
            </a:r>
            <a:r>
              <a:rPr lang="en-US" sz="1200" dirty="0" err="1">
                <a:ea typeface="+mn-lt"/>
                <a:cs typeface="+mn-lt"/>
              </a:rPr>
              <a:t>una</a:t>
            </a:r>
            <a:r>
              <a:rPr lang="en-US" sz="1200" dirty="0">
                <a:ea typeface="+mn-lt"/>
                <a:cs typeface="+mn-lt"/>
              </a:rPr>
              <a:t> </a:t>
            </a:r>
            <a:r>
              <a:rPr lang="en-US" sz="1200" dirty="0" err="1">
                <a:ea typeface="+mn-lt"/>
                <a:cs typeface="+mn-lt"/>
              </a:rPr>
              <a:t>predicción</a:t>
            </a:r>
            <a:r>
              <a:rPr lang="en-US" sz="1200" dirty="0">
                <a:ea typeface="+mn-lt"/>
                <a:cs typeface="+mn-lt"/>
              </a:rPr>
              <a:t>, </a:t>
            </a:r>
            <a:r>
              <a:rPr lang="en-US" sz="1200" dirty="0" err="1">
                <a:ea typeface="+mn-lt"/>
                <a:cs typeface="+mn-lt"/>
              </a:rPr>
              <a:t>los</a:t>
            </a:r>
            <a:r>
              <a:rPr lang="en-US" sz="1200" dirty="0">
                <a:ea typeface="+mn-lt"/>
                <a:cs typeface="+mn-lt"/>
              </a:rPr>
              <a:t> </a:t>
            </a:r>
            <a:r>
              <a:rPr lang="en-US" sz="1200" dirty="0" err="1">
                <a:ea typeface="+mn-lt"/>
                <a:cs typeface="+mn-lt"/>
              </a:rPr>
              <a:t>árboles</a:t>
            </a:r>
            <a:r>
              <a:rPr lang="en-US" sz="1200" dirty="0">
                <a:ea typeface="+mn-lt"/>
                <a:cs typeface="+mn-lt"/>
              </a:rPr>
              <a:t> </a:t>
            </a:r>
            <a:r>
              <a:rPr lang="en-US" sz="1200" dirty="0" err="1">
                <a:ea typeface="+mn-lt"/>
                <a:cs typeface="+mn-lt"/>
              </a:rPr>
              <a:t>realizan</a:t>
            </a:r>
            <a:r>
              <a:rPr lang="en-US" sz="1200" dirty="0">
                <a:ea typeface="+mn-lt"/>
                <a:cs typeface="+mn-lt"/>
              </a:rPr>
              <a:t> sus </a:t>
            </a:r>
            <a:r>
              <a:rPr lang="en-US" sz="1200" dirty="0" err="1">
                <a:ea typeface="+mn-lt"/>
                <a:cs typeface="+mn-lt"/>
              </a:rPr>
              <a:t>predicciones</a:t>
            </a:r>
            <a:r>
              <a:rPr lang="en-US" sz="1200" dirty="0">
                <a:ea typeface="+mn-lt"/>
                <a:cs typeface="+mn-lt"/>
              </a:rPr>
              <a:t>, las que se </a:t>
            </a:r>
            <a:r>
              <a:rPr lang="en-US" sz="1200" dirty="0" err="1">
                <a:ea typeface="+mn-lt"/>
                <a:cs typeface="+mn-lt"/>
              </a:rPr>
              <a:t>promedian</a:t>
            </a:r>
            <a:r>
              <a:rPr lang="en-US" sz="1200" dirty="0">
                <a:ea typeface="+mn-lt"/>
                <a:cs typeface="+mn-lt"/>
              </a:rPr>
              <a:t> o </a:t>
            </a:r>
            <a:r>
              <a:rPr lang="en-US" sz="1200" dirty="0" err="1">
                <a:ea typeface="+mn-lt"/>
                <a:cs typeface="+mn-lt"/>
              </a:rPr>
              <a:t>votan</a:t>
            </a:r>
            <a:r>
              <a:rPr lang="en-US" sz="1200" dirty="0">
                <a:ea typeface="+mn-lt"/>
                <a:cs typeface="+mn-lt"/>
              </a:rPr>
              <a:t> para </a:t>
            </a:r>
            <a:r>
              <a:rPr lang="en-US" sz="1200" dirty="0" err="1">
                <a:ea typeface="+mn-lt"/>
                <a:cs typeface="+mn-lt"/>
              </a:rPr>
              <a:t>obtener</a:t>
            </a:r>
            <a:r>
              <a:rPr lang="en-US" sz="1200" dirty="0">
                <a:ea typeface="+mn-lt"/>
                <a:cs typeface="+mn-lt"/>
              </a:rPr>
              <a:t> la </a:t>
            </a:r>
            <a:r>
              <a:rPr lang="en-US" sz="1200" dirty="0" err="1">
                <a:ea typeface="+mn-lt"/>
                <a:cs typeface="+mn-lt"/>
              </a:rPr>
              <a:t>predicción</a:t>
            </a:r>
            <a:r>
              <a:rPr lang="en-US" sz="1200" dirty="0">
                <a:ea typeface="+mn-lt"/>
                <a:cs typeface="+mn-lt"/>
              </a:rPr>
              <a:t> final.</a:t>
            </a:r>
            <a:endParaRPr lang="es-MX" sz="1200" dirty="0">
              <a:ea typeface="+mn-lt"/>
              <a:cs typeface="Arial"/>
            </a:endParaRPr>
          </a:p>
          <a:p>
            <a:pPr marL="12700" marR="5080" algn="just">
              <a:lnSpc>
                <a:spcPct val="118300"/>
              </a:lnSpc>
              <a:spcBef>
                <a:spcPts val="112"/>
              </a:spcBef>
            </a:pPr>
            <a:br>
              <a:rPr lang="en-US" dirty="0"/>
            </a:br>
            <a:br>
              <a:rPr lang="en-US" dirty="0"/>
            </a:br>
            <a:br>
              <a:rPr lang="en-US" dirty="0"/>
            </a:br>
            <a:endParaRPr lang="es-MX" sz="1200">
              <a:latin typeface="Calibri"/>
              <a:cs typeface="Arial"/>
            </a:endParaRPr>
          </a:p>
        </p:txBody>
      </p:sp>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nchor="t">
            <a:spAutoFit/>
          </a:bodyPr>
          <a:lstStyle/>
          <a:p>
            <a:pPr marL="12700">
              <a:spcBef>
                <a:spcPts val="105"/>
              </a:spcBef>
            </a:pPr>
            <a:r>
              <a:rPr lang="es-AR" spc="-10" dirty="0">
                <a:solidFill>
                  <a:srgbClr val="1B4586"/>
                </a:solidFill>
              </a:rPr>
              <a:t>RANDOM FOREST</a:t>
            </a:r>
            <a:endParaRPr lang="es-ES" dirty="0"/>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Tree>
    <p:extLst>
      <p:ext uri="{BB962C8B-B14F-4D97-AF65-F5344CB8AC3E}">
        <p14:creationId xmlns:p14="http://schemas.microsoft.com/office/powerpoint/2010/main" val="517450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spAutoFit/>
          </a:bodyPr>
          <a:lstStyle/>
          <a:p>
            <a:pPr marL="12700">
              <a:lnSpc>
                <a:spcPct val="100000"/>
              </a:lnSpc>
              <a:spcBef>
                <a:spcPts val="105"/>
              </a:spcBef>
            </a:pPr>
            <a:r>
              <a:rPr lang="es-AR" spc="-10">
                <a:solidFill>
                  <a:srgbClr val="1B4586"/>
                </a:solidFill>
              </a:rPr>
              <a:t>RANDOM FOREST</a:t>
            </a:r>
            <a:endParaRPr lang="es-AR" spc="-45">
              <a:solidFill>
                <a:srgbClr val="1B4586"/>
              </a:solidFill>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
        <p:nvSpPr>
          <p:cNvPr id="2" name="CuadroTexto 1">
            <a:extLst>
              <a:ext uri="{FF2B5EF4-FFF2-40B4-BE49-F238E27FC236}">
                <a16:creationId xmlns:a16="http://schemas.microsoft.com/office/drawing/2014/main" id="{C1E5A169-1176-2BF5-4F60-02F59E09B317}"/>
              </a:ext>
            </a:extLst>
          </p:cNvPr>
          <p:cNvSpPr txBox="1"/>
          <p:nvPr/>
        </p:nvSpPr>
        <p:spPr>
          <a:xfrm>
            <a:off x="692657" y="1129990"/>
            <a:ext cx="8036559" cy="646331"/>
          </a:xfrm>
          <a:prstGeom prst="rect">
            <a:avLst/>
          </a:prstGeom>
          <a:noFill/>
        </p:spPr>
        <p:txBody>
          <a:bodyPr wrap="square" lIns="91440" tIns="45720" rIns="91440" bIns="45720" rtlCol="0" anchor="t">
            <a:spAutoFit/>
          </a:bodyPr>
          <a:lstStyle/>
          <a:p>
            <a:r>
              <a:rPr lang="es-AR" sz="1200"/>
              <a:t>Comenzamos utilizando este modelo con los siguientes parámetros:</a:t>
            </a:r>
            <a:endParaRPr lang="es-AR" sz="1200">
              <a:cs typeface="Calibri"/>
            </a:endParaRPr>
          </a:p>
          <a:p>
            <a:pPr algn="ctr"/>
            <a:r>
              <a:rPr lang="es-AR" sz="1200" b="1" i="1"/>
              <a:t>“</a:t>
            </a:r>
            <a:r>
              <a:rPr lang="es-AR" sz="1200" b="1" i="1" err="1"/>
              <a:t>RandomForestClassifier</a:t>
            </a:r>
            <a:r>
              <a:rPr lang="es-AR" sz="1200" b="1" i="1"/>
              <a:t>(</a:t>
            </a:r>
            <a:r>
              <a:rPr lang="es-AR" sz="1200" b="1" i="1" err="1"/>
              <a:t>random_state</a:t>
            </a:r>
            <a:r>
              <a:rPr lang="es-AR" sz="1200" b="1" i="1"/>
              <a:t>=42, </a:t>
            </a:r>
            <a:r>
              <a:rPr lang="es-AR" sz="1200" b="1" i="1" err="1"/>
              <a:t>n_estimators</a:t>
            </a:r>
            <a:r>
              <a:rPr lang="es-AR" sz="1200" b="1" i="1"/>
              <a:t>=20)”</a:t>
            </a:r>
            <a:endParaRPr lang="es-AR" sz="1200" b="1" i="1">
              <a:cs typeface="Calibri"/>
            </a:endParaRPr>
          </a:p>
          <a:p>
            <a:r>
              <a:rPr lang="es-AR" sz="1200"/>
              <a:t>El mismo arrojó los siguientes resultados:</a:t>
            </a:r>
            <a:endParaRPr lang="es-AR" sz="1200">
              <a:cs typeface="Calibri"/>
            </a:endParaRPr>
          </a:p>
        </p:txBody>
      </p:sp>
      <p:pic>
        <p:nvPicPr>
          <p:cNvPr id="12" name="Imagen 11" descr="Tabla&#10;&#10;Descripción generada automáticamente">
            <a:extLst>
              <a:ext uri="{FF2B5EF4-FFF2-40B4-BE49-F238E27FC236}">
                <a16:creationId xmlns:a16="http://schemas.microsoft.com/office/drawing/2014/main" id="{A6820C93-34C1-9F95-0C35-6C5E85C28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88" y="2156478"/>
            <a:ext cx="4198984" cy="1958510"/>
          </a:xfrm>
          <a:prstGeom prst="rect">
            <a:avLst/>
          </a:prstGeom>
        </p:spPr>
      </p:pic>
      <p:pic>
        <p:nvPicPr>
          <p:cNvPr id="14" name="Imagen 13" descr="Gráfico&#10;&#10;Descripción generada automáticamente">
            <a:extLst>
              <a:ext uri="{FF2B5EF4-FFF2-40B4-BE49-F238E27FC236}">
                <a16:creationId xmlns:a16="http://schemas.microsoft.com/office/drawing/2014/main" id="{2F8B7A81-AF59-5BEE-281F-6BCBB1751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393" y="1804745"/>
            <a:ext cx="3569743" cy="2910383"/>
          </a:xfrm>
          <a:prstGeom prst="rect">
            <a:avLst/>
          </a:prstGeom>
        </p:spPr>
      </p:pic>
    </p:spTree>
    <p:extLst>
      <p:ext uri="{BB962C8B-B14F-4D97-AF65-F5344CB8AC3E}">
        <p14:creationId xmlns:p14="http://schemas.microsoft.com/office/powerpoint/2010/main" val="3097376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54795" cy="5143500"/>
            <a:chOff x="0" y="0"/>
            <a:chExt cx="9154795" cy="5143500"/>
          </a:xfrm>
        </p:grpSpPr>
        <p:pic>
          <p:nvPicPr>
            <p:cNvPr id="3" name="object 3"/>
            <p:cNvPicPr/>
            <p:nvPr/>
          </p:nvPicPr>
          <p:blipFill>
            <a:blip r:embed="rId2" cstate="print"/>
            <a:stretch>
              <a:fillRect/>
            </a:stretch>
          </p:blipFill>
          <p:spPr>
            <a:xfrm>
              <a:off x="0" y="0"/>
              <a:ext cx="9144000" cy="5143500"/>
            </a:xfrm>
            <a:prstGeom prst="rect">
              <a:avLst/>
            </a:prstGeom>
          </p:spPr>
        </p:pic>
        <p:sp>
          <p:nvSpPr>
            <p:cNvPr id="4" name="object 4"/>
            <p:cNvSpPr/>
            <p:nvPr/>
          </p:nvSpPr>
          <p:spPr>
            <a:xfrm>
              <a:off x="6903719" y="2221992"/>
              <a:ext cx="2239645" cy="2406015"/>
            </a:xfrm>
            <a:custGeom>
              <a:avLst/>
              <a:gdLst/>
              <a:ahLst/>
              <a:cxnLst/>
              <a:rect l="l" t="t" r="r" b="b"/>
              <a:pathLst>
                <a:path w="2239645" h="2406015">
                  <a:moveTo>
                    <a:pt x="2239136" y="0"/>
                  </a:moveTo>
                  <a:lnTo>
                    <a:pt x="1554479" y="684657"/>
                  </a:lnTo>
                </a:path>
                <a:path w="2239645" h="2406015">
                  <a:moveTo>
                    <a:pt x="2236343" y="169163"/>
                  </a:moveTo>
                  <a:lnTo>
                    <a:pt x="0" y="2405557"/>
                  </a:lnTo>
                </a:path>
                <a:path w="2239645" h="2406015">
                  <a:moveTo>
                    <a:pt x="2236215" y="242315"/>
                  </a:moveTo>
                  <a:lnTo>
                    <a:pt x="813815" y="1664715"/>
                  </a:lnTo>
                </a:path>
              </a:pathLst>
            </a:custGeom>
            <a:ln w="9144">
              <a:solidFill>
                <a:srgbClr val="FFFFFF"/>
              </a:solidFill>
            </a:ln>
          </p:spPr>
          <p:txBody>
            <a:bodyPr wrap="square" lIns="0" tIns="0" rIns="0" bIns="0" rtlCol="0"/>
            <a:lstStyle/>
            <a:p>
              <a:endParaRPr/>
            </a:p>
          </p:txBody>
        </p:sp>
        <p:sp>
          <p:nvSpPr>
            <p:cNvPr id="5" name="object 5"/>
            <p:cNvSpPr/>
            <p:nvPr/>
          </p:nvSpPr>
          <p:spPr>
            <a:xfrm>
              <a:off x="7831835" y="2350007"/>
              <a:ext cx="1309370" cy="1363980"/>
            </a:xfrm>
            <a:custGeom>
              <a:avLst/>
              <a:gdLst/>
              <a:ahLst/>
              <a:cxnLst/>
              <a:rect l="l" t="t" r="r" b="b"/>
              <a:pathLst>
                <a:path w="1309370" h="1363979">
                  <a:moveTo>
                    <a:pt x="1309243" y="0"/>
                  </a:moveTo>
                  <a:lnTo>
                    <a:pt x="0" y="1309243"/>
                  </a:lnTo>
                </a:path>
                <a:path w="1309370" h="1363979">
                  <a:moveTo>
                    <a:pt x="1309116" y="411480"/>
                  </a:moveTo>
                  <a:lnTo>
                    <a:pt x="356616" y="1363980"/>
                  </a:lnTo>
                </a:path>
              </a:pathLst>
            </a:custGeom>
            <a:ln w="27432">
              <a:solidFill>
                <a:srgbClr val="FFFFFF"/>
              </a:solidFill>
            </a:ln>
          </p:spPr>
          <p:txBody>
            <a:bodyPr wrap="square" lIns="0" tIns="0" rIns="0" bIns="0" rtlCol="0"/>
            <a:lstStyle/>
            <a:p>
              <a:endParaRPr/>
            </a:p>
          </p:txBody>
        </p:sp>
      </p:grpSp>
      <p:sp>
        <p:nvSpPr>
          <p:cNvPr id="6" name="object 6"/>
          <p:cNvSpPr txBox="1">
            <a:spLocks noGrp="1"/>
          </p:cNvSpPr>
          <p:nvPr>
            <p:ph type="title"/>
          </p:nvPr>
        </p:nvSpPr>
        <p:spPr>
          <a:xfrm>
            <a:off x="1378458" y="379841"/>
            <a:ext cx="2242185" cy="646430"/>
          </a:xfrm>
          <a:prstGeom prst="rect">
            <a:avLst/>
          </a:prstGeom>
        </p:spPr>
        <p:txBody>
          <a:bodyPr vert="horz" wrap="square" lIns="0" tIns="15240" rIns="0" bIns="0" rtlCol="0">
            <a:spAutoFit/>
          </a:bodyPr>
          <a:lstStyle/>
          <a:p>
            <a:pPr marL="12700">
              <a:lnSpc>
                <a:spcPct val="100000"/>
              </a:lnSpc>
              <a:spcBef>
                <a:spcPts val="120"/>
              </a:spcBef>
            </a:pPr>
            <a:r>
              <a:rPr sz="4050" spc="20">
                <a:latin typeface="Century Gothic"/>
                <a:cs typeface="Century Gothic"/>
              </a:rPr>
              <a:t>A</a:t>
            </a:r>
            <a:r>
              <a:rPr sz="4050" spc="15">
                <a:latin typeface="Century Gothic"/>
                <a:cs typeface="Century Gothic"/>
              </a:rPr>
              <a:t>GE</a:t>
            </a:r>
            <a:r>
              <a:rPr sz="4050" spc="30">
                <a:latin typeface="Century Gothic"/>
                <a:cs typeface="Century Gothic"/>
              </a:rPr>
              <a:t>N</a:t>
            </a:r>
            <a:r>
              <a:rPr sz="4050" spc="10">
                <a:latin typeface="Century Gothic"/>
                <a:cs typeface="Century Gothic"/>
              </a:rPr>
              <a:t>DA</a:t>
            </a:r>
            <a:endParaRPr sz="4050">
              <a:latin typeface="Century Gothic"/>
              <a:cs typeface="Century Gothic"/>
            </a:endParaRPr>
          </a:p>
        </p:txBody>
      </p:sp>
      <p:sp>
        <p:nvSpPr>
          <p:cNvPr id="7" name="object 7"/>
          <p:cNvSpPr txBox="1"/>
          <p:nvPr/>
        </p:nvSpPr>
        <p:spPr>
          <a:xfrm>
            <a:off x="1378031" y="1195418"/>
            <a:ext cx="4303172" cy="4050661"/>
          </a:xfrm>
          <a:prstGeom prst="rect">
            <a:avLst/>
          </a:prstGeom>
        </p:spPr>
        <p:txBody>
          <a:bodyPr vert="horz" wrap="square" lIns="0" tIns="127000" rIns="0" bIns="0" rtlCol="0" anchor="t">
            <a:spAutoFit/>
          </a:bodyPr>
          <a:lstStyle/>
          <a:p>
            <a:pPr marL="25400">
              <a:lnSpc>
                <a:spcPct val="100000"/>
              </a:lnSpc>
              <a:spcBef>
                <a:spcPts val="1000"/>
              </a:spcBef>
            </a:pPr>
            <a:r>
              <a:rPr lang="es-MX" sz="1600" b="1" spc="-5" dirty="0">
                <a:solidFill>
                  <a:srgbClr val="042248"/>
                </a:solidFill>
                <a:latin typeface="Calibri"/>
                <a:cs typeface="Arial"/>
              </a:rPr>
              <a:t>1-</a:t>
            </a:r>
            <a:r>
              <a:rPr lang="es-MX" sz="1600" b="1" dirty="0">
                <a:solidFill>
                  <a:srgbClr val="042248"/>
                </a:solidFill>
                <a:latin typeface="Calibri"/>
                <a:cs typeface="Arial"/>
              </a:rPr>
              <a:t> Contexto</a:t>
            </a:r>
            <a:r>
              <a:rPr lang="es-MX" sz="1600" b="1" spc="-55" dirty="0">
                <a:solidFill>
                  <a:srgbClr val="042248"/>
                </a:solidFill>
                <a:latin typeface="Calibri"/>
                <a:cs typeface="Arial"/>
              </a:rPr>
              <a:t> </a:t>
            </a:r>
            <a:r>
              <a:rPr lang="es-MX" sz="1600" b="1" spc="5" dirty="0">
                <a:solidFill>
                  <a:srgbClr val="042248"/>
                </a:solidFill>
                <a:latin typeface="Calibri"/>
                <a:cs typeface="Arial"/>
              </a:rPr>
              <a:t>y</a:t>
            </a:r>
            <a:r>
              <a:rPr lang="es-MX" sz="1600" b="1" spc="-80" dirty="0">
                <a:solidFill>
                  <a:srgbClr val="042248"/>
                </a:solidFill>
                <a:latin typeface="Calibri"/>
                <a:cs typeface="Arial"/>
              </a:rPr>
              <a:t> </a:t>
            </a:r>
            <a:r>
              <a:rPr lang="es-MX" sz="1600" b="1" dirty="0">
                <a:solidFill>
                  <a:srgbClr val="042248"/>
                </a:solidFill>
                <a:latin typeface="Calibri"/>
                <a:cs typeface="Arial"/>
              </a:rPr>
              <a:t>Audiencia</a:t>
            </a:r>
            <a:endParaRPr lang="es-MX" sz="1600" dirty="0">
              <a:latin typeface="Calibri"/>
              <a:cs typeface="Arial"/>
            </a:endParaRPr>
          </a:p>
          <a:p>
            <a:pPr marL="12700" marR="5080">
              <a:lnSpc>
                <a:spcPts val="2700"/>
              </a:lnSpc>
              <a:spcBef>
                <a:spcPts val="240"/>
              </a:spcBef>
            </a:pPr>
            <a:r>
              <a:rPr lang="es-MX" sz="1600" b="1" spc="5" dirty="0">
                <a:solidFill>
                  <a:srgbClr val="042248"/>
                </a:solidFill>
                <a:latin typeface="Calibri"/>
                <a:cs typeface="Arial"/>
              </a:rPr>
              <a:t>2 </a:t>
            </a:r>
            <a:r>
              <a:rPr lang="es-MX" sz="1600" b="1" dirty="0">
                <a:solidFill>
                  <a:srgbClr val="042248"/>
                </a:solidFill>
                <a:latin typeface="Calibri"/>
                <a:cs typeface="Arial"/>
              </a:rPr>
              <a:t>-</a:t>
            </a:r>
            <a:r>
              <a:rPr lang="es-MX" sz="1600" b="1" spc="-25" dirty="0">
                <a:solidFill>
                  <a:srgbClr val="042248"/>
                </a:solidFill>
                <a:latin typeface="Calibri"/>
                <a:cs typeface="Arial"/>
              </a:rPr>
              <a:t> </a:t>
            </a:r>
            <a:r>
              <a:rPr lang="es-MX" sz="1600" b="1" spc="-10" dirty="0">
                <a:solidFill>
                  <a:srgbClr val="042248"/>
                </a:solidFill>
                <a:latin typeface="Calibri"/>
                <a:cs typeface="Arial"/>
              </a:rPr>
              <a:t>H</a:t>
            </a:r>
            <a:r>
              <a:rPr lang="es-MX" sz="1600" b="1" spc="15" dirty="0">
                <a:solidFill>
                  <a:srgbClr val="042248"/>
                </a:solidFill>
                <a:latin typeface="Calibri"/>
                <a:cs typeface="Arial"/>
              </a:rPr>
              <a:t>ipó</a:t>
            </a:r>
            <a:r>
              <a:rPr lang="es-MX" sz="1600" b="1" dirty="0">
                <a:solidFill>
                  <a:srgbClr val="042248"/>
                </a:solidFill>
                <a:latin typeface="Calibri"/>
                <a:cs typeface="Arial"/>
              </a:rPr>
              <a:t>t</a:t>
            </a:r>
            <a:r>
              <a:rPr lang="es-MX" sz="1600" b="1" spc="-10" dirty="0">
                <a:solidFill>
                  <a:srgbClr val="042248"/>
                </a:solidFill>
                <a:latin typeface="Calibri"/>
                <a:cs typeface="Arial"/>
              </a:rPr>
              <a:t>es</a:t>
            </a:r>
            <a:r>
              <a:rPr lang="es-MX" sz="1600" b="1" spc="10" dirty="0">
                <a:solidFill>
                  <a:srgbClr val="042248"/>
                </a:solidFill>
                <a:latin typeface="Calibri"/>
                <a:cs typeface="Arial"/>
              </a:rPr>
              <a:t>i</a:t>
            </a:r>
            <a:r>
              <a:rPr lang="es-MX" sz="1600" b="1" spc="-10" dirty="0">
                <a:solidFill>
                  <a:srgbClr val="042248"/>
                </a:solidFill>
                <a:latin typeface="Calibri"/>
                <a:cs typeface="Arial"/>
              </a:rPr>
              <a:t>s </a:t>
            </a:r>
            <a:r>
              <a:rPr lang="es-MX" sz="1600" b="1" spc="10" dirty="0">
                <a:solidFill>
                  <a:srgbClr val="042248"/>
                </a:solidFill>
                <a:latin typeface="Calibri"/>
                <a:cs typeface="Arial"/>
              </a:rPr>
              <a:t>/ </a:t>
            </a:r>
            <a:r>
              <a:rPr lang="es-MX" sz="1600" b="1" spc="5" dirty="0">
                <a:solidFill>
                  <a:srgbClr val="042248"/>
                </a:solidFill>
                <a:latin typeface="Calibri"/>
                <a:cs typeface="Arial"/>
              </a:rPr>
              <a:t>P</a:t>
            </a:r>
            <a:r>
              <a:rPr lang="es-MX" sz="1600" b="1" spc="-15" dirty="0">
                <a:solidFill>
                  <a:srgbClr val="042248"/>
                </a:solidFill>
                <a:latin typeface="Calibri"/>
                <a:cs typeface="Arial"/>
              </a:rPr>
              <a:t>r</a:t>
            </a:r>
            <a:r>
              <a:rPr lang="es-MX" sz="1600" b="1" spc="-10" dirty="0">
                <a:solidFill>
                  <a:srgbClr val="042248"/>
                </a:solidFill>
                <a:latin typeface="Calibri"/>
                <a:cs typeface="Arial"/>
              </a:rPr>
              <a:t>e</a:t>
            </a:r>
            <a:r>
              <a:rPr lang="es-MX" sz="1600" b="1" spc="15" dirty="0">
                <a:solidFill>
                  <a:srgbClr val="042248"/>
                </a:solidFill>
                <a:latin typeface="Calibri"/>
                <a:cs typeface="Arial"/>
              </a:rPr>
              <a:t>gu</a:t>
            </a:r>
            <a:r>
              <a:rPr lang="es-MX" sz="1600" b="1" spc="-20" dirty="0">
                <a:solidFill>
                  <a:srgbClr val="042248"/>
                </a:solidFill>
                <a:latin typeface="Calibri"/>
                <a:cs typeface="Arial"/>
              </a:rPr>
              <a:t>n</a:t>
            </a:r>
            <a:r>
              <a:rPr lang="es-MX" sz="1600" b="1" dirty="0">
                <a:solidFill>
                  <a:srgbClr val="042248"/>
                </a:solidFill>
                <a:latin typeface="Calibri"/>
                <a:cs typeface="Arial"/>
              </a:rPr>
              <a:t>t</a:t>
            </a:r>
            <a:r>
              <a:rPr lang="es-MX" sz="1600" b="1" spc="-10" dirty="0">
                <a:solidFill>
                  <a:srgbClr val="042248"/>
                </a:solidFill>
                <a:latin typeface="Calibri"/>
                <a:cs typeface="Arial"/>
              </a:rPr>
              <a:t>a</a:t>
            </a:r>
            <a:r>
              <a:rPr lang="es-MX" sz="1600" b="1" spc="5" dirty="0">
                <a:solidFill>
                  <a:srgbClr val="042248"/>
                </a:solidFill>
                <a:latin typeface="Calibri"/>
                <a:cs typeface="Arial"/>
              </a:rPr>
              <a:t>s</a:t>
            </a:r>
            <a:r>
              <a:rPr lang="es-MX" sz="1600" b="1" spc="-110" dirty="0">
                <a:solidFill>
                  <a:srgbClr val="042248"/>
                </a:solidFill>
                <a:latin typeface="Calibri"/>
                <a:cs typeface="Arial"/>
              </a:rPr>
              <a:t> </a:t>
            </a:r>
            <a:r>
              <a:rPr lang="es-MX" sz="1600" b="1" spc="15" dirty="0">
                <a:solidFill>
                  <a:srgbClr val="042248"/>
                </a:solidFill>
                <a:latin typeface="Calibri"/>
                <a:cs typeface="Arial"/>
              </a:rPr>
              <a:t>d</a:t>
            </a:r>
            <a:r>
              <a:rPr lang="es-MX" sz="1600" b="1" spc="5" dirty="0">
                <a:solidFill>
                  <a:srgbClr val="042248"/>
                </a:solidFill>
                <a:latin typeface="Calibri"/>
                <a:cs typeface="Arial"/>
              </a:rPr>
              <a:t>e</a:t>
            </a:r>
            <a:r>
              <a:rPr lang="es-MX" sz="1600" b="1" spc="-35" dirty="0">
                <a:solidFill>
                  <a:srgbClr val="042248"/>
                </a:solidFill>
                <a:latin typeface="Calibri"/>
                <a:cs typeface="Arial"/>
              </a:rPr>
              <a:t> </a:t>
            </a:r>
            <a:r>
              <a:rPr lang="es-MX" sz="1600" b="1" spc="15" dirty="0">
                <a:solidFill>
                  <a:srgbClr val="042248"/>
                </a:solidFill>
                <a:latin typeface="Calibri"/>
                <a:cs typeface="Arial"/>
              </a:rPr>
              <a:t>In</a:t>
            </a:r>
            <a:r>
              <a:rPr lang="es-MX" sz="1600" b="1" dirty="0">
                <a:solidFill>
                  <a:srgbClr val="042248"/>
                </a:solidFill>
                <a:latin typeface="Calibri"/>
                <a:cs typeface="Arial"/>
              </a:rPr>
              <a:t>t</a:t>
            </a:r>
            <a:r>
              <a:rPr lang="es-MX" sz="1600" b="1" spc="-10" dirty="0">
                <a:solidFill>
                  <a:srgbClr val="042248"/>
                </a:solidFill>
                <a:latin typeface="Calibri"/>
                <a:cs typeface="Arial"/>
              </a:rPr>
              <a:t>e</a:t>
            </a:r>
            <a:r>
              <a:rPr lang="es-MX" sz="1600" b="1" spc="-15" dirty="0">
                <a:solidFill>
                  <a:srgbClr val="042248"/>
                </a:solidFill>
                <a:latin typeface="Calibri"/>
                <a:cs typeface="Arial"/>
              </a:rPr>
              <a:t>r</a:t>
            </a:r>
            <a:r>
              <a:rPr lang="es-MX" sz="1600" b="1" spc="-10" dirty="0">
                <a:solidFill>
                  <a:srgbClr val="042248"/>
                </a:solidFill>
                <a:latin typeface="Calibri"/>
                <a:cs typeface="Arial"/>
              </a:rPr>
              <a:t>é</a:t>
            </a:r>
            <a:r>
              <a:rPr lang="es-MX" sz="1600" b="1" dirty="0">
                <a:solidFill>
                  <a:srgbClr val="042248"/>
                </a:solidFill>
                <a:latin typeface="Calibri"/>
                <a:cs typeface="Arial"/>
              </a:rPr>
              <a:t>s  </a:t>
            </a:r>
            <a:endParaRPr lang="es-MX" sz="1600" dirty="0">
              <a:solidFill>
                <a:srgbClr val="000000"/>
              </a:solidFill>
              <a:latin typeface="Calibri"/>
              <a:cs typeface="Arial"/>
            </a:endParaRPr>
          </a:p>
          <a:p>
            <a:pPr marL="12700" marR="5080">
              <a:lnSpc>
                <a:spcPts val="2700"/>
              </a:lnSpc>
              <a:spcBef>
                <a:spcPts val="240"/>
              </a:spcBef>
            </a:pPr>
            <a:r>
              <a:rPr lang="es-MX" sz="1600" b="1" spc="5" dirty="0">
                <a:solidFill>
                  <a:srgbClr val="042248"/>
                </a:solidFill>
                <a:latin typeface="Calibri"/>
                <a:cs typeface="Arial"/>
              </a:rPr>
              <a:t>3</a:t>
            </a:r>
            <a:r>
              <a:rPr lang="es-MX" sz="1600" b="1" spc="-5" dirty="0">
                <a:solidFill>
                  <a:srgbClr val="042248"/>
                </a:solidFill>
                <a:latin typeface="Calibri"/>
                <a:cs typeface="Arial"/>
              </a:rPr>
              <a:t> </a:t>
            </a:r>
            <a:r>
              <a:rPr lang="es-MX" sz="1600" b="1" dirty="0">
                <a:solidFill>
                  <a:srgbClr val="042248"/>
                </a:solidFill>
                <a:latin typeface="Calibri"/>
                <a:cs typeface="Arial"/>
              </a:rPr>
              <a:t>-</a:t>
            </a:r>
            <a:r>
              <a:rPr lang="es-MX" sz="1600" b="1" spc="-25" dirty="0">
                <a:solidFill>
                  <a:srgbClr val="042248"/>
                </a:solidFill>
                <a:latin typeface="Calibri"/>
                <a:cs typeface="Arial"/>
              </a:rPr>
              <a:t> </a:t>
            </a:r>
            <a:r>
              <a:rPr lang="es-MX" sz="1600" b="1" spc="-5" dirty="0">
                <a:solidFill>
                  <a:srgbClr val="042248"/>
                </a:solidFill>
                <a:latin typeface="Calibri"/>
                <a:cs typeface="Arial"/>
              </a:rPr>
              <a:t>Overview</a:t>
            </a:r>
            <a:r>
              <a:rPr lang="es-MX" sz="1600" b="1" spc="-15" dirty="0">
                <a:solidFill>
                  <a:srgbClr val="042248"/>
                </a:solidFill>
                <a:latin typeface="Calibri"/>
                <a:cs typeface="Arial"/>
              </a:rPr>
              <a:t> </a:t>
            </a:r>
            <a:r>
              <a:rPr lang="es-MX" sz="1600" b="1" spc="10" dirty="0">
                <a:solidFill>
                  <a:srgbClr val="042248"/>
                </a:solidFill>
                <a:latin typeface="Calibri"/>
                <a:cs typeface="Arial"/>
              </a:rPr>
              <a:t>de</a:t>
            </a:r>
            <a:r>
              <a:rPr lang="es-MX" sz="1600" b="1" spc="-35" dirty="0">
                <a:solidFill>
                  <a:srgbClr val="042248"/>
                </a:solidFill>
                <a:latin typeface="Calibri"/>
                <a:cs typeface="Arial"/>
              </a:rPr>
              <a:t> </a:t>
            </a:r>
            <a:r>
              <a:rPr lang="es-MX" sz="1600" b="1" spc="10" dirty="0">
                <a:solidFill>
                  <a:srgbClr val="042248"/>
                </a:solidFill>
                <a:latin typeface="Calibri"/>
                <a:cs typeface="Arial"/>
              </a:rPr>
              <a:t>los</a:t>
            </a:r>
            <a:r>
              <a:rPr lang="es-MX" sz="1600" b="1" spc="-35" dirty="0">
                <a:solidFill>
                  <a:srgbClr val="042248"/>
                </a:solidFill>
                <a:latin typeface="Calibri"/>
                <a:cs typeface="Arial"/>
              </a:rPr>
              <a:t> </a:t>
            </a:r>
            <a:r>
              <a:rPr lang="es-MX" sz="1600" b="1" spc="5" dirty="0">
                <a:solidFill>
                  <a:srgbClr val="042248"/>
                </a:solidFill>
                <a:latin typeface="Calibri"/>
                <a:cs typeface="Arial"/>
              </a:rPr>
              <a:t>datos</a:t>
            </a:r>
            <a:endParaRPr lang="es-MX" sz="1600" dirty="0">
              <a:latin typeface="Calibri"/>
              <a:cs typeface="Arial"/>
            </a:endParaRPr>
          </a:p>
          <a:p>
            <a:pPr marL="12700" marR="5080">
              <a:lnSpc>
                <a:spcPts val="2700"/>
              </a:lnSpc>
              <a:spcBef>
                <a:spcPts val="240"/>
              </a:spcBef>
              <a:tabLst>
                <a:tab pos="173355" algn="l"/>
              </a:tabLst>
            </a:pPr>
            <a:r>
              <a:rPr lang="es-MX" sz="1600" b="1" spc="5" dirty="0">
                <a:solidFill>
                  <a:srgbClr val="042248"/>
                </a:solidFill>
                <a:latin typeface="Calibri"/>
                <a:cs typeface="Arial"/>
              </a:rPr>
              <a:t>4- Análisis Exploratorio</a:t>
            </a:r>
          </a:p>
          <a:p>
            <a:pPr marL="12700" marR="5080">
              <a:lnSpc>
                <a:spcPts val="2700"/>
              </a:lnSpc>
              <a:spcBef>
                <a:spcPts val="240"/>
              </a:spcBef>
              <a:tabLst>
                <a:tab pos="173355" algn="l"/>
              </a:tabLst>
            </a:pPr>
            <a:r>
              <a:rPr lang="es-MX" sz="1600" b="1" spc="5" dirty="0">
                <a:solidFill>
                  <a:srgbClr val="042248"/>
                </a:solidFill>
                <a:latin typeface="Calibri"/>
                <a:cs typeface="Arial"/>
              </a:rPr>
              <a:t>5- </a:t>
            </a:r>
            <a:r>
              <a:rPr lang="es-MX" sz="1600" b="1" spc="5" dirty="0" err="1">
                <a:solidFill>
                  <a:srgbClr val="042248"/>
                </a:solidFill>
                <a:latin typeface="Calibri"/>
                <a:cs typeface="Arial"/>
              </a:rPr>
              <a:t>Insights</a:t>
            </a:r>
            <a:r>
              <a:rPr lang="es-MX" sz="1600" b="1" spc="5" dirty="0">
                <a:solidFill>
                  <a:srgbClr val="042248"/>
                </a:solidFill>
                <a:latin typeface="Calibri"/>
                <a:cs typeface="Arial"/>
              </a:rPr>
              <a:t> y Recomendaciones</a:t>
            </a:r>
          </a:p>
          <a:p>
            <a:pPr marL="12700" marR="5080">
              <a:lnSpc>
                <a:spcPts val="2700"/>
              </a:lnSpc>
              <a:spcBef>
                <a:spcPts val="240"/>
              </a:spcBef>
              <a:tabLst>
                <a:tab pos="173355" algn="l"/>
              </a:tabLst>
            </a:pPr>
            <a:r>
              <a:rPr lang="es-MX" sz="1600" b="1" spc="5" dirty="0">
                <a:solidFill>
                  <a:srgbClr val="042248"/>
                </a:solidFill>
                <a:latin typeface="Calibri"/>
                <a:cs typeface="Arial"/>
              </a:rPr>
              <a:t>6- Implementación de modelos: </a:t>
            </a:r>
          </a:p>
          <a:p>
            <a:pPr marL="12700" marR="5080">
              <a:lnSpc>
                <a:spcPts val="2700"/>
              </a:lnSpc>
              <a:spcBef>
                <a:spcPts val="240"/>
              </a:spcBef>
              <a:tabLst>
                <a:tab pos="173355" algn="l"/>
              </a:tabLst>
            </a:pPr>
            <a:r>
              <a:rPr lang="es-MX" sz="1600" b="1" spc="5" dirty="0">
                <a:solidFill>
                  <a:srgbClr val="042248"/>
                </a:solidFill>
                <a:latin typeface="Calibri"/>
                <a:cs typeface="Arial"/>
              </a:rPr>
              <a:t> - KNN</a:t>
            </a:r>
          </a:p>
          <a:p>
            <a:pPr marL="12700" marR="5080">
              <a:lnSpc>
                <a:spcPts val="2700"/>
              </a:lnSpc>
              <a:spcBef>
                <a:spcPts val="240"/>
              </a:spcBef>
              <a:tabLst>
                <a:tab pos="173355" algn="l"/>
              </a:tabLst>
            </a:pPr>
            <a:r>
              <a:rPr lang="es-MX" sz="1600" b="1" spc="5" dirty="0">
                <a:solidFill>
                  <a:srgbClr val="042248"/>
                </a:solidFill>
                <a:latin typeface="Calibri"/>
                <a:cs typeface="Arial"/>
              </a:rPr>
              <a:t> - </a:t>
            </a:r>
            <a:r>
              <a:rPr lang="es-MX" sz="1600" b="1" spc="5" dirty="0" err="1">
                <a:solidFill>
                  <a:srgbClr val="042248"/>
                </a:solidFill>
                <a:latin typeface="Calibri"/>
                <a:cs typeface="Arial"/>
              </a:rPr>
              <a:t>Random</a:t>
            </a:r>
            <a:r>
              <a:rPr lang="es-MX" sz="1600" b="1" spc="5" dirty="0">
                <a:solidFill>
                  <a:srgbClr val="042248"/>
                </a:solidFill>
                <a:latin typeface="Calibri"/>
                <a:cs typeface="Arial"/>
              </a:rPr>
              <a:t> Forest</a:t>
            </a:r>
          </a:p>
          <a:p>
            <a:pPr marL="12700" marR="5080">
              <a:lnSpc>
                <a:spcPts val="2700"/>
              </a:lnSpc>
              <a:spcBef>
                <a:spcPts val="240"/>
              </a:spcBef>
              <a:tabLst>
                <a:tab pos="173355" algn="l"/>
              </a:tabLst>
            </a:pPr>
            <a:r>
              <a:rPr lang="es-AR" sz="1600" b="1" spc="5" dirty="0">
                <a:solidFill>
                  <a:srgbClr val="042248"/>
                </a:solidFill>
                <a:latin typeface="Calibri"/>
                <a:cs typeface="Arial"/>
              </a:rPr>
              <a:t>7 - Conclusiones</a:t>
            </a:r>
          </a:p>
          <a:p>
            <a:pPr marL="12700" marR="5080">
              <a:lnSpc>
                <a:spcPts val="2700"/>
              </a:lnSpc>
              <a:spcBef>
                <a:spcPts val="240"/>
              </a:spcBef>
              <a:tabLst>
                <a:tab pos="173355" algn="l"/>
              </a:tabLst>
            </a:pPr>
            <a:r>
              <a:rPr lang="es-AR" sz="1600" b="1" spc="5" dirty="0">
                <a:solidFill>
                  <a:srgbClr val="042248"/>
                </a:solidFill>
                <a:latin typeface="Calibri"/>
                <a:cs typeface="Arial"/>
              </a:rPr>
              <a:t>Análisis final de las métricas e </a:t>
            </a:r>
            <a:r>
              <a:rPr lang="es-AR" sz="1600" b="1" spc="5" dirty="0" err="1">
                <a:solidFill>
                  <a:srgbClr val="042248"/>
                </a:solidFill>
                <a:latin typeface="Calibri"/>
                <a:cs typeface="Arial"/>
              </a:rPr>
              <a:t>Insights</a:t>
            </a:r>
            <a:endParaRPr lang="es-AR" sz="1600" b="1" spc="5" dirty="0">
              <a:solidFill>
                <a:srgbClr val="042248"/>
              </a:solidFill>
              <a:latin typeface="Calibri"/>
              <a:cs typeface="Arial"/>
            </a:endParaRPr>
          </a:p>
          <a:p>
            <a:pPr marL="12700" marR="5080">
              <a:lnSpc>
                <a:spcPts val="2700"/>
              </a:lnSpc>
              <a:spcBef>
                <a:spcPts val="240"/>
              </a:spcBef>
              <a:tabLst>
                <a:tab pos="173355" algn="l"/>
              </a:tabLst>
            </a:pPr>
            <a:endParaRPr lang="es-AR" sz="1500" b="1" spc="5" dirty="0">
              <a:solidFill>
                <a:srgbClr val="042248"/>
              </a:solidFill>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spAutoFit/>
          </a:bodyPr>
          <a:lstStyle/>
          <a:p>
            <a:pPr marL="12700">
              <a:lnSpc>
                <a:spcPct val="100000"/>
              </a:lnSpc>
              <a:spcBef>
                <a:spcPts val="105"/>
              </a:spcBef>
            </a:pPr>
            <a:r>
              <a:rPr lang="es-AR" spc="-10">
                <a:solidFill>
                  <a:srgbClr val="1B4586"/>
                </a:solidFill>
              </a:rPr>
              <a:t>RANDOM FOREST</a:t>
            </a:r>
            <a:endParaRPr lang="es-AR" spc="-45">
              <a:solidFill>
                <a:srgbClr val="1B4586"/>
              </a:solidFill>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
        <p:nvSpPr>
          <p:cNvPr id="2" name="CuadroTexto 1">
            <a:extLst>
              <a:ext uri="{FF2B5EF4-FFF2-40B4-BE49-F238E27FC236}">
                <a16:creationId xmlns:a16="http://schemas.microsoft.com/office/drawing/2014/main" id="{C1E5A169-1176-2BF5-4F60-02F59E09B317}"/>
              </a:ext>
            </a:extLst>
          </p:cNvPr>
          <p:cNvSpPr txBox="1"/>
          <p:nvPr/>
        </p:nvSpPr>
        <p:spPr>
          <a:xfrm>
            <a:off x="692657" y="1129990"/>
            <a:ext cx="3849990" cy="3600986"/>
          </a:xfrm>
          <a:prstGeom prst="rect">
            <a:avLst/>
          </a:prstGeom>
          <a:noFill/>
        </p:spPr>
        <p:txBody>
          <a:bodyPr wrap="square" lIns="91440" tIns="45720" rIns="91440" bIns="45720" rtlCol="0" anchor="t">
            <a:spAutoFit/>
          </a:bodyPr>
          <a:lstStyle/>
          <a:p>
            <a:pPr algn="just"/>
            <a:r>
              <a:rPr lang="es-MX" sz="1200">
                <a:latin typeface="Calibri"/>
                <a:cs typeface="Calibri"/>
              </a:rPr>
              <a:t>Las métricas a evaluar son las siguientes: </a:t>
            </a:r>
          </a:p>
          <a:p>
            <a:pPr algn="just"/>
            <a:r>
              <a:rPr lang="es-MX" sz="1200">
                <a:latin typeface="Calibri"/>
                <a:cs typeface="Calibri"/>
              </a:rPr>
              <a:t>En cuanto al desempeño general, podemos observar que la clase 1 es explicada correctamente por el modelo. En específico una primera interpretación de los resultados obtenidos en esta métrica son: </a:t>
            </a:r>
          </a:p>
          <a:p>
            <a:pPr algn="just">
              <a:buFont typeface="Arial" panose="020B0604020202020204" pitchFamily="34" charset="0"/>
              <a:buChar char="•"/>
            </a:pPr>
            <a:r>
              <a:rPr lang="es-MX" sz="1200" b="1">
                <a:latin typeface="Calibri"/>
                <a:cs typeface="Calibri"/>
              </a:rPr>
              <a:t> Precisión:</a:t>
            </a:r>
            <a:r>
              <a:rPr lang="es-MX" sz="1200">
                <a:latin typeface="Calibri"/>
                <a:cs typeface="Calibri"/>
              </a:rPr>
              <a:t> Nos indica que la calidad del modelo es buena debido a que, en caso de aparecer “buenos clientes pagadores”, los predecirá correctamente en la mayoría de los casos. </a:t>
            </a:r>
          </a:p>
          <a:p>
            <a:pPr algn="just">
              <a:buFont typeface="Arial" panose="020B0604020202020204" pitchFamily="34" charset="0"/>
              <a:buChar char="•"/>
            </a:pPr>
            <a:r>
              <a:rPr lang="es-MX" sz="1200" b="1">
                <a:latin typeface="Calibri"/>
                <a:cs typeface="Calibri"/>
              </a:rPr>
              <a:t> </a:t>
            </a:r>
            <a:r>
              <a:rPr lang="es-MX" sz="1200" b="1" err="1">
                <a:latin typeface="Calibri"/>
                <a:cs typeface="Calibri"/>
              </a:rPr>
              <a:t>Recall</a:t>
            </a:r>
            <a:r>
              <a:rPr lang="es-MX" sz="1200" b="1">
                <a:latin typeface="Calibri"/>
                <a:cs typeface="Calibri"/>
              </a:rPr>
              <a:t>:</a:t>
            </a:r>
            <a:r>
              <a:rPr lang="es-MX" sz="1200">
                <a:latin typeface="Calibri"/>
                <a:cs typeface="Calibri"/>
              </a:rPr>
              <a:t> Esta métrica nos da a entender con </a:t>
            </a:r>
            <a:r>
              <a:rPr lang="es-MX" sz="1200" err="1">
                <a:latin typeface="Calibri"/>
                <a:cs typeface="Calibri"/>
              </a:rPr>
              <a:t>que</a:t>
            </a:r>
            <a:r>
              <a:rPr lang="es-MX" sz="1200">
                <a:latin typeface="Calibri"/>
                <a:cs typeface="Calibri"/>
              </a:rPr>
              <a:t> facilidad el modelo identifica un cliente. En la clase mencionada (1) es elevada, ya que tenemos un número elevado de verdaderos positivos. </a:t>
            </a:r>
          </a:p>
          <a:p>
            <a:pPr algn="just">
              <a:buFont typeface="Arial" panose="020B0604020202020204" pitchFamily="34" charset="0"/>
              <a:buChar char="•"/>
            </a:pPr>
            <a:r>
              <a:rPr lang="es-MX" sz="1200" b="1">
                <a:latin typeface="Calibri"/>
                <a:cs typeface="Calibri"/>
              </a:rPr>
              <a:t> F1:</a:t>
            </a:r>
            <a:r>
              <a:rPr lang="es-MX" sz="1200">
                <a:latin typeface="Calibri"/>
                <a:cs typeface="Calibri"/>
              </a:rPr>
              <a:t> Nos indica que tenemos pocos falsos positivos y negativos, lo cual indica que tenemos altas probabilidades que un futuro cliente sea categorizado correctamente. Además esta métrica es muy buena para nuestro caso de estudio, ya que se presenta el desbalanceo de clases mencionado en el final. </a:t>
            </a:r>
          </a:p>
        </p:txBody>
      </p:sp>
      <p:sp>
        <p:nvSpPr>
          <p:cNvPr id="3" name="CuadroTexto 2">
            <a:extLst>
              <a:ext uri="{FF2B5EF4-FFF2-40B4-BE49-F238E27FC236}">
                <a16:creationId xmlns:a16="http://schemas.microsoft.com/office/drawing/2014/main" id="{6443E719-9C7F-E1A1-D0F6-B8AD568A6737}"/>
              </a:ext>
            </a:extLst>
          </p:cNvPr>
          <p:cNvSpPr txBox="1"/>
          <p:nvPr/>
        </p:nvSpPr>
        <p:spPr>
          <a:xfrm>
            <a:off x="4779545" y="1083472"/>
            <a:ext cx="3949671" cy="3046988"/>
          </a:xfrm>
          <a:prstGeom prst="rect">
            <a:avLst/>
          </a:prstGeom>
          <a:noFill/>
        </p:spPr>
        <p:txBody>
          <a:bodyPr wrap="square" lIns="91440" tIns="45720" rIns="91440" bIns="45720" rtlCol="0" anchor="t">
            <a:spAutoFit/>
          </a:bodyPr>
          <a:lstStyle/>
          <a:p>
            <a:pPr algn="just">
              <a:buFont typeface="Arial" panose="020B0604020202020204" pitchFamily="34" charset="0"/>
              <a:buChar char="•"/>
            </a:pPr>
            <a:r>
              <a:rPr lang="es-MX" sz="1200" b="1" err="1"/>
              <a:t>Accuracy</a:t>
            </a:r>
            <a:r>
              <a:rPr lang="es-MX" sz="1200" b="1"/>
              <a:t>:</a:t>
            </a:r>
            <a:r>
              <a:rPr lang="es-MX" sz="1200"/>
              <a:t> En general, las predicciones realizadas por el modelo se acercan a los datos reales; de todas maneras tuvimos cuidado con esta métrica ya que un valor muy cercano a 1 puede darnos a entender un caso de </a:t>
            </a:r>
            <a:r>
              <a:rPr lang="es-MX" sz="1200" err="1"/>
              <a:t>overfitting</a:t>
            </a:r>
            <a:r>
              <a:rPr lang="es-MX" sz="1200"/>
              <a:t>. </a:t>
            </a:r>
            <a:endParaRPr lang="es-MX" sz="1200">
              <a:cs typeface="Calibri"/>
            </a:endParaRPr>
          </a:p>
          <a:p>
            <a:pPr algn="just"/>
            <a:r>
              <a:rPr lang="es-MX" sz="1200"/>
              <a:t>En contraposición, lo que encontramos fue que para el resto de las clases (0 y 2), los valores de las métricas se encontraban por la mitad o cercanas a 0. De esta manera se observa que el modelo no maneja bien estas clases para predecirlas y categorizarlas con facilidad y precisión, lo que reflejaría que el modelo se encuentra en un caso de </a:t>
            </a:r>
            <a:r>
              <a:rPr lang="es-MX" sz="1200" err="1"/>
              <a:t>underfitting</a:t>
            </a:r>
            <a:r>
              <a:rPr lang="es-MX" sz="1200"/>
              <a:t> (no podría predecir en base al score crediticio si es un mal pagador o un cliente que no tomó deuda este mes). </a:t>
            </a:r>
            <a:endParaRPr lang="es-MX" sz="1200">
              <a:cs typeface="Calibri"/>
            </a:endParaRPr>
          </a:p>
          <a:p>
            <a:pPr algn="just"/>
            <a:endParaRPr lang="es-MX" sz="1200"/>
          </a:p>
          <a:p>
            <a:pPr algn="just"/>
            <a:r>
              <a:rPr lang="es-MX" sz="1200" b="1"/>
              <a:t>Para solucionar esto implementaremos la herramienta SMOTE-</a:t>
            </a:r>
            <a:r>
              <a:rPr lang="es-MX" sz="1200" b="1" err="1"/>
              <a:t>Tomek</a:t>
            </a:r>
            <a:r>
              <a:rPr lang="es-MX" sz="1200" b="1"/>
              <a:t>. </a:t>
            </a:r>
            <a:endParaRPr lang="es-MX" sz="1200" b="1">
              <a:cs typeface="Calibri"/>
            </a:endParaRPr>
          </a:p>
        </p:txBody>
      </p:sp>
    </p:spTree>
    <p:extLst>
      <p:ext uri="{BB962C8B-B14F-4D97-AF65-F5344CB8AC3E}">
        <p14:creationId xmlns:p14="http://schemas.microsoft.com/office/powerpoint/2010/main" val="91046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spAutoFit/>
          </a:bodyPr>
          <a:lstStyle/>
          <a:p>
            <a:pPr marL="12700">
              <a:lnSpc>
                <a:spcPct val="100000"/>
              </a:lnSpc>
              <a:spcBef>
                <a:spcPts val="105"/>
              </a:spcBef>
            </a:pPr>
            <a:r>
              <a:rPr lang="es-AR" spc="-10">
                <a:solidFill>
                  <a:srgbClr val="1B4586"/>
                </a:solidFill>
              </a:rPr>
              <a:t>SMOTE-TOMEK</a:t>
            </a:r>
            <a:endParaRPr lang="es-AR" spc="-45">
              <a:solidFill>
                <a:srgbClr val="1B4586"/>
              </a:solidFill>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
        <p:nvSpPr>
          <p:cNvPr id="2" name="CuadroTexto 1">
            <a:extLst>
              <a:ext uri="{FF2B5EF4-FFF2-40B4-BE49-F238E27FC236}">
                <a16:creationId xmlns:a16="http://schemas.microsoft.com/office/drawing/2014/main" id="{C1E5A169-1176-2BF5-4F60-02F59E09B317}"/>
              </a:ext>
            </a:extLst>
          </p:cNvPr>
          <p:cNvSpPr txBox="1"/>
          <p:nvPr/>
        </p:nvSpPr>
        <p:spPr>
          <a:xfrm>
            <a:off x="692657" y="1129990"/>
            <a:ext cx="8036558" cy="1569660"/>
          </a:xfrm>
          <a:prstGeom prst="rect">
            <a:avLst/>
          </a:prstGeom>
          <a:noFill/>
        </p:spPr>
        <p:txBody>
          <a:bodyPr wrap="square" lIns="91440" tIns="45720" rIns="91440" bIns="45720" rtlCol="0" anchor="t">
            <a:spAutoFit/>
          </a:bodyPr>
          <a:lstStyle/>
          <a:p>
            <a:pPr algn="just"/>
            <a:r>
              <a:rPr lang="es-MX" sz="1200" b="1"/>
              <a:t>SMOTE-</a:t>
            </a:r>
            <a:r>
              <a:rPr lang="es-MX" sz="1200" b="1" err="1"/>
              <a:t>Tomek</a:t>
            </a:r>
            <a:r>
              <a:rPr lang="es-MX" sz="1200"/>
              <a:t> es una técnica de balanceo de clases que combina el uso de SMOTE (</a:t>
            </a:r>
            <a:r>
              <a:rPr lang="es-MX" sz="1200" err="1"/>
              <a:t>Synthetic</a:t>
            </a:r>
            <a:r>
              <a:rPr lang="es-MX" sz="1200"/>
              <a:t> </a:t>
            </a:r>
            <a:r>
              <a:rPr lang="es-MX" sz="1200" err="1"/>
              <a:t>Minority</a:t>
            </a:r>
            <a:r>
              <a:rPr lang="es-MX" sz="1200"/>
              <a:t> </a:t>
            </a:r>
            <a:r>
              <a:rPr lang="es-MX" sz="1200" err="1"/>
              <a:t>Over-sampling</a:t>
            </a:r>
            <a:r>
              <a:rPr lang="es-MX" sz="1200"/>
              <a:t> </a:t>
            </a:r>
            <a:r>
              <a:rPr lang="es-MX" sz="1200" err="1"/>
              <a:t>Technique</a:t>
            </a:r>
            <a:r>
              <a:rPr lang="es-MX" sz="1200"/>
              <a:t>) y </a:t>
            </a:r>
            <a:r>
              <a:rPr lang="es-MX" sz="1200" err="1"/>
              <a:t>Tomek</a:t>
            </a:r>
            <a:r>
              <a:rPr lang="es-MX" sz="1200"/>
              <a:t> Links. SMOTE se utiliza para generar datos sintéticos para las clases minoritarias en un conjunto de datos desbalanceado, mientras que </a:t>
            </a:r>
            <a:r>
              <a:rPr lang="es-MX" sz="1200" err="1"/>
              <a:t>Tomek</a:t>
            </a:r>
            <a:r>
              <a:rPr lang="es-MX" sz="1200"/>
              <a:t> Links se utiliza para eliminar aquellos puntos que están muy cerca de un punto de otra clase, lo que puede ayudar a mejorar la precisión del modelo y reducir el sobreajuste. SMOTE-</a:t>
            </a:r>
            <a:r>
              <a:rPr lang="es-MX" sz="1200" err="1"/>
              <a:t>Tomek</a:t>
            </a:r>
            <a:r>
              <a:rPr lang="es-MX" sz="1200"/>
              <a:t> se utiliza para tratar de equilibrar el conjunto de datos y mejorar el rendimiento del modelo de clasificación en casos en los que las clases son muy desbalanceadas.</a:t>
            </a:r>
            <a:endParaRPr lang="es-MX" sz="1200">
              <a:cs typeface="Calibri"/>
            </a:endParaRPr>
          </a:p>
          <a:p>
            <a:pPr algn="just"/>
            <a:endParaRPr lang="es-MX" sz="1200">
              <a:cs typeface="Calibri"/>
            </a:endParaRPr>
          </a:p>
          <a:p>
            <a:pPr algn="just"/>
            <a:r>
              <a:rPr lang="es-MX" sz="1200">
                <a:cs typeface="Calibri"/>
              </a:rPr>
              <a:t>Se procedió a aplicar esta técnica, y volver a entrenar el modelo.</a:t>
            </a:r>
          </a:p>
        </p:txBody>
      </p:sp>
    </p:spTree>
    <p:extLst>
      <p:ext uri="{BB962C8B-B14F-4D97-AF65-F5344CB8AC3E}">
        <p14:creationId xmlns:p14="http://schemas.microsoft.com/office/powerpoint/2010/main" val="1618821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spAutoFit/>
          </a:bodyPr>
          <a:lstStyle/>
          <a:p>
            <a:pPr marL="12700">
              <a:lnSpc>
                <a:spcPct val="100000"/>
              </a:lnSpc>
              <a:spcBef>
                <a:spcPts val="105"/>
              </a:spcBef>
            </a:pPr>
            <a:r>
              <a:rPr lang="es-AR" spc="-10">
                <a:solidFill>
                  <a:srgbClr val="1B4586"/>
                </a:solidFill>
              </a:rPr>
              <a:t>SMOTE-TOMEK &amp; RANDOM FOREST</a:t>
            </a:r>
            <a:endParaRPr lang="es-AR" spc="-45">
              <a:solidFill>
                <a:srgbClr val="1B4586"/>
              </a:solidFill>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
        <p:nvSpPr>
          <p:cNvPr id="2" name="CuadroTexto 1">
            <a:extLst>
              <a:ext uri="{FF2B5EF4-FFF2-40B4-BE49-F238E27FC236}">
                <a16:creationId xmlns:a16="http://schemas.microsoft.com/office/drawing/2014/main" id="{C1E5A169-1176-2BF5-4F60-02F59E09B317}"/>
              </a:ext>
            </a:extLst>
          </p:cNvPr>
          <p:cNvSpPr txBox="1"/>
          <p:nvPr/>
        </p:nvSpPr>
        <p:spPr>
          <a:xfrm>
            <a:off x="692657" y="1129990"/>
            <a:ext cx="8036558" cy="276999"/>
          </a:xfrm>
          <a:prstGeom prst="rect">
            <a:avLst/>
          </a:prstGeom>
          <a:noFill/>
        </p:spPr>
        <p:txBody>
          <a:bodyPr wrap="square" lIns="91440" tIns="45720" rIns="91440" bIns="45720" rtlCol="0" anchor="t">
            <a:spAutoFit/>
          </a:bodyPr>
          <a:lstStyle/>
          <a:p>
            <a:pPr algn="just"/>
            <a:r>
              <a:rPr lang="es-MX" sz="1200">
                <a:cs typeface="Calibri"/>
              </a:rPr>
              <a:t>Luego de realizar el procesamiento de SMOTE-</a:t>
            </a:r>
            <a:r>
              <a:rPr lang="es-MX" sz="1200" err="1">
                <a:cs typeface="Calibri"/>
              </a:rPr>
              <a:t>Tomek</a:t>
            </a:r>
            <a:r>
              <a:rPr lang="es-MX" sz="1200">
                <a:cs typeface="Calibri"/>
              </a:rPr>
              <a:t>, se obtuvieron las siguientes métricas:</a:t>
            </a:r>
          </a:p>
        </p:txBody>
      </p:sp>
      <p:pic>
        <p:nvPicPr>
          <p:cNvPr id="4" name="Imagen 3" descr="Gráfico&#10;&#10;Descripción generada automáticamente">
            <a:extLst>
              <a:ext uri="{FF2B5EF4-FFF2-40B4-BE49-F238E27FC236}">
                <a16:creationId xmlns:a16="http://schemas.microsoft.com/office/drawing/2014/main" id="{5CE116DC-76DC-26EB-B187-6FF31B832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9848" y="1743095"/>
            <a:ext cx="3578382" cy="2909512"/>
          </a:xfrm>
          <a:prstGeom prst="rect">
            <a:avLst/>
          </a:prstGeom>
        </p:spPr>
      </p:pic>
      <p:pic>
        <p:nvPicPr>
          <p:cNvPr id="8" name="Imagen 7" descr="Tabla&#10;&#10;Descripción generada automáticamente">
            <a:extLst>
              <a:ext uri="{FF2B5EF4-FFF2-40B4-BE49-F238E27FC236}">
                <a16:creationId xmlns:a16="http://schemas.microsoft.com/office/drawing/2014/main" id="{FFBA7825-5AF3-50A7-57BB-CF25CC2A0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55" y="2002263"/>
            <a:ext cx="4215382" cy="1984297"/>
          </a:xfrm>
          <a:prstGeom prst="rect">
            <a:avLst/>
          </a:prstGeom>
        </p:spPr>
      </p:pic>
    </p:spTree>
    <p:extLst>
      <p:ext uri="{BB962C8B-B14F-4D97-AF65-F5344CB8AC3E}">
        <p14:creationId xmlns:p14="http://schemas.microsoft.com/office/powerpoint/2010/main" val="3491231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spAutoFit/>
          </a:bodyPr>
          <a:lstStyle/>
          <a:p>
            <a:pPr marL="12700">
              <a:lnSpc>
                <a:spcPct val="100000"/>
              </a:lnSpc>
              <a:spcBef>
                <a:spcPts val="105"/>
              </a:spcBef>
            </a:pPr>
            <a:r>
              <a:rPr lang="es-AR" spc="-10">
                <a:solidFill>
                  <a:srgbClr val="1B4586"/>
                </a:solidFill>
              </a:rPr>
              <a:t>SMOTE-TOMEK &amp; RANDOM FOREST</a:t>
            </a:r>
            <a:endParaRPr lang="es-AR" spc="-45">
              <a:solidFill>
                <a:srgbClr val="1B4586"/>
              </a:solidFill>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
        <p:nvSpPr>
          <p:cNvPr id="2" name="CuadroTexto 1">
            <a:extLst>
              <a:ext uri="{FF2B5EF4-FFF2-40B4-BE49-F238E27FC236}">
                <a16:creationId xmlns:a16="http://schemas.microsoft.com/office/drawing/2014/main" id="{C1E5A169-1176-2BF5-4F60-02F59E09B317}"/>
              </a:ext>
            </a:extLst>
          </p:cNvPr>
          <p:cNvSpPr txBox="1"/>
          <p:nvPr/>
        </p:nvSpPr>
        <p:spPr>
          <a:xfrm>
            <a:off x="684363" y="1217913"/>
            <a:ext cx="8036558" cy="830997"/>
          </a:xfrm>
          <a:prstGeom prst="rect">
            <a:avLst/>
          </a:prstGeom>
          <a:noFill/>
        </p:spPr>
        <p:txBody>
          <a:bodyPr wrap="square" lIns="91440" tIns="45720" rIns="91440" bIns="45720" rtlCol="0" anchor="t">
            <a:spAutoFit/>
          </a:bodyPr>
          <a:lstStyle/>
          <a:p>
            <a:pPr algn="just"/>
            <a:r>
              <a:rPr lang="es-MX" sz="1200">
                <a:cs typeface="Calibri"/>
              </a:rPr>
              <a:t>Si bien en </a:t>
            </a:r>
            <a:r>
              <a:rPr lang="es-MX" sz="1200" dirty="0">
                <a:cs typeface="Calibri"/>
              </a:rPr>
              <a:t>la clase 1</a:t>
            </a:r>
            <a:r>
              <a:rPr lang="es-MX" sz="1200">
                <a:cs typeface="Calibri"/>
              </a:rPr>
              <a:t>, se </a:t>
            </a:r>
            <a:r>
              <a:rPr lang="es-MX" sz="1200" dirty="0">
                <a:cs typeface="Calibri"/>
              </a:rPr>
              <a:t>vio empeorada la performance del modelo</a:t>
            </a:r>
            <a:r>
              <a:rPr lang="es-MX" sz="1200">
                <a:cs typeface="Calibri"/>
              </a:rPr>
              <a:t>; obtenemos métricas más uniformes para todas las clases, </a:t>
            </a:r>
            <a:r>
              <a:rPr lang="es-MX" sz="1200" dirty="0">
                <a:cs typeface="Calibri"/>
              </a:rPr>
              <a:t>con notables mejoras en clases o y 2. A pesar de esto, </a:t>
            </a:r>
            <a:r>
              <a:rPr lang="es-MX" sz="1200">
                <a:cs typeface="Calibri"/>
              </a:rPr>
              <a:t>no </a:t>
            </a:r>
            <a:r>
              <a:rPr lang="es-MX" sz="1200" dirty="0">
                <a:cs typeface="Calibri"/>
              </a:rPr>
              <a:t>consideramos suficiente el </a:t>
            </a:r>
            <a:r>
              <a:rPr lang="es-MX" sz="1200">
                <a:cs typeface="Calibri"/>
              </a:rPr>
              <a:t>resultado </a:t>
            </a:r>
            <a:r>
              <a:rPr lang="es-MX" sz="1200" dirty="0">
                <a:cs typeface="Calibri"/>
              </a:rPr>
              <a:t>obtenido</a:t>
            </a:r>
            <a:r>
              <a:rPr lang="es-MX" sz="1200">
                <a:cs typeface="Calibri"/>
              </a:rPr>
              <a:t>. </a:t>
            </a:r>
            <a:r>
              <a:rPr lang="es-MX" sz="1200" dirty="0">
                <a:cs typeface="Calibri"/>
              </a:rPr>
              <a:t>Por ello procedimos </a:t>
            </a:r>
            <a:r>
              <a:rPr lang="es-MX" sz="1200">
                <a:cs typeface="Calibri"/>
              </a:rPr>
              <a:t>a aplicar una validación cruzada con </a:t>
            </a:r>
            <a:r>
              <a:rPr lang="es-MX" sz="1200" b="1" err="1">
                <a:cs typeface="Calibri"/>
              </a:rPr>
              <a:t>StratifiedKFolds</a:t>
            </a:r>
            <a:r>
              <a:rPr lang="es-MX" sz="1200">
                <a:cs typeface="Calibri"/>
              </a:rPr>
              <a:t> y de esta manera, nos </a:t>
            </a:r>
            <a:r>
              <a:rPr lang="es-MX" sz="1200" dirty="0">
                <a:cs typeface="Calibri"/>
              </a:rPr>
              <a:t>quedamos </a:t>
            </a:r>
            <a:r>
              <a:rPr lang="es-MX" sz="1200">
                <a:cs typeface="Calibri"/>
              </a:rPr>
              <a:t>con la partición de nuestros datos que mejores métricas </a:t>
            </a:r>
            <a:r>
              <a:rPr lang="es-MX" sz="1200" dirty="0">
                <a:cs typeface="Calibri"/>
              </a:rPr>
              <a:t>arrojó</a:t>
            </a:r>
            <a:r>
              <a:rPr lang="es-MX" sz="1200">
                <a:cs typeface="Calibri"/>
              </a:rPr>
              <a:t>.</a:t>
            </a:r>
          </a:p>
        </p:txBody>
      </p:sp>
    </p:spTree>
    <p:extLst>
      <p:ext uri="{BB962C8B-B14F-4D97-AF65-F5344CB8AC3E}">
        <p14:creationId xmlns:p14="http://schemas.microsoft.com/office/powerpoint/2010/main" val="255831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spAutoFit/>
          </a:bodyPr>
          <a:lstStyle/>
          <a:p>
            <a:pPr marL="12700">
              <a:lnSpc>
                <a:spcPct val="100000"/>
              </a:lnSpc>
              <a:spcBef>
                <a:spcPts val="105"/>
              </a:spcBef>
            </a:pPr>
            <a:r>
              <a:rPr lang="es-AR" spc="-10">
                <a:solidFill>
                  <a:srgbClr val="1B4586"/>
                </a:solidFill>
              </a:rPr>
              <a:t>STRATIFIED K FOLDS</a:t>
            </a:r>
            <a:endParaRPr lang="es-AR" spc="-45">
              <a:solidFill>
                <a:srgbClr val="1B4586"/>
              </a:solidFill>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
        <p:nvSpPr>
          <p:cNvPr id="2" name="CuadroTexto 1">
            <a:extLst>
              <a:ext uri="{FF2B5EF4-FFF2-40B4-BE49-F238E27FC236}">
                <a16:creationId xmlns:a16="http://schemas.microsoft.com/office/drawing/2014/main" id="{C1E5A169-1176-2BF5-4F60-02F59E09B317}"/>
              </a:ext>
            </a:extLst>
          </p:cNvPr>
          <p:cNvSpPr txBox="1"/>
          <p:nvPr/>
        </p:nvSpPr>
        <p:spPr>
          <a:xfrm>
            <a:off x="692657" y="1129990"/>
            <a:ext cx="8036558" cy="2308324"/>
          </a:xfrm>
          <a:prstGeom prst="rect">
            <a:avLst/>
          </a:prstGeom>
          <a:noFill/>
        </p:spPr>
        <p:txBody>
          <a:bodyPr wrap="square" lIns="91440" tIns="45720" rIns="91440" bIns="45720" rtlCol="0" anchor="t">
            <a:spAutoFit/>
          </a:bodyPr>
          <a:lstStyle/>
          <a:p>
            <a:pPr algn="just"/>
            <a:r>
              <a:rPr lang="es-MX" sz="1200" b="1" dirty="0" err="1"/>
              <a:t>StratifiedKFold</a:t>
            </a:r>
            <a:r>
              <a:rPr lang="es-MX" sz="1200" dirty="0"/>
              <a:t> es un método de validación cruzada que divide el conjunto de datos en subconjuntos de entrenamiento y prueba. La principal ventaja es que en lugar de una división aleatoria, mantiene la proporción de clases en cada uno de los subconjuntos. Esto es especialmente útil cuando tenemos un desbalance de clases en nuestros datos, ya que garantiza que cada subconjunto tenga una representación adecuada de cada clase.</a:t>
            </a:r>
            <a:endParaRPr lang="es-MX" sz="1200" dirty="0">
              <a:cs typeface="Calibri"/>
            </a:endParaRPr>
          </a:p>
          <a:p>
            <a:pPr algn="just"/>
            <a:endParaRPr lang="es-MX" sz="1200" dirty="0">
              <a:cs typeface="Calibri"/>
            </a:endParaRPr>
          </a:p>
          <a:p>
            <a:pPr algn="just"/>
            <a:r>
              <a:rPr lang="es-MX" sz="1200" dirty="0"/>
              <a:t>Para utilizar </a:t>
            </a:r>
            <a:r>
              <a:rPr lang="es-MX" sz="1200" dirty="0" err="1"/>
              <a:t>StratifiedKFold</a:t>
            </a:r>
            <a:r>
              <a:rPr lang="es-MX" sz="1200" dirty="0"/>
              <a:t>, debemos especificar el número de "pliegues" o divisiones que queremos hacer. Por ejemplo, si establecemos </a:t>
            </a:r>
            <a:r>
              <a:rPr lang="es-MX" sz="1200" dirty="0" err="1"/>
              <a:t>n_splits</a:t>
            </a:r>
            <a:r>
              <a:rPr lang="es-MX" sz="1200" dirty="0"/>
              <a:t>=5, </a:t>
            </a:r>
            <a:r>
              <a:rPr lang="es-MX" sz="1200" dirty="0" err="1"/>
              <a:t>StratifiedKFold</a:t>
            </a:r>
            <a:r>
              <a:rPr lang="es-MX" sz="1200" dirty="0"/>
              <a:t> dividirá nuestro conjunto de datos en 5 subconjuntos y realizará una validación cruzada en cada uno de ellos. Esto significa que, en cada iteración, un subconjunto diferente se utilizará como datos de prueba y el resto se utilizará como datos de entrenamiento. </a:t>
            </a:r>
            <a:endParaRPr lang="es-MX" sz="1200" dirty="0">
              <a:cs typeface="Calibri"/>
            </a:endParaRPr>
          </a:p>
          <a:p>
            <a:endParaRPr lang="es-MX" sz="1200" dirty="0">
              <a:cs typeface="Calibri"/>
            </a:endParaRPr>
          </a:p>
          <a:p>
            <a:r>
              <a:rPr lang="es-MX" sz="1200" dirty="0">
                <a:cs typeface="Calibri"/>
              </a:rPr>
              <a:t>Nosotros utilizamos </a:t>
            </a:r>
            <a:r>
              <a:rPr lang="es-MX" sz="1200" dirty="0" err="1">
                <a:cs typeface="Calibri"/>
              </a:rPr>
              <a:t>skf</a:t>
            </a:r>
            <a:r>
              <a:rPr lang="es-MX" sz="1200" dirty="0">
                <a:cs typeface="Calibri"/>
              </a:rPr>
              <a:t> con estos parámetros:</a:t>
            </a:r>
          </a:p>
          <a:p>
            <a:pPr algn="ctr"/>
            <a:r>
              <a:rPr lang="en-US" sz="1200" b="1" i="1" dirty="0">
                <a:cs typeface="Calibri"/>
              </a:rPr>
              <a:t>“</a:t>
            </a:r>
            <a:r>
              <a:rPr lang="en-US" sz="1200" b="1" i="1" dirty="0" err="1">
                <a:cs typeface="Calibri"/>
              </a:rPr>
              <a:t>StratifiedKFold</a:t>
            </a:r>
            <a:r>
              <a:rPr lang="en-US" sz="1200" b="1" i="1" dirty="0">
                <a:cs typeface="Calibri"/>
              </a:rPr>
              <a:t>(</a:t>
            </a:r>
            <a:r>
              <a:rPr lang="en-US" sz="1200" b="1" i="1" dirty="0" err="1">
                <a:cs typeface="Calibri"/>
              </a:rPr>
              <a:t>n_splits</a:t>
            </a:r>
            <a:r>
              <a:rPr lang="en-US" sz="1200" b="1" i="1" dirty="0">
                <a:cs typeface="Calibri"/>
              </a:rPr>
              <a:t>=5, </a:t>
            </a:r>
            <a:r>
              <a:rPr lang="en-US" sz="1200" b="1" i="1" dirty="0" err="1">
                <a:cs typeface="Calibri"/>
              </a:rPr>
              <a:t>random_state</a:t>
            </a:r>
            <a:r>
              <a:rPr lang="en-US" sz="1200" b="1" i="1" dirty="0">
                <a:cs typeface="Calibri"/>
              </a:rPr>
              <a:t>=40, shuffle=True)”</a:t>
            </a:r>
            <a:endParaRPr lang="es-MX" sz="1200" b="1" i="1" dirty="0">
              <a:cs typeface="Calibri"/>
            </a:endParaRPr>
          </a:p>
        </p:txBody>
      </p:sp>
    </p:spTree>
    <p:extLst>
      <p:ext uri="{BB962C8B-B14F-4D97-AF65-F5344CB8AC3E}">
        <p14:creationId xmlns:p14="http://schemas.microsoft.com/office/powerpoint/2010/main" val="2871809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spAutoFit/>
          </a:bodyPr>
          <a:lstStyle/>
          <a:p>
            <a:pPr marL="12700">
              <a:lnSpc>
                <a:spcPct val="100000"/>
              </a:lnSpc>
              <a:spcBef>
                <a:spcPts val="105"/>
              </a:spcBef>
            </a:pPr>
            <a:r>
              <a:rPr lang="es-AR" spc="-10">
                <a:solidFill>
                  <a:srgbClr val="1B4586"/>
                </a:solidFill>
              </a:rPr>
              <a:t>STRATIFIED K FOLDS</a:t>
            </a:r>
            <a:endParaRPr lang="es-AR" spc="-45">
              <a:solidFill>
                <a:srgbClr val="1B4586"/>
              </a:solidFill>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
        <p:nvSpPr>
          <p:cNvPr id="2" name="CuadroTexto 1">
            <a:extLst>
              <a:ext uri="{FF2B5EF4-FFF2-40B4-BE49-F238E27FC236}">
                <a16:creationId xmlns:a16="http://schemas.microsoft.com/office/drawing/2014/main" id="{C1E5A169-1176-2BF5-4F60-02F59E09B317}"/>
              </a:ext>
            </a:extLst>
          </p:cNvPr>
          <p:cNvSpPr txBox="1"/>
          <p:nvPr/>
        </p:nvSpPr>
        <p:spPr>
          <a:xfrm>
            <a:off x="692657" y="1129990"/>
            <a:ext cx="8036558" cy="461665"/>
          </a:xfrm>
          <a:prstGeom prst="rect">
            <a:avLst/>
          </a:prstGeom>
          <a:noFill/>
        </p:spPr>
        <p:txBody>
          <a:bodyPr wrap="square" lIns="91440" tIns="45720" rIns="91440" bIns="45720" rtlCol="0" anchor="t">
            <a:spAutoFit/>
          </a:bodyPr>
          <a:lstStyle/>
          <a:p>
            <a:r>
              <a:rPr lang="es-MX" sz="1200" dirty="0">
                <a:cs typeface="Calibri"/>
              </a:rPr>
              <a:t>Luego de aplicar la técnica descripta, y de haber seleccionado la mejor partición de nuestros datos las métricas que obtuvimos fueron las siguientes:</a:t>
            </a:r>
          </a:p>
        </p:txBody>
      </p:sp>
      <p:pic>
        <p:nvPicPr>
          <p:cNvPr id="4" name="Imagen 6" descr="Tabla&#10;&#10;Descripción generada automáticamente">
            <a:extLst>
              <a:ext uri="{FF2B5EF4-FFF2-40B4-BE49-F238E27FC236}">
                <a16:creationId xmlns:a16="http://schemas.microsoft.com/office/drawing/2014/main" id="{817F1ECB-A331-32A2-48E0-0EC1D30FA3B6}"/>
              </a:ext>
            </a:extLst>
          </p:cNvPr>
          <p:cNvPicPr>
            <a:picLocks noChangeAspect="1"/>
          </p:cNvPicPr>
          <p:nvPr/>
        </p:nvPicPr>
        <p:blipFill>
          <a:blip r:embed="rId2"/>
          <a:stretch>
            <a:fillRect/>
          </a:stretch>
        </p:blipFill>
        <p:spPr>
          <a:xfrm>
            <a:off x="569344" y="2195174"/>
            <a:ext cx="4209690" cy="2003982"/>
          </a:xfrm>
          <a:prstGeom prst="rect">
            <a:avLst/>
          </a:prstGeom>
        </p:spPr>
      </p:pic>
      <p:pic>
        <p:nvPicPr>
          <p:cNvPr id="7" name="Imagen 7" descr="Gráfico&#10;&#10;Descripción generada automáticamente">
            <a:extLst>
              <a:ext uri="{FF2B5EF4-FFF2-40B4-BE49-F238E27FC236}">
                <a16:creationId xmlns:a16="http://schemas.microsoft.com/office/drawing/2014/main" id="{5D03AB43-8E76-E725-93D4-B8D844EEF3CC}"/>
              </a:ext>
            </a:extLst>
          </p:cNvPr>
          <p:cNvPicPr>
            <a:picLocks noChangeAspect="1"/>
          </p:cNvPicPr>
          <p:nvPr/>
        </p:nvPicPr>
        <p:blipFill>
          <a:blip r:embed="rId3"/>
          <a:stretch>
            <a:fillRect/>
          </a:stretch>
        </p:blipFill>
        <p:spPr>
          <a:xfrm>
            <a:off x="5162910" y="1642659"/>
            <a:ext cx="3573492" cy="2904134"/>
          </a:xfrm>
          <a:prstGeom prst="rect">
            <a:avLst/>
          </a:prstGeom>
        </p:spPr>
      </p:pic>
    </p:spTree>
    <p:extLst>
      <p:ext uri="{BB962C8B-B14F-4D97-AF65-F5344CB8AC3E}">
        <p14:creationId xmlns:p14="http://schemas.microsoft.com/office/powerpoint/2010/main" val="2229662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nchor="t">
            <a:spAutoFit/>
          </a:bodyPr>
          <a:lstStyle/>
          <a:p>
            <a:pPr marL="12700">
              <a:lnSpc>
                <a:spcPct val="100000"/>
              </a:lnSpc>
              <a:spcBef>
                <a:spcPts val="105"/>
              </a:spcBef>
            </a:pPr>
            <a:r>
              <a:rPr lang="es-AR" spc="-10" dirty="0">
                <a:solidFill>
                  <a:srgbClr val="1B4586"/>
                </a:solidFill>
              </a:rPr>
              <a:t>RANDOMIZEDSEARCHCV</a:t>
            </a:r>
            <a:endParaRPr lang="es-AR" spc="-45" dirty="0">
              <a:solidFill>
                <a:srgbClr val="1B4586"/>
              </a:solidFill>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
        <p:nvSpPr>
          <p:cNvPr id="2" name="CuadroTexto 1">
            <a:extLst>
              <a:ext uri="{FF2B5EF4-FFF2-40B4-BE49-F238E27FC236}">
                <a16:creationId xmlns:a16="http://schemas.microsoft.com/office/drawing/2014/main" id="{C1E5A169-1176-2BF5-4F60-02F59E09B317}"/>
              </a:ext>
            </a:extLst>
          </p:cNvPr>
          <p:cNvSpPr txBox="1"/>
          <p:nvPr/>
        </p:nvSpPr>
        <p:spPr>
          <a:xfrm>
            <a:off x="692657" y="1000594"/>
            <a:ext cx="8036558" cy="1754326"/>
          </a:xfrm>
          <a:prstGeom prst="rect">
            <a:avLst/>
          </a:prstGeom>
          <a:noFill/>
        </p:spPr>
        <p:txBody>
          <a:bodyPr wrap="square" lIns="91440" tIns="45720" rIns="91440" bIns="45720" rtlCol="0" anchor="t">
            <a:spAutoFit/>
          </a:bodyPr>
          <a:lstStyle/>
          <a:p>
            <a:pPr algn="just"/>
            <a:r>
              <a:rPr lang="es-MX" sz="1200" dirty="0">
                <a:cs typeface="Calibri"/>
              </a:rPr>
              <a:t>Si bien las métricas obtenidas con el modelo anterior ya fueron muy buenas, procedimos a aplicar un </a:t>
            </a:r>
            <a:r>
              <a:rPr lang="es-MX" sz="1200" dirty="0" err="1">
                <a:cs typeface="Calibri"/>
              </a:rPr>
              <a:t>RandomizedSearchCV</a:t>
            </a:r>
            <a:r>
              <a:rPr lang="es-MX" sz="1200" dirty="0">
                <a:cs typeface="Calibri"/>
              </a:rPr>
              <a:t>, para probar diferentes combinaciones entre </a:t>
            </a:r>
            <a:r>
              <a:rPr lang="es-MX" sz="1200" dirty="0" err="1">
                <a:cs typeface="Calibri"/>
              </a:rPr>
              <a:t>hiperparámetros</a:t>
            </a:r>
            <a:r>
              <a:rPr lang="es-MX" sz="1200" dirty="0">
                <a:cs typeface="Calibri"/>
              </a:rPr>
              <a:t>, para intentar lograr aún una mejor performance. La grilla fue aplicada con los datos correspondientes a la mejor partición según </a:t>
            </a:r>
            <a:r>
              <a:rPr lang="es-MX" sz="1200" dirty="0" err="1">
                <a:cs typeface="Calibri"/>
              </a:rPr>
              <a:t>skf</a:t>
            </a:r>
            <a:r>
              <a:rPr lang="es-MX" sz="1200" dirty="0">
                <a:cs typeface="Calibri"/>
              </a:rPr>
              <a:t>.</a:t>
            </a:r>
            <a:endParaRPr lang="es-ES"/>
          </a:p>
          <a:p>
            <a:pPr algn="just"/>
            <a:endParaRPr lang="es-MX" sz="1200" dirty="0">
              <a:cs typeface="Calibri"/>
            </a:endParaRPr>
          </a:p>
          <a:p>
            <a:pPr algn="just"/>
            <a:r>
              <a:rPr lang="es-MX" sz="1200" dirty="0">
                <a:cs typeface="Calibri"/>
              </a:rPr>
              <a:t>Esto nos llevó a entrenar un modelo de las siguientes características:</a:t>
            </a:r>
            <a:endParaRPr lang="es-MX" dirty="0"/>
          </a:p>
          <a:p>
            <a:pPr algn="just"/>
            <a:r>
              <a:rPr lang="es-MX" sz="1200" b="1" i="1" dirty="0">
                <a:ea typeface="+mn-lt"/>
                <a:cs typeface="+mn-lt"/>
              </a:rPr>
              <a:t>"</a:t>
            </a:r>
            <a:r>
              <a:rPr lang="es-MX" sz="1200" b="1" i="1" err="1">
                <a:ea typeface="+mn-lt"/>
                <a:cs typeface="+mn-lt"/>
              </a:rPr>
              <a:t>RandomForestClassifier</a:t>
            </a:r>
            <a:r>
              <a:rPr lang="es-MX" sz="1200" b="1" i="1" dirty="0">
                <a:ea typeface="+mn-lt"/>
                <a:cs typeface="+mn-lt"/>
              </a:rPr>
              <a:t>(</a:t>
            </a:r>
            <a:r>
              <a:rPr lang="es-MX" sz="1200" b="1" i="1" err="1">
                <a:ea typeface="+mn-lt"/>
                <a:cs typeface="+mn-lt"/>
              </a:rPr>
              <a:t>random_state</a:t>
            </a:r>
            <a:r>
              <a:rPr lang="es-MX" sz="1200" b="1" i="1" dirty="0">
                <a:ea typeface="+mn-lt"/>
                <a:cs typeface="+mn-lt"/>
              </a:rPr>
              <a:t>=42,  </a:t>
            </a:r>
            <a:r>
              <a:rPr lang="es-MX" sz="1200" b="1" i="1" err="1">
                <a:ea typeface="+mn-lt"/>
                <a:cs typeface="+mn-lt"/>
              </a:rPr>
              <a:t>n_estimators</a:t>
            </a:r>
            <a:r>
              <a:rPr lang="es-MX" sz="1200" b="1" i="1" dirty="0">
                <a:ea typeface="+mn-lt"/>
                <a:cs typeface="+mn-lt"/>
              </a:rPr>
              <a:t>=10,  </a:t>
            </a:r>
            <a:r>
              <a:rPr lang="es-MX" sz="1200" b="1" i="1" err="1">
                <a:ea typeface="+mn-lt"/>
                <a:cs typeface="+mn-lt"/>
              </a:rPr>
              <a:t>max_features</a:t>
            </a:r>
            <a:r>
              <a:rPr lang="es-MX" sz="1200" b="1" i="1" dirty="0">
                <a:ea typeface="+mn-lt"/>
                <a:cs typeface="+mn-lt"/>
              </a:rPr>
              <a:t>= 'log2',  </a:t>
            </a:r>
            <a:r>
              <a:rPr lang="es-MX" sz="1200" b="1" i="1" err="1">
                <a:ea typeface="+mn-lt"/>
                <a:cs typeface="+mn-lt"/>
              </a:rPr>
              <a:t>max_depth</a:t>
            </a:r>
            <a:r>
              <a:rPr lang="es-MX" sz="1200" b="1" i="1" dirty="0">
                <a:ea typeface="+mn-lt"/>
                <a:cs typeface="+mn-lt"/>
              </a:rPr>
              <a:t>=5,criterion= '</a:t>
            </a:r>
            <a:r>
              <a:rPr lang="es-MX" sz="1200" b="1" i="1" err="1">
                <a:ea typeface="+mn-lt"/>
                <a:cs typeface="+mn-lt"/>
              </a:rPr>
              <a:t>entropy</a:t>
            </a:r>
            <a:r>
              <a:rPr lang="es-MX" sz="1200" b="1" i="1" dirty="0">
                <a:ea typeface="+mn-lt"/>
                <a:cs typeface="+mn-lt"/>
              </a:rPr>
              <a:t>')"</a:t>
            </a:r>
            <a:endParaRPr lang="es-MX" b="1" i="1">
              <a:cs typeface="Calibri"/>
            </a:endParaRPr>
          </a:p>
          <a:p>
            <a:pPr algn="just"/>
            <a:endParaRPr lang="es-MX" sz="1200" dirty="0">
              <a:cs typeface="Calibri"/>
            </a:endParaRPr>
          </a:p>
          <a:p>
            <a:pPr algn="just"/>
            <a:r>
              <a:rPr lang="es-MX" sz="1200" dirty="0">
                <a:cs typeface="Calibri"/>
              </a:rPr>
              <a:t>Y arrojó los siguientes resultados:</a:t>
            </a:r>
            <a:endParaRPr lang="es-MX" dirty="0"/>
          </a:p>
          <a:p>
            <a:endParaRPr lang="es-MX" sz="1200" dirty="0">
              <a:cs typeface="Calibri"/>
            </a:endParaRPr>
          </a:p>
        </p:txBody>
      </p:sp>
      <p:pic>
        <p:nvPicPr>
          <p:cNvPr id="3" name="Imagen 7" descr="Tabla&#10;&#10;Descripción generada automáticamente">
            <a:extLst>
              <a:ext uri="{FF2B5EF4-FFF2-40B4-BE49-F238E27FC236}">
                <a16:creationId xmlns:a16="http://schemas.microsoft.com/office/drawing/2014/main" id="{E4F61195-990E-CAE1-23C8-AA07AAE2E91D}"/>
              </a:ext>
            </a:extLst>
          </p:cNvPr>
          <p:cNvPicPr>
            <a:picLocks noChangeAspect="1"/>
          </p:cNvPicPr>
          <p:nvPr/>
        </p:nvPicPr>
        <p:blipFill>
          <a:blip r:embed="rId2"/>
          <a:stretch>
            <a:fillRect/>
          </a:stretch>
        </p:blipFill>
        <p:spPr>
          <a:xfrm>
            <a:off x="713256" y="2638132"/>
            <a:ext cx="3767586" cy="1727995"/>
          </a:xfrm>
          <a:prstGeom prst="rect">
            <a:avLst/>
          </a:prstGeom>
        </p:spPr>
      </p:pic>
      <p:sp>
        <p:nvSpPr>
          <p:cNvPr id="8" name="CuadroTexto 7">
            <a:extLst>
              <a:ext uri="{FF2B5EF4-FFF2-40B4-BE49-F238E27FC236}">
                <a16:creationId xmlns:a16="http://schemas.microsoft.com/office/drawing/2014/main" id="{2C98E9E9-24D3-EAC5-A8A1-27C54575CDA6}"/>
              </a:ext>
            </a:extLst>
          </p:cNvPr>
          <p:cNvSpPr txBox="1"/>
          <p:nvPr/>
        </p:nvSpPr>
        <p:spPr>
          <a:xfrm>
            <a:off x="4979819" y="2809278"/>
            <a:ext cx="277905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200" dirty="0">
                <a:cs typeface="Calibri"/>
              </a:rPr>
              <a:t>Tal como se puede ver, hubo una clara merma en las métricas, motivo por el cual decidimos quedarnos con el modelo base que habíamos implementado, con los datos luego del </a:t>
            </a:r>
            <a:r>
              <a:rPr lang="es-ES" sz="1200" dirty="0" err="1">
                <a:cs typeface="Calibri"/>
              </a:rPr>
              <a:t>oversampling</a:t>
            </a:r>
            <a:r>
              <a:rPr lang="es-ES" sz="1200" dirty="0">
                <a:cs typeface="Calibri"/>
              </a:rPr>
              <a:t> y seleccionando la mejor partición según </a:t>
            </a:r>
            <a:r>
              <a:rPr lang="es-ES" sz="1200" dirty="0" err="1">
                <a:cs typeface="Calibri"/>
              </a:rPr>
              <a:t>skf</a:t>
            </a:r>
            <a:r>
              <a:rPr lang="es-ES" sz="1200" dirty="0">
                <a:cs typeface="Calibri"/>
              </a:rPr>
              <a:t>.</a:t>
            </a:r>
            <a:endParaRPr lang="es-ES"/>
          </a:p>
        </p:txBody>
      </p:sp>
    </p:spTree>
    <p:extLst>
      <p:ext uri="{BB962C8B-B14F-4D97-AF65-F5344CB8AC3E}">
        <p14:creationId xmlns:p14="http://schemas.microsoft.com/office/powerpoint/2010/main" val="468782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nchor="t">
            <a:spAutoFit/>
          </a:bodyPr>
          <a:lstStyle/>
          <a:p>
            <a:pPr marL="12700">
              <a:lnSpc>
                <a:spcPct val="100000"/>
              </a:lnSpc>
              <a:spcBef>
                <a:spcPts val="105"/>
              </a:spcBef>
            </a:pPr>
            <a:r>
              <a:rPr lang="es-AR" spc="-10" dirty="0">
                <a:solidFill>
                  <a:srgbClr val="1B4586"/>
                </a:solidFill>
              </a:rPr>
              <a:t>CONCLUSIONES</a:t>
            </a:r>
            <a:endParaRPr lang="es-AR" spc="-45" dirty="0">
              <a:solidFill>
                <a:srgbClr val="1B4586"/>
              </a:solidFill>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
        <p:nvSpPr>
          <p:cNvPr id="2" name="CuadroTexto 1">
            <a:extLst>
              <a:ext uri="{FF2B5EF4-FFF2-40B4-BE49-F238E27FC236}">
                <a16:creationId xmlns:a16="http://schemas.microsoft.com/office/drawing/2014/main" id="{C1E5A169-1176-2BF5-4F60-02F59E09B317}"/>
              </a:ext>
            </a:extLst>
          </p:cNvPr>
          <p:cNvSpPr txBox="1"/>
          <p:nvPr/>
        </p:nvSpPr>
        <p:spPr>
          <a:xfrm>
            <a:off x="692657" y="1000594"/>
            <a:ext cx="8087846" cy="4339650"/>
          </a:xfrm>
          <a:prstGeom prst="rect">
            <a:avLst/>
          </a:prstGeom>
          <a:noFill/>
        </p:spPr>
        <p:txBody>
          <a:bodyPr wrap="square" lIns="91440" tIns="45720" rIns="91440" bIns="45720" rtlCol="0" anchor="t">
            <a:spAutoFit/>
          </a:bodyPr>
          <a:lstStyle/>
          <a:p>
            <a:pPr algn="just"/>
            <a:r>
              <a:rPr lang="es-MX" sz="1200" dirty="0">
                <a:ea typeface="+mn-lt"/>
                <a:cs typeface="+mn-lt"/>
              </a:rPr>
              <a:t>Podemos ver que el modelo que mejores resultados arrojó fue un </a:t>
            </a:r>
            <a:r>
              <a:rPr lang="es-MX" sz="1200" dirty="0" err="1">
                <a:ea typeface="+mn-lt"/>
                <a:cs typeface="+mn-lt"/>
              </a:rPr>
              <a:t>random</a:t>
            </a:r>
            <a:r>
              <a:rPr lang="es-MX" sz="1200" dirty="0">
                <a:ea typeface="+mn-lt"/>
                <a:cs typeface="+mn-lt"/>
              </a:rPr>
              <a:t> </a:t>
            </a:r>
            <a:r>
              <a:rPr lang="es-MX" sz="1200" dirty="0" err="1">
                <a:ea typeface="+mn-lt"/>
                <a:cs typeface="+mn-lt"/>
              </a:rPr>
              <a:t>forest</a:t>
            </a:r>
            <a:r>
              <a:rPr lang="es-MX" sz="1200" dirty="0">
                <a:ea typeface="+mn-lt"/>
                <a:cs typeface="+mn-lt"/>
              </a:rPr>
              <a:t> de las siguientes características: </a:t>
            </a:r>
            <a:endParaRPr lang="es-ES" dirty="0">
              <a:cs typeface="Calibri"/>
            </a:endParaRPr>
          </a:p>
          <a:p>
            <a:pPr algn="just"/>
            <a:r>
              <a:rPr lang="es-MX" sz="1200" b="1" dirty="0">
                <a:ea typeface="+mn-lt"/>
                <a:cs typeface="+mn-lt"/>
              </a:rPr>
              <a:t>"</a:t>
            </a:r>
            <a:r>
              <a:rPr lang="es-MX" sz="1200" b="1" dirty="0" err="1">
                <a:ea typeface="+mn-lt"/>
                <a:cs typeface="+mn-lt"/>
              </a:rPr>
              <a:t>RandomForestClassifier</a:t>
            </a:r>
            <a:r>
              <a:rPr lang="es-MX" sz="1200" b="1" dirty="0">
                <a:ea typeface="+mn-lt"/>
                <a:cs typeface="+mn-lt"/>
              </a:rPr>
              <a:t>(</a:t>
            </a:r>
            <a:r>
              <a:rPr lang="es-MX" sz="1200" b="1" dirty="0" err="1">
                <a:ea typeface="+mn-lt"/>
                <a:cs typeface="+mn-lt"/>
              </a:rPr>
              <a:t>random_state</a:t>
            </a:r>
            <a:r>
              <a:rPr lang="es-MX" sz="1200" b="1" dirty="0">
                <a:ea typeface="+mn-lt"/>
                <a:cs typeface="+mn-lt"/>
              </a:rPr>
              <a:t>=42, </a:t>
            </a:r>
            <a:r>
              <a:rPr lang="es-MX" sz="1200" b="1" dirty="0" err="1">
                <a:ea typeface="+mn-lt"/>
                <a:cs typeface="+mn-lt"/>
              </a:rPr>
              <a:t>n_estimators</a:t>
            </a:r>
            <a:r>
              <a:rPr lang="es-MX" sz="1200" b="1" dirty="0">
                <a:ea typeface="+mn-lt"/>
                <a:cs typeface="+mn-lt"/>
              </a:rPr>
              <a:t>=20)"</a:t>
            </a:r>
            <a:r>
              <a:rPr lang="es-MX" sz="1200" dirty="0">
                <a:ea typeface="+mn-lt"/>
                <a:cs typeface="+mn-lt"/>
              </a:rPr>
              <a:t>, utilizando la mejor partición de datos </a:t>
            </a:r>
            <a:r>
              <a:rPr lang="es-MX" sz="1200" dirty="0" err="1">
                <a:ea typeface="+mn-lt"/>
                <a:cs typeface="+mn-lt"/>
              </a:rPr>
              <a:t>train</a:t>
            </a:r>
            <a:r>
              <a:rPr lang="es-MX" sz="1200" dirty="0">
                <a:ea typeface="+mn-lt"/>
                <a:cs typeface="+mn-lt"/>
              </a:rPr>
              <a:t>/test según el método </a:t>
            </a:r>
            <a:r>
              <a:rPr lang="es-MX" sz="1200" dirty="0" err="1">
                <a:ea typeface="+mn-lt"/>
                <a:cs typeface="+mn-lt"/>
              </a:rPr>
              <a:t>StratifiedKFolds</a:t>
            </a:r>
            <a:r>
              <a:rPr lang="es-MX" sz="1200" dirty="0">
                <a:ea typeface="+mn-lt"/>
                <a:cs typeface="+mn-lt"/>
              </a:rPr>
              <a:t>, y la técnica de </a:t>
            </a:r>
            <a:r>
              <a:rPr lang="es-MX" sz="1200" dirty="0" err="1">
                <a:ea typeface="+mn-lt"/>
                <a:cs typeface="+mn-lt"/>
              </a:rPr>
              <a:t>oversampling</a:t>
            </a:r>
            <a:r>
              <a:rPr lang="es-MX" sz="1200" dirty="0">
                <a:ea typeface="+mn-lt"/>
                <a:cs typeface="+mn-lt"/>
              </a:rPr>
              <a:t> </a:t>
            </a:r>
            <a:r>
              <a:rPr lang="es-MX" sz="1200" dirty="0" err="1">
                <a:ea typeface="+mn-lt"/>
                <a:cs typeface="+mn-lt"/>
              </a:rPr>
              <a:t>SMOTETomek</a:t>
            </a:r>
            <a:r>
              <a:rPr lang="es-MX" sz="1200" dirty="0">
                <a:ea typeface="+mn-lt"/>
                <a:cs typeface="+mn-lt"/>
              </a:rPr>
              <a:t>.</a:t>
            </a:r>
            <a:endParaRPr lang="es-MX" dirty="0">
              <a:cs typeface="Calibri"/>
            </a:endParaRPr>
          </a:p>
          <a:p>
            <a:r>
              <a:rPr lang="es-MX" sz="1200" dirty="0">
                <a:ea typeface="+mn-lt"/>
                <a:cs typeface="+mn-lt"/>
              </a:rPr>
              <a:t>El mismo arrojó estos resultados:</a:t>
            </a:r>
            <a:endParaRPr lang="es-MX" dirty="0">
              <a:ea typeface="+mn-lt"/>
              <a:cs typeface="+mn-lt"/>
            </a:endParaRPr>
          </a:p>
          <a:p>
            <a:endParaRPr lang="es-MX" sz="1200" dirty="0">
              <a:ea typeface="+mn-lt"/>
              <a:cs typeface="+mn-lt"/>
            </a:endParaRPr>
          </a:p>
          <a:p>
            <a:r>
              <a:rPr lang="es-MX" sz="1200" dirty="0">
                <a:ea typeface="+mn-lt"/>
                <a:cs typeface="+mn-lt"/>
              </a:rPr>
              <a:t>            </a:t>
            </a:r>
            <a:r>
              <a:rPr lang="es-MX" sz="1200" dirty="0" err="1">
                <a:ea typeface="+mn-lt"/>
                <a:cs typeface="+mn-lt"/>
              </a:rPr>
              <a:t>precision</a:t>
            </a:r>
            <a:r>
              <a:rPr lang="es-MX" sz="1200" dirty="0">
                <a:ea typeface="+mn-lt"/>
                <a:cs typeface="+mn-lt"/>
              </a:rPr>
              <a:t>    </a:t>
            </a:r>
            <a:r>
              <a:rPr lang="es-MX" sz="1200" dirty="0" err="1">
                <a:ea typeface="+mn-lt"/>
                <a:cs typeface="+mn-lt"/>
              </a:rPr>
              <a:t>recall</a:t>
            </a:r>
            <a:r>
              <a:rPr lang="es-MX" sz="1200" dirty="0">
                <a:ea typeface="+mn-lt"/>
                <a:cs typeface="+mn-lt"/>
              </a:rPr>
              <a:t>  f1-score   </a:t>
            </a:r>
            <a:r>
              <a:rPr lang="es-MX" sz="1200" dirty="0" err="1">
                <a:ea typeface="+mn-lt"/>
                <a:cs typeface="+mn-lt"/>
              </a:rPr>
              <a:t>support</a:t>
            </a:r>
            <a:endParaRPr lang="es-MX" dirty="0" err="1"/>
          </a:p>
          <a:p>
            <a:r>
              <a:rPr lang="es-MX" sz="1200" dirty="0">
                <a:ea typeface="+mn-lt"/>
                <a:cs typeface="+mn-lt"/>
              </a:rPr>
              <a:t>       0       0.84         0.86      0.85        16187</a:t>
            </a:r>
            <a:endParaRPr lang="es-MX" dirty="0"/>
          </a:p>
          <a:p>
            <a:r>
              <a:rPr lang="es-MX" sz="1200" dirty="0">
                <a:ea typeface="+mn-lt"/>
                <a:cs typeface="+mn-lt"/>
              </a:rPr>
              <a:t>       1       0.86         0.83      0.84        16190</a:t>
            </a:r>
            <a:endParaRPr lang="es-MX" dirty="0"/>
          </a:p>
          <a:p>
            <a:r>
              <a:rPr lang="es-MX" sz="1200" dirty="0">
                <a:ea typeface="+mn-lt"/>
                <a:cs typeface="+mn-lt"/>
              </a:rPr>
              <a:t>       2       0.99         1.00      0.99        16205</a:t>
            </a:r>
            <a:endParaRPr lang="es-MX" dirty="0"/>
          </a:p>
          <a:p>
            <a:endParaRPr lang="es-MX" sz="1200" dirty="0">
              <a:ea typeface="+mn-lt"/>
              <a:cs typeface="+mn-lt"/>
            </a:endParaRPr>
          </a:p>
          <a:p>
            <a:r>
              <a:rPr lang="es-MX" sz="1200" dirty="0">
                <a:ea typeface="+mn-lt"/>
                <a:cs typeface="+mn-lt"/>
              </a:rPr>
              <a:t>    </a:t>
            </a:r>
            <a:r>
              <a:rPr lang="es-MX" sz="1200" dirty="0" err="1">
                <a:ea typeface="+mn-lt"/>
                <a:cs typeface="+mn-lt"/>
              </a:rPr>
              <a:t>accuracy</a:t>
            </a:r>
            <a:r>
              <a:rPr lang="es-MX" sz="1200" dirty="0">
                <a:ea typeface="+mn-lt"/>
                <a:cs typeface="+mn-lt"/>
              </a:rPr>
              <a:t>                                       0.90     48582</a:t>
            </a:r>
            <a:endParaRPr lang="es-MX" dirty="0"/>
          </a:p>
          <a:p>
            <a:r>
              <a:rPr lang="es-MX" sz="1200" dirty="0">
                <a:ea typeface="+mn-lt"/>
                <a:cs typeface="+mn-lt"/>
              </a:rPr>
              <a:t>    macro </a:t>
            </a:r>
            <a:r>
              <a:rPr lang="es-MX" sz="1200" dirty="0" err="1">
                <a:ea typeface="+mn-lt"/>
                <a:cs typeface="+mn-lt"/>
              </a:rPr>
              <a:t>avg</a:t>
            </a:r>
            <a:r>
              <a:rPr lang="es-MX" sz="1200" dirty="0">
                <a:ea typeface="+mn-lt"/>
                <a:cs typeface="+mn-lt"/>
              </a:rPr>
              <a:t>        0.90      0.90      0.90     48582</a:t>
            </a:r>
            <a:endParaRPr lang="es-MX" dirty="0"/>
          </a:p>
          <a:p>
            <a:r>
              <a:rPr lang="es-MX" sz="1200" dirty="0">
                <a:ea typeface="+mn-lt"/>
                <a:cs typeface="+mn-lt"/>
              </a:rPr>
              <a:t>    </a:t>
            </a:r>
            <a:r>
              <a:rPr lang="es-MX" sz="1200" dirty="0" err="1">
                <a:ea typeface="+mn-lt"/>
                <a:cs typeface="+mn-lt"/>
              </a:rPr>
              <a:t>weighted</a:t>
            </a:r>
            <a:r>
              <a:rPr lang="es-MX" sz="1200" dirty="0">
                <a:ea typeface="+mn-lt"/>
                <a:cs typeface="+mn-lt"/>
              </a:rPr>
              <a:t> </a:t>
            </a:r>
            <a:r>
              <a:rPr lang="es-MX" sz="1200" dirty="0" err="1">
                <a:ea typeface="+mn-lt"/>
                <a:cs typeface="+mn-lt"/>
              </a:rPr>
              <a:t>avg</a:t>
            </a:r>
            <a:r>
              <a:rPr lang="es-MX" sz="1200" dirty="0">
                <a:ea typeface="+mn-lt"/>
                <a:cs typeface="+mn-lt"/>
              </a:rPr>
              <a:t>   0.90      0.90      0.90     48582</a:t>
            </a:r>
            <a:endParaRPr lang="es-MX" dirty="0"/>
          </a:p>
          <a:p>
            <a:endParaRPr lang="es-MX" sz="1200" dirty="0">
              <a:ea typeface="+mn-lt"/>
              <a:cs typeface="+mn-lt"/>
            </a:endParaRPr>
          </a:p>
          <a:p>
            <a:r>
              <a:rPr lang="es-MX" sz="1200" dirty="0">
                <a:ea typeface="+mn-lt"/>
                <a:cs typeface="+mn-lt"/>
              </a:rPr>
              <a:t>Por esta razón, decidimos recomendar al banco el modelo de las características mencionadas.</a:t>
            </a:r>
            <a:endParaRPr lang="es-MX" dirty="0"/>
          </a:p>
          <a:p>
            <a:endParaRPr lang="es-MX" sz="1200" dirty="0">
              <a:ea typeface="+mn-lt"/>
              <a:cs typeface="+mn-lt"/>
            </a:endParaRPr>
          </a:p>
          <a:p>
            <a:r>
              <a:rPr lang="es-MX" sz="1200" dirty="0">
                <a:ea typeface="+mn-lt"/>
                <a:cs typeface="+mn-lt"/>
              </a:rPr>
              <a:t>Tiene sentido que de mejor el </a:t>
            </a:r>
            <a:r>
              <a:rPr lang="es-MX" sz="1200" dirty="0" err="1">
                <a:ea typeface="+mn-lt"/>
                <a:cs typeface="+mn-lt"/>
              </a:rPr>
              <a:t>RandomForest</a:t>
            </a:r>
            <a:r>
              <a:rPr lang="es-MX" sz="1200" dirty="0">
                <a:ea typeface="+mn-lt"/>
                <a:cs typeface="+mn-lt"/>
              </a:rPr>
              <a:t> por sobre </a:t>
            </a:r>
            <a:r>
              <a:rPr lang="es-MX" sz="1200" dirty="0" err="1">
                <a:ea typeface="+mn-lt"/>
                <a:cs typeface="+mn-lt"/>
              </a:rPr>
              <a:t>knn</a:t>
            </a:r>
            <a:r>
              <a:rPr lang="es-MX" sz="1200" dirty="0">
                <a:ea typeface="+mn-lt"/>
                <a:cs typeface="+mn-lt"/>
              </a:rPr>
              <a:t>; ya que </a:t>
            </a:r>
            <a:r>
              <a:rPr lang="es-MX" sz="1200" dirty="0" err="1">
                <a:ea typeface="+mn-lt"/>
                <a:cs typeface="+mn-lt"/>
              </a:rPr>
              <a:t>RandomForest</a:t>
            </a:r>
            <a:r>
              <a:rPr lang="es-MX" sz="1200" dirty="0">
                <a:ea typeface="+mn-lt"/>
                <a:cs typeface="+mn-lt"/>
              </a:rPr>
              <a:t> implementa más de un algoritmo (árbol) </a:t>
            </a:r>
            <a:r>
              <a:rPr lang="es-MX" sz="1200" dirty="0" err="1">
                <a:ea typeface="+mn-lt"/>
                <a:cs typeface="+mn-lt"/>
              </a:rPr>
              <a:t>ensimultáneo</a:t>
            </a:r>
            <a:r>
              <a:rPr lang="es-MX" sz="1200" dirty="0">
                <a:ea typeface="+mn-lt"/>
                <a:cs typeface="+mn-lt"/>
              </a:rPr>
              <a:t>, lo cual lo vuelve más preciso y resistente al </a:t>
            </a:r>
            <a:r>
              <a:rPr lang="es-MX" sz="1200" dirty="0" err="1">
                <a:ea typeface="+mn-lt"/>
                <a:cs typeface="+mn-lt"/>
              </a:rPr>
              <a:t>overfitting</a:t>
            </a:r>
            <a:r>
              <a:rPr lang="es-MX" sz="1200" dirty="0">
                <a:ea typeface="+mn-lt"/>
                <a:cs typeface="+mn-lt"/>
              </a:rPr>
              <a:t>.</a:t>
            </a:r>
            <a:endParaRPr lang="es-MX" dirty="0">
              <a:ea typeface="+mn-lt"/>
              <a:cs typeface="+mn-lt"/>
            </a:endParaRPr>
          </a:p>
          <a:p>
            <a:br>
              <a:rPr lang="en-US" dirty="0"/>
            </a:br>
            <a:endParaRPr lang="en-US">
              <a:cs typeface="Calibri"/>
            </a:endParaRPr>
          </a:p>
          <a:p>
            <a:endParaRPr lang="es-MX" sz="1200" dirty="0">
              <a:cs typeface="Calibri"/>
            </a:endParaRPr>
          </a:p>
          <a:p>
            <a:endParaRPr lang="es-MX" sz="1200" dirty="0">
              <a:cs typeface="Calibri"/>
            </a:endParaRPr>
          </a:p>
        </p:txBody>
      </p:sp>
      <p:sp>
        <p:nvSpPr>
          <p:cNvPr id="8" name="CuadroTexto 7">
            <a:extLst>
              <a:ext uri="{FF2B5EF4-FFF2-40B4-BE49-F238E27FC236}">
                <a16:creationId xmlns:a16="http://schemas.microsoft.com/office/drawing/2014/main" id="{2C98E9E9-24D3-EAC5-A8A1-27C54575CDA6}"/>
              </a:ext>
            </a:extLst>
          </p:cNvPr>
          <p:cNvSpPr txBox="1"/>
          <p:nvPr/>
        </p:nvSpPr>
        <p:spPr>
          <a:xfrm>
            <a:off x="4891896" y="2574816"/>
            <a:ext cx="277905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sz="1200" dirty="0">
              <a:cs typeface="Calibri"/>
            </a:endParaRPr>
          </a:p>
        </p:txBody>
      </p:sp>
    </p:spTree>
    <p:extLst>
      <p:ext uri="{BB962C8B-B14F-4D97-AF65-F5344CB8AC3E}">
        <p14:creationId xmlns:p14="http://schemas.microsoft.com/office/powerpoint/2010/main" val="3749107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3216" y="374726"/>
            <a:ext cx="6774384" cy="505908"/>
          </a:xfrm>
          <a:prstGeom prst="rect">
            <a:avLst/>
          </a:prstGeom>
        </p:spPr>
        <p:txBody>
          <a:bodyPr vert="horz" wrap="square" lIns="0" tIns="13335" rIns="0" bIns="0" rtlCol="0" anchor="t">
            <a:spAutoFit/>
          </a:bodyPr>
          <a:lstStyle/>
          <a:p>
            <a:pPr marL="12700">
              <a:lnSpc>
                <a:spcPct val="100000"/>
              </a:lnSpc>
              <a:spcBef>
                <a:spcPts val="105"/>
              </a:spcBef>
            </a:pPr>
            <a:r>
              <a:rPr lang="es-AR" spc="-10" dirty="0">
                <a:solidFill>
                  <a:srgbClr val="1B4586"/>
                </a:solidFill>
              </a:rPr>
              <a:t>CONCLUSIONES</a:t>
            </a:r>
            <a:endParaRPr lang="es-AR" spc="-45" dirty="0">
              <a:solidFill>
                <a:srgbClr val="1B4586"/>
              </a:solidFill>
            </a:endParaRP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
        <p:nvSpPr>
          <p:cNvPr id="2" name="CuadroTexto 1">
            <a:extLst>
              <a:ext uri="{FF2B5EF4-FFF2-40B4-BE49-F238E27FC236}">
                <a16:creationId xmlns:a16="http://schemas.microsoft.com/office/drawing/2014/main" id="{C1E5A169-1176-2BF5-4F60-02F59E09B317}"/>
              </a:ext>
            </a:extLst>
          </p:cNvPr>
          <p:cNvSpPr txBox="1"/>
          <p:nvPr/>
        </p:nvSpPr>
        <p:spPr>
          <a:xfrm>
            <a:off x="620079" y="1593872"/>
            <a:ext cx="8065865" cy="3970318"/>
          </a:xfrm>
          <a:prstGeom prst="rect">
            <a:avLst/>
          </a:prstGeom>
          <a:noFill/>
        </p:spPr>
        <p:txBody>
          <a:bodyPr wrap="square" lIns="91440" tIns="45720" rIns="91440" bIns="45720" rtlCol="0" anchor="t">
            <a:spAutoFit/>
          </a:bodyPr>
          <a:lstStyle/>
          <a:p>
            <a:r>
              <a:rPr lang="en-US" sz="1200" dirty="0">
                <a:ea typeface="+mn-lt"/>
                <a:cs typeface="+mn-lt"/>
              </a:rPr>
              <a:t>Los </a:t>
            </a:r>
            <a:r>
              <a:rPr lang="en-US" sz="1200" dirty="0" err="1">
                <a:ea typeface="+mn-lt"/>
                <a:cs typeface="+mn-lt"/>
              </a:rPr>
              <a:t>resultados</a:t>
            </a:r>
            <a:r>
              <a:rPr lang="en-US" sz="1200" dirty="0">
                <a:ea typeface="+mn-lt"/>
                <a:cs typeface="+mn-lt"/>
              </a:rPr>
              <a:t> del </a:t>
            </a:r>
            <a:r>
              <a:rPr lang="en-US" sz="1200" dirty="0" err="1">
                <a:ea typeface="+mn-lt"/>
                <a:cs typeface="+mn-lt"/>
              </a:rPr>
              <a:t>modelo</a:t>
            </a:r>
            <a:r>
              <a:rPr lang="en-US" sz="1200" dirty="0">
                <a:ea typeface="+mn-lt"/>
                <a:cs typeface="+mn-lt"/>
              </a:rPr>
              <a:t> </a:t>
            </a:r>
            <a:r>
              <a:rPr lang="en-US" sz="1200" dirty="0" err="1">
                <a:ea typeface="+mn-lt"/>
                <a:cs typeface="+mn-lt"/>
              </a:rPr>
              <a:t>muestran</a:t>
            </a:r>
            <a:r>
              <a:rPr lang="en-US" sz="1200" dirty="0">
                <a:ea typeface="+mn-lt"/>
                <a:cs typeface="+mn-lt"/>
              </a:rPr>
              <a:t> que </a:t>
            </a:r>
            <a:r>
              <a:rPr lang="en-US" sz="1200" dirty="0" err="1">
                <a:ea typeface="+mn-lt"/>
                <a:cs typeface="+mn-lt"/>
              </a:rPr>
              <a:t>el</a:t>
            </a:r>
            <a:r>
              <a:rPr lang="en-US" sz="1200" dirty="0">
                <a:ea typeface="+mn-lt"/>
                <a:cs typeface="+mn-lt"/>
              </a:rPr>
              <a:t> </a:t>
            </a:r>
            <a:r>
              <a:rPr lang="en-US" sz="1200" dirty="0" err="1">
                <a:ea typeface="+mn-lt"/>
                <a:cs typeface="+mn-lt"/>
              </a:rPr>
              <a:t>modelo</a:t>
            </a:r>
            <a:r>
              <a:rPr lang="en-US" sz="1200" dirty="0">
                <a:ea typeface="+mn-lt"/>
                <a:cs typeface="+mn-lt"/>
              </a:rPr>
              <a:t> </a:t>
            </a:r>
            <a:r>
              <a:rPr lang="en-US" sz="1200" dirty="0" err="1">
                <a:ea typeface="+mn-lt"/>
                <a:cs typeface="+mn-lt"/>
              </a:rPr>
              <a:t>tiene</a:t>
            </a:r>
            <a:r>
              <a:rPr lang="en-US" sz="1200" dirty="0">
                <a:ea typeface="+mn-lt"/>
                <a:cs typeface="+mn-lt"/>
              </a:rPr>
              <a:t> </a:t>
            </a:r>
            <a:r>
              <a:rPr lang="en-US" sz="1200" dirty="0" err="1">
                <a:ea typeface="+mn-lt"/>
                <a:cs typeface="+mn-lt"/>
              </a:rPr>
              <a:t>una</a:t>
            </a:r>
            <a:r>
              <a:rPr lang="en-US" sz="1200" dirty="0">
                <a:ea typeface="+mn-lt"/>
                <a:cs typeface="+mn-lt"/>
              </a:rPr>
              <a:t> </a:t>
            </a:r>
            <a:r>
              <a:rPr lang="en-US" sz="1200" dirty="0" err="1">
                <a:ea typeface="+mn-lt"/>
                <a:cs typeface="+mn-lt"/>
              </a:rPr>
              <a:t>precisión</a:t>
            </a:r>
            <a:r>
              <a:rPr lang="en-US" sz="1200" dirty="0">
                <a:ea typeface="+mn-lt"/>
                <a:cs typeface="+mn-lt"/>
              </a:rPr>
              <a:t> y un recall </a:t>
            </a:r>
            <a:r>
              <a:rPr lang="en-US" sz="1200" dirty="0" err="1">
                <a:ea typeface="+mn-lt"/>
                <a:cs typeface="+mn-lt"/>
              </a:rPr>
              <a:t>bastante</a:t>
            </a:r>
            <a:r>
              <a:rPr lang="en-US" sz="1200" dirty="0">
                <a:ea typeface="+mn-lt"/>
                <a:cs typeface="+mn-lt"/>
              </a:rPr>
              <a:t> altos. A </a:t>
            </a:r>
            <a:r>
              <a:rPr lang="en-US" sz="1200" dirty="0" err="1">
                <a:ea typeface="+mn-lt"/>
                <a:cs typeface="+mn-lt"/>
              </a:rPr>
              <a:t>continuación</a:t>
            </a:r>
            <a:r>
              <a:rPr lang="en-US" sz="1200" dirty="0">
                <a:ea typeface="+mn-lt"/>
                <a:cs typeface="+mn-lt"/>
              </a:rPr>
              <a:t>, se </a:t>
            </a:r>
            <a:r>
              <a:rPr lang="en-US" sz="1200" dirty="0" err="1">
                <a:ea typeface="+mn-lt"/>
                <a:cs typeface="+mn-lt"/>
              </a:rPr>
              <a:t>explicarán</a:t>
            </a:r>
            <a:r>
              <a:rPr lang="en-US" sz="1200" dirty="0">
                <a:ea typeface="+mn-lt"/>
                <a:cs typeface="+mn-lt"/>
              </a:rPr>
              <a:t> </a:t>
            </a:r>
            <a:r>
              <a:rPr lang="en-US" sz="1200" dirty="0" err="1">
                <a:ea typeface="+mn-lt"/>
                <a:cs typeface="+mn-lt"/>
              </a:rPr>
              <a:t>cada</a:t>
            </a:r>
            <a:r>
              <a:rPr lang="en-US" sz="1200" dirty="0">
                <a:ea typeface="+mn-lt"/>
                <a:cs typeface="+mn-lt"/>
              </a:rPr>
              <a:t> </a:t>
            </a:r>
            <a:r>
              <a:rPr lang="en-US" sz="1200" dirty="0" err="1">
                <a:ea typeface="+mn-lt"/>
                <a:cs typeface="+mn-lt"/>
              </a:rPr>
              <a:t>una</a:t>
            </a:r>
            <a:r>
              <a:rPr lang="en-US" sz="1200" dirty="0">
                <a:ea typeface="+mn-lt"/>
                <a:cs typeface="+mn-lt"/>
              </a:rPr>
              <a:t> de las </a:t>
            </a:r>
            <a:r>
              <a:rPr lang="en-US" sz="1200" dirty="0" err="1">
                <a:ea typeface="+mn-lt"/>
                <a:cs typeface="+mn-lt"/>
              </a:rPr>
              <a:t>métricas</a:t>
            </a:r>
            <a:r>
              <a:rPr lang="en-US" sz="1200" dirty="0">
                <a:ea typeface="+mn-lt"/>
                <a:cs typeface="+mn-lt"/>
              </a:rPr>
              <a:t>:</a:t>
            </a:r>
            <a:endParaRPr lang="en-US" sz="1200" dirty="0">
              <a:cs typeface="Calibri"/>
            </a:endParaRPr>
          </a:p>
          <a:p>
            <a:endParaRPr lang="en-US" sz="1200" dirty="0">
              <a:ea typeface="+mn-lt"/>
              <a:cs typeface="+mn-lt"/>
            </a:endParaRPr>
          </a:p>
          <a:p>
            <a:pPr marL="171450" indent="-171450">
              <a:buFont typeface="Arial"/>
              <a:buChar char="•"/>
            </a:pPr>
            <a:r>
              <a:rPr lang="en-US" sz="1200" b="1" dirty="0">
                <a:ea typeface="+mn-lt"/>
                <a:cs typeface="+mn-lt"/>
              </a:rPr>
              <a:t>Precision</a:t>
            </a:r>
            <a:r>
              <a:rPr lang="en-US" sz="1200" dirty="0">
                <a:ea typeface="+mn-lt"/>
                <a:cs typeface="+mn-lt"/>
              </a:rPr>
              <a:t>: La </a:t>
            </a:r>
            <a:r>
              <a:rPr lang="en-US" sz="1200" dirty="0" err="1">
                <a:ea typeface="+mn-lt"/>
                <a:cs typeface="+mn-lt"/>
              </a:rPr>
              <a:t>precisión</a:t>
            </a:r>
            <a:r>
              <a:rPr lang="en-US" sz="1200" dirty="0">
                <a:ea typeface="+mn-lt"/>
                <a:cs typeface="+mn-lt"/>
              </a:rPr>
              <a:t> es la </a:t>
            </a:r>
            <a:r>
              <a:rPr lang="en-US" sz="1200" dirty="0" err="1">
                <a:ea typeface="+mn-lt"/>
                <a:cs typeface="+mn-lt"/>
              </a:rPr>
              <a:t>fracción</a:t>
            </a:r>
            <a:r>
              <a:rPr lang="en-US" sz="1200" dirty="0">
                <a:ea typeface="+mn-lt"/>
                <a:cs typeface="+mn-lt"/>
              </a:rPr>
              <a:t> de </a:t>
            </a:r>
            <a:r>
              <a:rPr lang="en-US" sz="1200" dirty="0" err="1">
                <a:ea typeface="+mn-lt"/>
                <a:cs typeface="+mn-lt"/>
              </a:rPr>
              <a:t>predicciones</a:t>
            </a:r>
            <a:r>
              <a:rPr lang="en-US" sz="1200" dirty="0">
                <a:ea typeface="+mn-lt"/>
                <a:cs typeface="+mn-lt"/>
              </a:rPr>
              <a:t> </a:t>
            </a:r>
            <a:r>
              <a:rPr lang="en-US" sz="1200" dirty="0" err="1">
                <a:ea typeface="+mn-lt"/>
                <a:cs typeface="+mn-lt"/>
              </a:rPr>
              <a:t>positivas</a:t>
            </a:r>
            <a:r>
              <a:rPr lang="en-US" sz="1200" dirty="0">
                <a:ea typeface="+mn-lt"/>
                <a:cs typeface="+mn-lt"/>
              </a:rPr>
              <a:t> que son </a:t>
            </a:r>
            <a:r>
              <a:rPr lang="en-US" sz="1200" dirty="0" err="1">
                <a:ea typeface="+mn-lt"/>
                <a:cs typeface="+mn-lt"/>
              </a:rPr>
              <a:t>correctas</a:t>
            </a:r>
            <a:r>
              <a:rPr lang="en-US" sz="1200" dirty="0">
                <a:ea typeface="+mn-lt"/>
                <a:cs typeface="+mn-lt"/>
              </a:rPr>
              <a:t>. En </a:t>
            </a:r>
            <a:r>
              <a:rPr lang="en-US" sz="1200" dirty="0" err="1">
                <a:ea typeface="+mn-lt"/>
                <a:cs typeface="+mn-lt"/>
              </a:rPr>
              <a:t>nuestro</a:t>
            </a:r>
            <a:r>
              <a:rPr lang="en-US" sz="1200" dirty="0">
                <a:ea typeface="+mn-lt"/>
                <a:cs typeface="+mn-lt"/>
              </a:rPr>
              <a:t> </a:t>
            </a:r>
            <a:r>
              <a:rPr lang="en-US" sz="1200" dirty="0" err="1">
                <a:ea typeface="+mn-lt"/>
                <a:cs typeface="+mn-lt"/>
              </a:rPr>
              <a:t>caso</a:t>
            </a:r>
            <a:r>
              <a:rPr lang="en-US" sz="1200" dirty="0">
                <a:ea typeface="+mn-lt"/>
                <a:cs typeface="+mn-lt"/>
              </a:rPr>
              <a:t>, la </a:t>
            </a:r>
            <a:r>
              <a:rPr lang="en-US" sz="1200" dirty="0" err="1">
                <a:ea typeface="+mn-lt"/>
                <a:cs typeface="+mn-lt"/>
              </a:rPr>
              <a:t>precisión</a:t>
            </a:r>
            <a:r>
              <a:rPr lang="en-US" sz="1200" dirty="0">
                <a:ea typeface="+mn-lt"/>
                <a:cs typeface="+mn-lt"/>
              </a:rPr>
              <a:t> para las </a:t>
            </a:r>
            <a:r>
              <a:rPr lang="en-US" sz="1200" dirty="0" err="1">
                <a:ea typeface="+mn-lt"/>
                <a:cs typeface="+mn-lt"/>
              </a:rPr>
              <a:t>clases</a:t>
            </a:r>
            <a:r>
              <a:rPr lang="en-US" sz="1200" dirty="0">
                <a:ea typeface="+mn-lt"/>
                <a:cs typeface="+mn-lt"/>
              </a:rPr>
              <a:t> </a:t>
            </a:r>
            <a:r>
              <a:rPr lang="en-US" sz="1200" b="1" dirty="0">
                <a:ea typeface="+mn-lt"/>
                <a:cs typeface="+mn-lt"/>
              </a:rPr>
              <a:t>0, 1 y 2 </a:t>
            </a:r>
            <a:r>
              <a:rPr lang="en-US" sz="1200" dirty="0">
                <a:ea typeface="+mn-lt"/>
                <a:cs typeface="+mn-lt"/>
              </a:rPr>
              <a:t>es de</a:t>
            </a:r>
            <a:r>
              <a:rPr lang="en-US" sz="1200" b="1" dirty="0">
                <a:ea typeface="+mn-lt"/>
                <a:cs typeface="+mn-lt"/>
              </a:rPr>
              <a:t> 0.84, 0.86 y 0.99</a:t>
            </a:r>
            <a:r>
              <a:rPr lang="en-US" sz="1200" dirty="0">
                <a:ea typeface="+mn-lt"/>
                <a:cs typeface="+mn-lt"/>
              </a:rPr>
              <a:t> </a:t>
            </a:r>
            <a:r>
              <a:rPr lang="en-US" sz="1200" dirty="0" err="1">
                <a:ea typeface="+mn-lt"/>
                <a:cs typeface="+mn-lt"/>
              </a:rPr>
              <a:t>respectivamente</a:t>
            </a:r>
            <a:r>
              <a:rPr lang="en-US" sz="1200" dirty="0">
                <a:ea typeface="+mn-lt"/>
                <a:cs typeface="+mn-lt"/>
              </a:rPr>
              <a:t>. Esto </a:t>
            </a:r>
            <a:r>
              <a:rPr lang="en-US" sz="1200" dirty="0" err="1">
                <a:ea typeface="+mn-lt"/>
                <a:cs typeface="+mn-lt"/>
              </a:rPr>
              <a:t>significa</a:t>
            </a:r>
            <a:r>
              <a:rPr lang="en-US" sz="1200" dirty="0">
                <a:ea typeface="+mn-lt"/>
                <a:cs typeface="+mn-lt"/>
              </a:rPr>
              <a:t> que </a:t>
            </a:r>
            <a:r>
              <a:rPr lang="en-US" sz="1200" dirty="0" err="1">
                <a:ea typeface="+mn-lt"/>
                <a:cs typeface="+mn-lt"/>
              </a:rPr>
              <a:t>el</a:t>
            </a:r>
            <a:r>
              <a:rPr lang="en-US" sz="1200" dirty="0">
                <a:ea typeface="+mn-lt"/>
                <a:cs typeface="+mn-lt"/>
              </a:rPr>
              <a:t> </a:t>
            </a:r>
            <a:r>
              <a:rPr lang="en-US" sz="1200" dirty="0" err="1">
                <a:ea typeface="+mn-lt"/>
                <a:cs typeface="+mn-lt"/>
              </a:rPr>
              <a:t>modelo</a:t>
            </a:r>
            <a:r>
              <a:rPr lang="en-US" sz="1200" dirty="0">
                <a:ea typeface="+mn-lt"/>
                <a:cs typeface="+mn-lt"/>
              </a:rPr>
              <a:t> es </a:t>
            </a:r>
            <a:r>
              <a:rPr lang="en-US" sz="1200" dirty="0" err="1">
                <a:ea typeface="+mn-lt"/>
                <a:cs typeface="+mn-lt"/>
              </a:rPr>
              <a:t>capaz</a:t>
            </a:r>
            <a:r>
              <a:rPr lang="en-US" sz="1200" dirty="0">
                <a:ea typeface="+mn-lt"/>
                <a:cs typeface="+mn-lt"/>
              </a:rPr>
              <a:t> de </a:t>
            </a:r>
            <a:r>
              <a:rPr lang="en-US" sz="1200" dirty="0" err="1">
                <a:ea typeface="+mn-lt"/>
                <a:cs typeface="+mn-lt"/>
              </a:rPr>
              <a:t>predecir</a:t>
            </a:r>
            <a:r>
              <a:rPr lang="en-US" sz="1200" dirty="0">
                <a:ea typeface="+mn-lt"/>
                <a:cs typeface="+mn-lt"/>
              </a:rPr>
              <a:t> </a:t>
            </a:r>
            <a:r>
              <a:rPr lang="en-US" sz="1200" dirty="0" err="1">
                <a:ea typeface="+mn-lt"/>
                <a:cs typeface="+mn-lt"/>
              </a:rPr>
              <a:t>correctamente</a:t>
            </a:r>
            <a:r>
              <a:rPr lang="en-US" sz="1200" dirty="0">
                <a:ea typeface="+mn-lt"/>
                <a:cs typeface="+mn-lt"/>
              </a:rPr>
              <a:t> </a:t>
            </a:r>
            <a:r>
              <a:rPr lang="en-US" sz="1200" dirty="0" err="1">
                <a:ea typeface="+mn-lt"/>
                <a:cs typeface="+mn-lt"/>
              </a:rPr>
              <a:t>el</a:t>
            </a:r>
            <a:r>
              <a:rPr lang="en-US" sz="1200" dirty="0">
                <a:ea typeface="+mn-lt"/>
                <a:cs typeface="+mn-lt"/>
              </a:rPr>
              <a:t> 84% de  </a:t>
            </a:r>
            <a:r>
              <a:rPr lang="en-US" sz="1200" dirty="0" err="1">
                <a:ea typeface="+mn-lt"/>
                <a:cs typeface="+mn-lt"/>
              </a:rPr>
              <a:t>los</a:t>
            </a:r>
            <a:r>
              <a:rPr lang="en-US" sz="1200" dirty="0">
                <a:ea typeface="+mn-lt"/>
                <a:cs typeface="+mn-lt"/>
              </a:rPr>
              <a:t> </a:t>
            </a:r>
            <a:r>
              <a:rPr lang="en-US" sz="1200" dirty="0" err="1">
                <a:ea typeface="+mn-lt"/>
                <a:cs typeface="+mn-lt"/>
              </a:rPr>
              <a:t>clientes</a:t>
            </a:r>
            <a:r>
              <a:rPr lang="en-US" sz="1200" dirty="0">
                <a:ea typeface="+mn-lt"/>
                <a:cs typeface="+mn-lt"/>
              </a:rPr>
              <a:t> que no </a:t>
            </a:r>
            <a:r>
              <a:rPr lang="en-US" sz="1200" dirty="0" err="1">
                <a:ea typeface="+mn-lt"/>
                <a:cs typeface="+mn-lt"/>
              </a:rPr>
              <a:t>tomaron</a:t>
            </a:r>
            <a:r>
              <a:rPr lang="en-US" sz="1200" dirty="0">
                <a:ea typeface="+mn-lt"/>
                <a:cs typeface="+mn-lt"/>
              </a:rPr>
              <a:t> </a:t>
            </a:r>
            <a:r>
              <a:rPr lang="en-US" sz="1200" dirty="0" err="1">
                <a:ea typeface="+mn-lt"/>
                <a:cs typeface="+mn-lt"/>
              </a:rPr>
              <a:t>préstamos</a:t>
            </a:r>
            <a:r>
              <a:rPr lang="en-US" sz="1200" dirty="0">
                <a:ea typeface="+mn-lt"/>
                <a:cs typeface="+mn-lt"/>
              </a:rPr>
              <a:t>, </a:t>
            </a:r>
            <a:r>
              <a:rPr lang="en-US" sz="1200" dirty="0" err="1">
                <a:ea typeface="+mn-lt"/>
                <a:cs typeface="+mn-lt"/>
              </a:rPr>
              <a:t>el</a:t>
            </a:r>
            <a:r>
              <a:rPr lang="en-US" sz="1200" dirty="0">
                <a:ea typeface="+mn-lt"/>
                <a:cs typeface="+mn-lt"/>
              </a:rPr>
              <a:t> 86% de </a:t>
            </a:r>
            <a:r>
              <a:rPr lang="en-US" sz="1200" dirty="0" err="1">
                <a:ea typeface="+mn-lt"/>
                <a:cs typeface="+mn-lt"/>
              </a:rPr>
              <a:t>los</a:t>
            </a:r>
            <a:r>
              <a:rPr lang="en-US" sz="1200" dirty="0">
                <a:ea typeface="+mn-lt"/>
                <a:cs typeface="+mn-lt"/>
              </a:rPr>
              <a:t> buenos </a:t>
            </a:r>
            <a:r>
              <a:rPr lang="en-US" sz="1200" dirty="0" err="1">
                <a:ea typeface="+mn-lt"/>
                <a:cs typeface="+mn-lt"/>
              </a:rPr>
              <a:t>pagadores</a:t>
            </a:r>
            <a:r>
              <a:rPr lang="en-US" sz="1200" dirty="0">
                <a:ea typeface="+mn-lt"/>
                <a:cs typeface="+mn-lt"/>
              </a:rPr>
              <a:t> y </a:t>
            </a:r>
            <a:r>
              <a:rPr lang="en-US" sz="1200" dirty="0" err="1">
                <a:ea typeface="+mn-lt"/>
                <a:cs typeface="+mn-lt"/>
              </a:rPr>
              <a:t>el</a:t>
            </a:r>
            <a:r>
              <a:rPr lang="en-US" sz="1200" dirty="0">
                <a:ea typeface="+mn-lt"/>
                <a:cs typeface="+mn-lt"/>
              </a:rPr>
              <a:t> 99% de </a:t>
            </a:r>
            <a:r>
              <a:rPr lang="en-US" sz="1200" dirty="0" err="1">
                <a:ea typeface="+mn-lt"/>
                <a:cs typeface="+mn-lt"/>
              </a:rPr>
              <a:t>los</a:t>
            </a:r>
            <a:r>
              <a:rPr lang="en-US" sz="1200" dirty="0">
                <a:ea typeface="+mn-lt"/>
                <a:cs typeface="+mn-lt"/>
              </a:rPr>
              <a:t> </a:t>
            </a:r>
            <a:r>
              <a:rPr lang="en-US" sz="1200" dirty="0" err="1">
                <a:ea typeface="+mn-lt"/>
                <a:cs typeface="+mn-lt"/>
              </a:rPr>
              <a:t>malos</a:t>
            </a:r>
            <a:r>
              <a:rPr lang="en-US" sz="1200" dirty="0">
                <a:ea typeface="+mn-lt"/>
                <a:cs typeface="+mn-lt"/>
              </a:rPr>
              <a:t> </a:t>
            </a:r>
            <a:r>
              <a:rPr lang="en-US" sz="1200" dirty="0" err="1">
                <a:ea typeface="+mn-lt"/>
                <a:cs typeface="+mn-lt"/>
              </a:rPr>
              <a:t>pagadores</a:t>
            </a:r>
            <a:r>
              <a:rPr lang="en-US" sz="1200" dirty="0">
                <a:ea typeface="+mn-lt"/>
                <a:cs typeface="+mn-lt"/>
              </a:rPr>
              <a:t>.</a:t>
            </a:r>
            <a:endParaRPr lang="en-US" sz="1200" dirty="0">
              <a:cs typeface="Calibri"/>
            </a:endParaRPr>
          </a:p>
          <a:p>
            <a:endParaRPr lang="en-US" sz="1200" b="1" dirty="0">
              <a:ea typeface="+mn-lt"/>
              <a:cs typeface="+mn-lt"/>
            </a:endParaRPr>
          </a:p>
          <a:p>
            <a:pPr marL="171450" indent="-171450">
              <a:buFont typeface="Arial"/>
              <a:buChar char="•"/>
            </a:pPr>
            <a:r>
              <a:rPr lang="en-US" sz="1200" b="1" dirty="0">
                <a:ea typeface="+mn-lt"/>
                <a:cs typeface="+mn-lt"/>
              </a:rPr>
              <a:t>Recall</a:t>
            </a:r>
            <a:r>
              <a:rPr lang="en-US" sz="1200" dirty="0">
                <a:ea typeface="+mn-lt"/>
                <a:cs typeface="+mn-lt"/>
              </a:rPr>
              <a:t>: El recall es la </a:t>
            </a:r>
            <a:r>
              <a:rPr lang="en-US" sz="1200" dirty="0" err="1">
                <a:ea typeface="+mn-lt"/>
                <a:cs typeface="+mn-lt"/>
              </a:rPr>
              <a:t>fracción</a:t>
            </a:r>
            <a:r>
              <a:rPr lang="en-US" sz="1200" dirty="0">
                <a:ea typeface="+mn-lt"/>
                <a:cs typeface="+mn-lt"/>
              </a:rPr>
              <a:t> de </a:t>
            </a:r>
            <a:r>
              <a:rPr lang="en-US" sz="1200" dirty="0" err="1">
                <a:ea typeface="+mn-lt"/>
                <a:cs typeface="+mn-lt"/>
              </a:rPr>
              <a:t>verdaderos</a:t>
            </a:r>
            <a:r>
              <a:rPr lang="en-US" sz="1200" dirty="0">
                <a:ea typeface="+mn-lt"/>
                <a:cs typeface="+mn-lt"/>
              </a:rPr>
              <a:t> </a:t>
            </a:r>
            <a:r>
              <a:rPr lang="en-US" sz="1200" dirty="0" err="1">
                <a:ea typeface="+mn-lt"/>
                <a:cs typeface="+mn-lt"/>
              </a:rPr>
              <a:t>positivos</a:t>
            </a:r>
            <a:r>
              <a:rPr lang="en-US" sz="1200" dirty="0">
                <a:ea typeface="+mn-lt"/>
                <a:cs typeface="+mn-lt"/>
              </a:rPr>
              <a:t> que son </a:t>
            </a:r>
            <a:r>
              <a:rPr lang="en-US" sz="1200" dirty="0" err="1">
                <a:ea typeface="+mn-lt"/>
                <a:cs typeface="+mn-lt"/>
              </a:rPr>
              <a:t>detectados</a:t>
            </a:r>
            <a:r>
              <a:rPr lang="en-US" sz="1200" dirty="0">
                <a:ea typeface="+mn-lt"/>
                <a:cs typeface="+mn-lt"/>
              </a:rPr>
              <a:t> </a:t>
            </a:r>
            <a:r>
              <a:rPr lang="en-US" sz="1200" dirty="0" err="1">
                <a:ea typeface="+mn-lt"/>
                <a:cs typeface="+mn-lt"/>
              </a:rPr>
              <a:t>por</a:t>
            </a:r>
            <a:r>
              <a:rPr lang="en-US" sz="1200" dirty="0">
                <a:ea typeface="+mn-lt"/>
                <a:cs typeface="+mn-lt"/>
              </a:rPr>
              <a:t> </a:t>
            </a:r>
            <a:r>
              <a:rPr lang="en-US" sz="1200" dirty="0" err="1">
                <a:ea typeface="+mn-lt"/>
                <a:cs typeface="+mn-lt"/>
              </a:rPr>
              <a:t>el</a:t>
            </a:r>
            <a:r>
              <a:rPr lang="en-US" sz="1200" dirty="0">
                <a:ea typeface="+mn-lt"/>
                <a:cs typeface="+mn-lt"/>
              </a:rPr>
              <a:t> </a:t>
            </a:r>
            <a:r>
              <a:rPr lang="en-US" sz="1200" dirty="0" err="1">
                <a:ea typeface="+mn-lt"/>
                <a:cs typeface="+mn-lt"/>
              </a:rPr>
              <a:t>modelo</a:t>
            </a:r>
            <a:r>
              <a:rPr lang="en-US" sz="1200" dirty="0">
                <a:ea typeface="+mn-lt"/>
                <a:cs typeface="+mn-lt"/>
              </a:rPr>
              <a:t>. En </a:t>
            </a:r>
            <a:r>
              <a:rPr lang="en-US" sz="1200" dirty="0" err="1">
                <a:ea typeface="+mn-lt"/>
                <a:cs typeface="+mn-lt"/>
              </a:rPr>
              <a:t>este</a:t>
            </a:r>
            <a:r>
              <a:rPr lang="en-US" sz="1200" dirty="0">
                <a:ea typeface="+mn-lt"/>
                <a:cs typeface="+mn-lt"/>
              </a:rPr>
              <a:t> </a:t>
            </a:r>
            <a:r>
              <a:rPr lang="en-US" sz="1200" dirty="0" err="1">
                <a:ea typeface="+mn-lt"/>
                <a:cs typeface="+mn-lt"/>
              </a:rPr>
              <a:t>caso</a:t>
            </a:r>
            <a:r>
              <a:rPr lang="en-US" sz="1200" dirty="0">
                <a:ea typeface="+mn-lt"/>
                <a:cs typeface="+mn-lt"/>
              </a:rPr>
              <a:t>, </a:t>
            </a:r>
            <a:r>
              <a:rPr lang="en-US" sz="1200" dirty="0" err="1">
                <a:ea typeface="+mn-lt"/>
                <a:cs typeface="+mn-lt"/>
              </a:rPr>
              <a:t>el</a:t>
            </a:r>
            <a:r>
              <a:rPr lang="en-US" sz="1200" dirty="0">
                <a:ea typeface="+mn-lt"/>
                <a:cs typeface="+mn-lt"/>
              </a:rPr>
              <a:t> recall para las </a:t>
            </a:r>
            <a:r>
              <a:rPr lang="en-US" sz="1200" dirty="0" err="1">
                <a:ea typeface="+mn-lt"/>
                <a:cs typeface="+mn-lt"/>
              </a:rPr>
              <a:t>clases</a:t>
            </a:r>
            <a:r>
              <a:rPr lang="en-US" sz="1200" dirty="0">
                <a:ea typeface="+mn-lt"/>
                <a:cs typeface="+mn-lt"/>
              </a:rPr>
              <a:t> </a:t>
            </a:r>
            <a:r>
              <a:rPr lang="en-US" sz="1200" b="1" dirty="0">
                <a:ea typeface="+mn-lt"/>
                <a:cs typeface="+mn-lt"/>
              </a:rPr>
              <a:t>0, 1 y 2 </a:t>
            </a:r>
            <a:r>
              <a:rPr lang="en-US" sz="1200" dirty="0">
                <a:ea typeface="+mn-lt"/>
                <a:cs typeface="+mn-lt"/>
              </a:rPr>
              <a:t>es de</a:t>
            </a:r>
            <a:r>
              <a:rPr lang="en-US" sz="1200" b="1" dirty="0">
                <a:ea typeface="+mn-lt"/>
                <a:cs typeface="+mn-lt"/>
              </a:rPr>
              <a:t> 0.86, 0.83 y 1.00</a:t>
            </a:r>
            <a:r>
              <a:rPr lang="en-US" sz="1200" dirty="0">
                <a:ea typeface="+mn-lt"/>
                <a:cs typeface="+mn-lt"/>
              </a:rPr>
              <a:t> </a:t>
            </a:r>
            <a:r>
              <a:rPr lang="en-US" sz="1200" dirty="0" err="1">
                <a:ea typeface="+mn-lt"/>
                <a:cs typeface="+mn-lt"/>
              </a:rPr>
              <a:t>respectivamente</a:t>
            </a:r>
            <a:r>
              <a:rPr lang="en-US" sz="1200" dirty="0">
                <a:ea typeface="+mn-lt"/>
                <a:cs typeface="+mn-lt"/>
              </a:rPr>
              <a:t>. Esto </a:t>
            </a:r>
            <a:r>
              <a:rPr lang="en-US" sz="1200" dirty="0" err="1">
                <a:ea typeface="+mn-lt"/>
                <a:cs typeface="+mn-lt"/>
              </a:rPr>
              <a:t>significa</a:t>
            </a:r>
            <a:r>
              <a:rPr lang="en-US" sz="1200" dirty="0">
                <a:ea typeface="+mn-lt"/>
                <a:cs typeface="+mn-lt"/>
              </a:rPr>
              <a:t> que </a:t>
            </a:r>
            <a:r>
              <a:rPr lang="en-US" sz="1200" dirty="0" err="1">
                <a:ea typeface="+mn-lt"/>
                <a:cs typeface="+mn-lt"/>
              </a:rPr>
              <a:t>el</a:t>
            </a:r>
            <a:r>
              <a:rPr lang="en-US" sz="1200" dirty="0">
                <a:ea typeface="+mn-lt"/>
                <a:cs typeface="+mn-lt"/>
              </a:rPr>
              <a:t> </a:t>
            </a:r>
            <a:r>
              <a:rPr lang="en-US" sz="1200" dirty="0" err="1">
                <a:ea typeface="+mn-lt"/>
                <a:cs typeface="+mn-lt"/>
              </a:rPr>
              <a:t>modelo</a:t>
            </a:r>
            <a:r>
              <a:rPr lang="en-US" sz="1200" dirty="0">
                <a:ea typeface="+mn-lt"/>
                <a:cs typeface="+mn-lt"/>
              </a:rPr>
              <a:t> es </a:t>
            </a:r>
            <a:r>
              <a:rPr lang="en-US" sz="1200" dirty="0" err="1">
                <a:ea typeface="+mn-lt"/>
                <a:cs typeface="+mn-lt"/>
              </a:rPr>
              <a:t>capaz</a:t>
            </a:r>
            <a:r>
              <a:rPr lang="en-US" sz="1200" dirty="0">
                <a:ea typeface="+mn-lt"/>
                <a:cs typeface="+mn-lt"/>
              </a:rPr>
              <a:t> de </a:t>
            </a:r>
            <a:r>
              <a:rPr lang="en-US" sz="1200" dirty="0" err="1">
                <a:ea typeface="+mn-lt"/>
                <a:cs typeface="+mn-lt"/>
              </a:rPr>
              <a:t>detectar</a:t>
            </a:r>
            <a:r>
              <a:rPr lang="en-US" sz="1200" dirty="0">
                <a:ea typeface="+mn-lt"/>
                <a:cs typeface="+mn-lt"/>
              </a:rPr>
              <a:t> </a:t>
            </a:r>
            <a:r>
              <a:rPr lang="en-US" sz="1200" dirty="0" err="1">
                <a:ea typeface="+mn-lt"/>
                <a:cs typeface="+mn-lt"/>
              </a:rPr>
              <a:t>el</a:t>
            </a:r>
            <a:r>
              <a:rPr lang="en-US" sz="1200" dirty="0">
                <a:ea typeface="+mn-lt"/>
                <a:cs typeface="+mn-lt"/>
              </a:rPr>
              <a:t> 86% de </a:t>
            </a:r>
            <a:r>
              <a:rPr lang="en-US" sz="1200" dirty="0" err="1">
                <a:ea typeface="+mn-lt"/>
                <a:cs typeface="+mn-lt"/>
              </a:rPr>
              <a:t>los</a:t>
            </a:r>
            <a:r>
              <a:rPr lang="en-US" sz="1200" dirty="0">
                <a:ea typeface="+mn-lt"/>
                <a:cs typeface="+mn-lt"/>
              </a:rPr>
              <a:t> </a:t>
            </a:r>
            <a:r>
              <a:rPr lang="en-US" sz="1200" dirty="0" err="1">
                <a:ea typeface="+mn-lt"/>
                <a:cs typeface="+mn-lt"/>
              </a:rPr>
              <a:t>clientes</a:t>
            </a:r>
            <a:r>
              <a:rPr lang="en-US" sz="1200" dirty="0">
                <a:ea typeface="+mn-lt"/>
                <a:cs typeface="+mn-lt"/>
              </a:rPr>
              <a:t> que no </a:t>
            </a:r>
            <a:r>
              <a:rPr lang="en-US" sz="1200" dirty="0" err="1">
                <a:ea typeface="+mn-lt"/>
                <a:cs typeface="+mn-lt"/>
              </a:rPr>
              <a:t>tomaron</a:t>
            </a:r>
            <a:r>
              <a:rPr lang="en-US" sz="1200" dirty="0">
                <a:ea typeface="+mn-lt"/>
                <a:cs typeface="+mn-lt"/>
              </a:rPr>
              <a:t> </a:t>
            </a:r>
            <a:r>
              <a:rPr lang="en-US" sz="1200" dirty="0" err="1">
                <a:ea typeface="+mn-lt"/>
                <a:cs typeface="+mn-lt"/>
              </a:rPr>
              <a:t>préstamos</a:t>
            </a:r>
            <a:r>
              <a:rPr lang="en-US" sz="1200" dirty="0">
                <a:ea typeface="+mn-lt"/>
                <a:cs typeface="+mn-lt"/>
              </a:rPr>
              <a:t>, </a:t>
            </a:r>
            <a:r>
              <a:rPr lang="en-US" sz="1200" dirty="0" err="1">
                <a:ea typeface="+mn-lt"/>
                <a:cs typeface="+mn-lt"/>
              </a:rPr>
              <a:t>el</a:t>
            </a:r>
            <a:r>
              <a:rPr lang="en-US" sz="1200" dirty="0">
                <a:ea typeface="+mn-lt"/>
                <a:cs typeface="+mn-lt"/>
              </a:rPr>
              <a:t> 83% de </a:t>
            </a:r>
            <a:r>
              <a:rPr lang="en-US" sz="1200" dirty="0" err="1">
                <a:ea typeface="+mn-lt"/>
                <a:cs typeface="+mn-lt"/>
              </a:rPr>
              <a:t>los</a:t>
            </a:r>
            <a:r>
              <a:rPr lang="en-US" sz="1200" dirty="0">
                <a:ea typeface="+mn-lt"/>
                <a:cs typeface="+mn-lt"/>
              </a:rPr>
              <a:t> buenos </a:t>
            </a:r>
            <a:r>
              <a:rPr lang="en-US" sz="1200" dirty="0" err="1">
                <a:ea typeface="+mn-lt"/>
                <a:cs typeface="+mn-lt"/>
              </a:rPr>
              <a:t>pagadores</a:t>
            </a:r>
            <a:r>
              <a:rPr lang="en-US" sz="1200" dirty="0">
                <a:ea typeface="+mn-lt"/>
                <a:cs typeface="+mn-lt"/>
              </a:rPr>
              <a:t> y </a:t>
            </a:r>
            <a:r>
              <a:rPr lang="en-US" sz="1200" dirty="0" err="1">
                <a:ea typeface="+mn-lt"/>
                <a:cs typeface="+mn-lt"/>
              </a:rPr>
              <a:t>el</a:t>
            </a:r>
            <a:r>
              <a:rPr lang="en-US" sz="1200" dirty="0">
                <a:ea typeface="+mn-lt"/>
                <a:cs typeface="+mn-lt"/>
              </a:rPr>
              <a:t> 100% de </a:t>
            </a:r>
            <a:r>
              <a:rPr lang="en-US" sz="1200" dirty="0" err="1">
                <a:ea typeface="+mn-lt"/>
                <a:cs typeface="+mn-lt"/>
              </a:rPr>
              <a:t>los</a:t>
            </a:r>
            <a:r>
              <a:rPr lang="en-US" sz="1200" dirty="0">
                <a:ea typeface="+mn-lt"/>
                <a:cs typeface="+mn-lt"/>
              </a:rPr>
              <a:t> </a:t>
            </a:r>
            <a:r>
              <a:rPr lang="en-US" sz="1200" dirty="0" err="1">
                <a:ea typeface="+mn-lt"/>
                <a:cs typeface="+mn-lt"/>
              </a:rPr>
              <a:t>malos</a:t>
            </a:r>
            <a:r>
              <a:rPr lang="en-US" sz="1200" dirty="0">
                <a:ea typeface="+mn-lt"/>
                <a:cs typeface="+mn-lt"/>
              </a:rPr>
              <a:t> </a:t>
            </a:r>
            <a:r>
              <a:rPr lang="en-US" sz="1200" dirty="0" err="1">
                <a:ea typeface="+mn-lt"/>
                <a:cs typeface="+mn-lt"/>
              </a:rPr>
              <a:t>pagadores</a:t>
            </a:r>
            <a:r>
              <a:rPr lang="en-US" sz="1200" dirty="0">
                <a:ea typeface="+mn-lt"/>
                <a:cs typeface="+mn-lt"/>
              </a:rPr>
              <a:t>.</a:t>
            </a:r>
            <a:endParaRPr lang="en-US" sz="1200" dirty="0">
              <a:cs typeface="Calibri"/>
            </a:endParaRPr>
          </a:p>
          <a:p>
            <a:endParaRPr lang="en-US" sz="1200" b="1" dirty="0">
              <a:ea typeface="+mn-lt"/>
              <a:cs typeface="+mn-lt"/>
            </a:endParaRPr>
          </a:p>
          <a:p>
            <a:pPr marL="171450" indent="-171450">
              <a:buFont typeface="Arial"/>
              <a:buChar char="•"/>
            </a:pPr>
            <a:r>
              <a:rPr lang="en-US" sz="1200" b="1" dirty="0">
                <a:ea typeface="+mn-lt"/>
                <a:cs typeface="+mn-lt"/>
              </a:rPr>
              <a:t>F1score</a:t>
            </a:r>
            <a:r>
              <a:rPr lang="en-US" sz="1200" dirty="0">
                <a:ea typeface="+mn-lt"/>
                <a:cs typeface="+mn-lt"/>
              </a:rPr>
              <a:t>: El f1score es </a:t>
            </a:r>
            <a:r>
              <a:rPr lang="en-US" sz="1200" dirty="0" err="1">
                <a:ea typeface="+mn-lt"/>
                <a:cs typeface="+mn-lt"/>
              </a:rPr>
              <a:t>una</a:t>
            </a:r>
            <a:r>
              <a:rPr lang="en-US" sz="1200" dirty="0">
                <a:ea typeface="+mn-lt"/>
                <a:cs typeface="+mn-lt"/>
              </a:rPr>
              <a:t> </a:t>
            </a:r>
            <a:r>
              <a:rPr lang="en-US" sz="1200" dirty="0" err="1">
                <a:ea typeface="+mn-lt"/>
                <a:cs typeface="+mn-lt"/>
              </a:rPr>
              <a:t>métrica</a:t>
            </a:r>
            <a:r>
              <a:rPr lang="en-US" sz="1200" dirty="0">
                <a:ea typeface="+mn-lt"/>
                <a:cs typeface="+mn-lt"/>
              </a:rPr>
              <a:t> que </a:t>
            </a:r>
            <a:r>
              <a:rPr lang="en-US" sz="1200" dirty="0" err="1">
                <a:ea typeface="+mn-lt"/>
                <a:cs typeface="+mn-lt"/>
              </a:rPr>
              <a:t>combina</a:t>
            </a:r>
            <a:r>
              <a:rPr lang="en-US" sz="1200" dirty="0">
                <a:ea typeface="+mn-lt"/>
                <a:cs typeface="+mn-lt"/>
              </a:rPr>
              <a:t> precision y recall y se </a:t>
            </a:r>
            <a:r>
              <a:rPr lang="en-US" sz="1200" dirty="0" err="1">
                <a:ea typeface="+mn-lt"/>
                <a:cs typeface="+mn-lt"/>
              </a:rPr>
              <a:t>calcula</a:t>
            </a:r>
            <a:r>
              <a:rPr lang="en-US" sz="1200" dirty="0">
                <a:ea typeface="+mn-lt"/>
                <a:cs typeface="+mn-lt"/>
              </a:rPr>
              <a:t> </a:t>
            </a:r>
            <a:r>
              <a:rPr lang="en-US" sz="1200" dirty="0" err="1">
                <a:ea typeface="+mn-lt"/>
                <a:cs typeface="+mn-lt"/>
              </a:rPr>
              <a:t>como</a:t>
            </a:r>
            <a:r>
              <a:rPr lang="en-US" sz="1200" dirty="0">
                <a:ea typeface="+mn-lt"/>
                <a:cs typeface="+mn-lt"/>
              </a:rPr>
              <a:t> la media </a:t>
            </a:r>
            <a:r>
              <a:rPr lang="en-US" sz="1200" dirty="0" err="1">
                <a:ea typeface="+mn-lt"/>
                <a:cs typeface="+mn-lt"/>
              </a:rPr>
              <a:t>armónica</a:t>
            </a:r>
            <a:r>
              <a:rPr lang="en-US" sz="1200" dirty="0">
                <a:ea typeface="+mn-lt"/>
                <a:cs typeface="+mn-lt"/>
              </a:rPr>
              <a:t> de ambas. En </a:t>
            </a:r>
            <a:r>
              <a:rPr lang="en-US" sz="1200" dirty="0" err="1">
                <a:ea typeface="+mn-lt"/>
                <a:cs typeface="+mn-lt"/>
              </a:rPr>
              <a:t>nuestro</a:t>
            </a:r>
            <a:r>
              <a:rPr lang="en-US" sz="1200" dirty="0">
                <a:ea typeface="+mn-lt"/>
                <a:cs typeface="+mn-lt"/>
              </a:rPr>
              <a:t> </a:t>
            </a:r>
            <a:r>
              <a:rPr lang="en-US" sz="1200" dirty="0" err="1">
                <a:ea typeface="+mn-lt"/>
                <a:cs typeface="+mn-lt"/>
              </a:rPr>
              <a:t>caso</a:t>
            </a:r>
            <a:r>
              <a:rPr lang="en-US" sz="1200" dirty="0">
                <a:ea typeface="+mn-lt"/>
                <a:cs typeface="+mn-lt"/>
              </a:rPr>
              <a:t>, </a:t>
            </a:r>
            <a:r>
              <a:rPr lang="en-US" sz="1200" dirty="0" err="1">
                <a:ea typeface="+mn-lt"/>
                <a:cs typeface="+mn-lt"/>
              </a:rPr>
              <a:t>el</a:t>
            </a:r>
            <a:r>
              <a:rPr lang="en-US" sz="1200" dirty="0">
                <a:ea typeface="+mn-lt"/>
                <a:cs typeface="+mn-lt"/>
              </a:rPr>
              <a:t> f1 score para las </a:t>
            </a:r>
            <a:r>
              <a:rPr lang="en-US" sz="1200" dirty="0" err="1">
                <a:ea typeface="+mn-lt"/>
                <a:cs typeface="+mn-lt"/>
              </a:rPr>
              <a:t>clases</a:t>
            </a:r>
            <a:r>
              <a:rPr lang="en-US" sz="1200" dirty="0">
                <a:ea typeface="+mn-lt"/>
                <a:cs typeface="+mn-lt"/>
              </a:rPr>
              <a:t> </a:t>
            </a:r>
            <a:r>
              <a:rPr lang="en-US" sz="1200" b="1" dirty="0">
                <a:ea typeface="+mn-lt"/>
                <a:cs typeface="+mn-lt"/>
              </a:rPr>
              <a:t>0, 1 y 2</a:t>
            </a:r>
            <a:r>
              <a:rPr lang="en-US" sz="1200" dirty="0">
                <a:ea typeface="+mn-lt"/>
                <a:cs typeface="+mn-lt"/>
              </a:rPr>
              <a:t> es de </a:t>
            </a:r>
            <a:r>
              <a:rPr lang="en-US" sz="1200" b="1" dirty="0">
                <a:ea typeface="+mn-lt"/>
                <a:cs typeface="+mn-lt"/>
              </a:rPr>
              <a:t>0.85, 0.84 y 0.99</a:t>
            </a:r>
            <a:r>
              <a:rPr lang="en-US" sz="1200" dirty="0">
                <a:ea typeface="+mn-lt"/>
                <a:cs typeface="+mn-lt"/>
              </a:rPr>
              <a:t> </a:t>
            </a:r>
            <a:r>
              <a:rPr lang="en-US" sz="1200" dirty="0" err="1">
                <a:ea typeface="+mn-lt"/>
                <a:cs typeface="+mn-lt"/>
              </a:rPr>
              <a:t>respectivamente</a:t>
            </a:r>
            <a:r>
              <a:rPr lang="en-US" sz="1200" dirty="0">
                <a:ea typeface="+mn-lt"/>
                <a:cs typeface="+mn-lt"/>
              </a:rPr>
              <a:t>. Esto </a:t>
            </a:r>
            <a:r>
              <a:rPr lang="en-US" sz="1200" dirty="0" err="1">
                <a:ea typeface="+mn-lt"/>
                <a:cs typeface="+mn-lt"/>
              </a:rPr>
              <a:t>significa</a:t>
            </a:r>
            <a:r>
              <a:rPr lang="en-US" sz="1200" dirty="0">
                <a:ea typeface="+mn-lt"/>
                <a:cs typeface="+mn-lt"/>
              </a:rPr>
              <a:t> que </a:t>
            </a:r>
            <a:r>
              <a:rPr lang="en-US" sz="1200" dirty="0" err="1">
                <a:ea typeface="+mn-lt"/>
                <a:cs typeface="+mn-lt"/>
              </a:rPr>
              <a:t>el</a:t>
            </a:r>
            <a:r>
              <a:rPr lang="en-US" sz="1200" dirty="0">
                <a:ea typeface="+mn-lt"/>
                <a:cs typeface="+mn-lt"/>
              </a:rPr>
              <a:t> </a:t>
            </a:r>
            <a:r>
              <a:rPr lang="en-US" sz="1200" dirty="0" err="1">
                <a:ea typeface="+mn-lt"/>
                <a:cs typeface="+mn-lt"/>
              </a:rPr>
              <a:t>modelo</a:t>
            </a:r>
            <a:r>
              <a:rPr lang="en-US" sz="1200" dirty="0">
                <a:ea typeface="+mn-lt"/>
                <a:cs typeface="+mn-lt"/>
              </a:rPr>
              <a:t> </a:t>
            </a:r>
            <a:r>
              <a:rPr lang="en-US" sz="1200" dirty="0" err="1">
                <a:ea typeface="+mn-lt"/>
                <a:cs typeface="+mn-lt"/>
              </a:rPr>
              <a:t>tiene</a:t>
            </a:r>
            <a:r>
              <a:rPr lang="en-US" sz="1200" dirty="0">
                <a:ea typeface="+mn-lt"/>
                <a:cs typeface="+mn-lt"/>
              </a:rPr>
              <a:t> </a:t>
            </a:r>
            <a:r>
              <a:rPr lang="en-US" sz="1200" dirty="0" err="1">
                <a:ea typeface="+mn-lt"/>
                <a:cs typeface="+mn-lt"/>
              </a:rPr>
              <a:t>una</a:t>
            </a:r>
            <a:r>
              <a:rPr lang="en-US" sz="1200" dirty="0">
                <a:ea typeface="+mn-lt"/>
                <a:cs typeface="+mn-lt"/>
              </a:rPr>
              <a:t>   </a:t>
            </a:r>
            <a:r>
              <a:rPr lang="en-US" sz="1200" dirty="0" err="1">
                <a:ea typeface="+mn-lt"/>
                <a:cs typeface="+mn-lt"/>
              </a:rPr>
              <a:t>precisión</a:t>
            </a:r>
            <a:r>
              <a:rPr lang="en-US" sz="1200" dirty="0">
                <a:ea typeface="+mn-lt"/>
                <a:cs typeface="+mn-lt"/>
              </a:rPr>
              <a:t> y un recall </a:t>
            </a:r>
            <a:r>
              <a:rPr lang="en-US" sz="1200" dirty="0" err="1">
                <a:ea typeface="+mn-lt"/>
                <a:cs typeface="+mn-lt"/>
              </a:rPr>
              <a:t>bastante</a:t>
            </a:r>
            <a:r>
              <a:rPr lang="en-US" sz="1200" dirty="0">
                <a:ea typeface="+mn-lt"/>
                <a:cs typeface="+mn-lt"/>
              </a:rPr>
              <a:t> </a:t>
            </a:r>
            <a:r>
              <a:rPr lang="en-US" sz="1200" dirty="0" err="1">
                <a:ea typeface="+mn-lt"/>
                <a:cs typeface="+mn-lt"/>
              </a:rPr>
              <a:t>similares</a:t>
            </a:r>
            <a:r>
              <a:rPr lang="en-US" sz="1200" dirty="0">
                <a:ea typeface="+mn-lt"/>
                <a:cs typeface="+mn-lt"/>
              </a:rPr>
              <a:t> para las </a:t>
            </a:r>
            <a:r>
              <a:rPr lang="en-US" sz="1200" dirty="0" err="1">
                <a:ea typeface="+mn-lt"/>
                <a:cs typeface="+mn-lt"/>
              </a:rPr>
              <a:t>clases</a:t>
            </a:r>
            <a:r>
              <a:rPr lang="en-US" sz="1200" dirty="0">
                <a:ea typeface="+mn-lt"/>
                <a:cs typeface="+mn-lt"/>
              </a:rPr>
              <a:t> 0 y 1, y </a:t>
            </a:r>
            <a:r>
              <a:rPr lang="en-US" sz="1200" dirty="0" err="1">
                <a:ea typeface="+mn-lt"/>
                <a:cs typeface="+mn-lt"/>
              </a:rPr>
              <a:t>una</a:t>
            </a:r>
            <a:r>
              <a:rPr lang="en-US" sz="1200" dirty="0">
                <a:ea typeface="+mn-lt"/>
                <a:cs typeface="+mn-lt"/>
              </a:rPr>
              <a:t> </a:t>
            </a:r>
            <a:r>
              <a:rPr lang="en-US" sz="1200" dirty="0" err="1">
                <a:ea typeface="+mn-lt"/>
                <a:cs typeface="+mn-lt"/>
              </a:rPr>
              <a:t>precisión</a:t>
            </a:r>
            <a:r>
              <a:rPr lang="en-US" sz="1200" dirty="0">
                <a:ea typeface="+mn-lt"/>
                <a:cs typeface="+mn-lt"/>
              </a:rPr>
              <a:t> y un recall </a:t>
            </a:r>
            <a:r>
              <a:rPr lang="en-US" sz="1200" dirty="0" err="1">
                <a:ea typeface="+mn-lt"/>
                <a:cs typeface="+mn-lt"/>
              </a:rPr>
              <a:t>muy</a:t>
            </a:r>
            <a:r>
              <a:rPr lang="en-US" sz="1200" dirty="0">
                <a:ea typeface="+mn-lt"/>
                <a:cs typeface="+mn-lt"/>
              </a:rPr>
              <a:t> altos para la </a:t>
            </a:r>
            <a:r>
              <a:rPr lang="en-US" sz="1200" dirty="0" err="1">
                <a:ea typeface="+mn-lt"/>
                <a:cs typeface="+mn-lt"/>
              </a:rPr>
              <a:t>clase</a:t>
            </a:r>
            <a:r>
              <a:rPr lang="en-US" sz="1200" dirty="0">
                <a:ea typeface="+mn-lt"/>
                <a:cs typeface="+mn-lt"/>
              </a:rPr>
              <a:t> 2.</a:t>
            </a:r>
            <a:endParaRPr lang="en-US" sz="1200" dirty="0">
              <a:cs typeface="Calibri"/>
            </a:endParaRPr>
          </a:p>
          <a:p>
            <a:endParaRPr lang="en-US" sz="1200" dirty="0">
              <a:ea typeface="+mn-lt"/>
              <a:cs typeface="+mn-lt"/>
            </a:endParaRPr>
          </a:p>
          <a:p>
            <a:endParaRPr lang="en-US" sz="1200" dirty="0">
              <a:cs typeface="Calibri"/>
            </a:endParaRPr>
          </a:p>
          <a:p>
            <a:br>
              <a:rPr lang="en-US" dirty="0"/>
            </a:br>
            <a:endParaRPr lang="en-US" dirty="0">
              <a:cs typeface="Calibri"/>
            </a:endParaRPr>
          </a:p>
          <a:p>
            <a:endParaRPr lang="es-MX" sz="1200" dirty="0">
              <a:cs typeface="Calibri"/>
            </a:endParaRPr>
          </a:p>
          <a:p>
            <a:endParaRPr lang="es-MX" sz="1200" dirty="0">
              <a:cs typeface="Calibri"/>
            </a:endParaRPr>
          </a:p>
        </p:txBody>
      </p:sp>
      <p:sp>
        <p:nvSpPr>
          <p:cNvPr id="8" name="CuadroTexto 7">
            <a:extLst>
              <a:ext uri="{FF2B5EF4-FFF2-40B4-BE49-F238E27FC236}">
                <a16:creationId xmlns:a16="http://schemas.microsoft.com/office/drawing/2014/main" id="{2C98E9E9-24D3-EAC5-A8A1-27C54575CDA6}"/>
              </a:ext>
            </a:extLst>
          </p:cNvPr>
          <p:cNvSpPr txBox="1"/>
          <p:nvPr/>
        </p:nvSpPr>
        <p:spPr>
          <a:xfrm>
            <a:off x="4891896" y="2574816"/>
            <a:ext cx="277905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sz="1200" dirty="0">
              <a:cs typeface="Calibri"/>
            </a:endParaRPr>
          </a:p>
        </p:txBody>
      </p:sp>
      <p:sp>
        <p:nvSpPr>
          <p:cNvPr id="3" name="CuadroTexto 2">
            <a:extLst>
              <a:ext uri="{FF2B5EF4-FFF2-40B4-BE49-F238E27FC236}">
                <a16:creationId xmlns:a16="http://schemas.microsoft.com/office/drawing/2014/main" id="{089E4DB0-E8B2-5C16-A09D-8549A71997B5}"/>
              </a:ext>
            </a:extLst>
          </p:cNvPr>
          <p:cNvSpPr txBox="1"/>
          <p:nvPr/>
        </p:nvSpPr>
        <p:spPr>
          <a:xfrm>
            <a:off x="578689" y="1020158"/>
            <a:ext cx="690937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b="1" dirty="0">
                <a:solidFill>
                  <a:srgbClr val="1B4586"/>
                </a:solidFill>
                <a:latin typeface="Trebuchet MS"/>
                <a:ea typeface="+mn-lt"/>
                <a:cs typeface="+mn-lt"/>
              </a:rPr>
              <a:t>Análisis final de las métricas e </a:t>
            </a:r>
            <a:r>
              <a:rPr lang="es-ES" sz="2800" b="1" dirty="0" err="1">
                <a:solidFill>
                  <a:srgbClr val="1B4586"/>
                </a:solidFill>
                <a:latin typeface="Trebuchet MS"/>
                <a:ea typeface="+mn-lt"/>
                <a:cs typeface="+mn-lt"/>
              </a:rPr>
              <a:t>insights</a:t>
            </a:r>
            <a:endParaRPr lang="es-ES" sz="2800" b="1" dirty="0">
              <a:solidFill>
                <a:srgbClr val="1B4586"/>
              </a:solidFill>
              <a:latin typeface="Trebuchet MS"/>
              <a:ea typeface="+mn-lt"/>
              <a:cs typeface="+mn-lt"/>
            </a:endParaRPr>
          </a:p>
          <a:p>
            <a:pPr algn="l"/>
            <a:endParaRPr lang="es-ES" dirty="0">
              <a:cs typeface="Calibri"/>
            </a:endParaRPr>
          </a:p>
          <a:p>
            <a:endParaRPr lang="es-ES" dirty="0">
              <a:cs typeface="Calibri"/>
            </a:endParaRPr>
          </a:p>
        </p:txBody>
      </p:sp>
    </p:spTree>
    <p:extLst>
      <p:ext uri="{BB962C8B-B14F-4D97-AF65-F5344CB8AC3E}">
        <p14:creationId xmlns:p14="http://schemas.microsoft.com/office/powerpoint/2010/main" val="1242759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a:extLst>
              <a:ext uri="{FF2B5EF4-FFF2-40B4-BE49-F238E27FC236}">
                <a16:creationId xmlns:a16="http://schemas.microsoft.com/office/drawing/2014/main" id="{067F5B0E-D2DA-47B1-3AC8-039179C241A4}"/>
              </a:ext>
            </a:extLst>
          </p:cNvPr>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
        <p:nvSpPr>
          <p:cNvPr id="9" name="object 5">
            <a:extLst>
              <a:ext uri="{FF2B5EF4-FFF2-40B4-BE49-F238E27FC236}">
                <a16:creationId xmlns:a16="http://schemas.microsoft.com/office/drawing/2014/main" id="{6E89C744-0BFE-4062-C806-6921C2CC1EA6}"/>
              </a:ext>
            </a:extLst>
          </p:cNvPr>
          <p:cNvSpPr txBox="1">
            <a:spLocks noGrp="1"/>
          </p:cNvSpPr>
          <p:nvPr>
            <p:ph type="title"/>
          </p:nvPr>
        </p:nvSpPr>
        <p:spPr>
          <a:xfrm>
            <a:off x="693216" y="374726"/>
            <a:ext cx="6774384" cy="505908"/>
          </a:xfrm>
          <a:prstGeom prst="rect">
            <a:avLst/>
          </a:prstGeom>
        </p:spPr>
        <p:txBody>
          <a:bodyPr vert="horz" wrap="square" lIns="0" tIns="13335" rIns="0" bIns="0" rtlCol="0" anchor="t">
            <a:spAutoFit/>
          </a:bodyPr>
          <a:lstStyle/>
          <a:p>
            <a:pPr marL="12700">
              <a:lnSpc>
                <a:spcPct val="100000"/>
              </a:lnSpc>
              <a:spcBef>
                <a:spcPts val="105"/>
              </a:spcBef>
            </a:pPr>
            <a:r>
              <a:rPr lang="es-AR" spc="-10" dirty="0">
                <a:solidFill>
                  <a:srgbClr val="1B4586"/>
                </a:solidFill>
              </a:rPr>
              <a:t>CONCLUSIONES</a:t>
            </a:r>
            <a:endParaRPr lang="es-AR" spc="-45" dirty="0">
              <a:solidFill>
                <a:srgbClr val="1B4586"/>
              </a:solidFill>
            </a:endParaRPr>
          </a:p>
        </p:txBody>
      </p:sp>
      <p:sp>
        <p:nvSpPr>
          <p:cNvPr id="11" name="CuadroTexto 10">
            <a:extLst>
              <a:ext uri="{FF2B5EF4-FFF2-40B4-BE49-F238E27FC236}">
                <a16:creationId xmlns:a16="http://schemas.microsoft.com/office/drawing/2014/main" id="{DC8C1914-267A-B4E9-4D2A-1B120A38B0A5}"/>
              </a:ext>
            </a:extLst>
          </p:cNvPr>
          <p:cNvSpPr txBox="1"/>
          <p:nvPr/>
        </p:nvSpPr>
        <p:spPr>
          <a:xfrm>
            <a:off x="691689" y="1217913"/>
            <a:ext cx="8073193" cy="1200329"/>
          </a:xfrm>
          <a:prstGeom prst="rect">
            <a:avLst/>
          </a:prstGeom>
          <a:noFill/>
        </p:spPr>
        <p:txBody>
          <a:bodyPr wrap="square" lIns="91440" tIns="45720" rIns="91440" bIns="45720" rtlCol="0" anchor="t">
            <a:spAutoFit/>
          </a:bodyPr>
          <a:lstStyle/>
          <a:p>
            <a:r>
              <a:rPr lang="en-US" sz="1200" b="1" dirty="0" err="1">
                <a:cs typeface="Calibri"/>
              </a:rPr>
              <a:t>Teniendo</a:t>
            </a:r>
            <a:r>
              <a:rPr lang="en-US" sz="1200" b="1" dirty="0">
                <a:cs typeface="Calibri"/>
              </a:rPr>
              <a:t> </a:t>
            </a:r>
            <a:r>
              <a:rPr lang="en-US" sz="1200" b="1" dirty="0" err="1">
                <a:cs typeface="Calibri"/>
              </a:rPr>
              <a:t>esto</a:t>
            </a:r>
            <a:r>
              <a:rPr lang="en-US" sz="1200" b="1" dirty="0">
                <a:cs typeface="Calibri"/>
              </a:rPr>
              <a:t> </a:t>
            </a:r>
            <a:r>
              <a:rPr lang="en-US" sz="1200" b="1" dirty="0" err="1">
                <a:cs typeface="Calibri"/>
              </a:rPr>
              <a:t>en</a:t>
            </a:r>
            <a:r>
              <a:rPr lang="en-US" sz="1200" b="1" dirty="0">
                <a:cs typeface="Calibri"/>
              </a:rPr>
              <a:t> </a:t>
            </a:r>
            <a:r>
              <a:rPr lang="en-US" sz="1200" b="1" dirty="0" err="1">
                <a:cs typeface="Calibri"/>
              </a:rPr>
              <a:t>cuenta</a:t>
            </a:r>
            <a:r>
              <a:rPr lang="en-US" sz="1200" b="1" dirty="0">
                <a:cs typeface="Calibri"/>
              </a:rPr>
              <a:t>, </a:t>
            </a:r>
            <a:r>
              <a:rPr lang="en-US" sz="1200" b="1" dirty="0" err="1">
                <a:cs typeface="Calibri"/>
              </a:rPr>
              <a:t>queremos</a:t>
            </a:r>
            <a:r>
              <a:rPr lang="en-US" sz="1200" b="1" dirty="0">
                <a:cs typeface="Calibri"/>
              </a:rPr>
              <a:t> </a:t>
            </a:r>
            <a:r>
              <a:rPr lang="en-US" sz="1200" b="1" dirty="0" err="1">
                <a:cs typeface="Calibri"/>
              </a:rPr>
              <a:t>destacar</a:t>
            </a:r>
            <a:r>
              <a:rPr lang="en-US" sz="1200" b="1" dirty="0">
                <a:cs typeface="Calibri"/>
              </a:rPr>
              <a:t> que </a:t>
            </a:r>
            <a:r>
              <a:rPr lang="en-US" sz="1200" b="1" dirty="0" err="1">
                <a:cs typeface="Calibri"/>
              </a:rPr>
              <a:t>el</a:t>
            </a:r>
            <a:r>
              <a:rPr lang="en-US" sz="1200" b="1" dirty="0">
                <a:cs typeface="Calibri"/>
              </a:rPr>
              <a:t> </a:t>
            </a:r>
            <a:r>
              <a:rPr lang="en-US" sz="1200" b="1" dirty="0" err="1">
                <a:cs typeface="Calibri"/>
              </a:rPr>
              <a:t>modelo</a:t>
            </a:r>
            <a:r>
              <a:rPr lang="en-US" sz="1200" b="1" dirty="0">
                <a:cs typeface="Calibri"/>
              </a:rPr>
              <a:t> </a:t>
            </a:r>
            <a:r>
              <a:rPr lang="en-US" sz="1200" b="1" dirty="0" err="1">
                <a:cs typeface="Calibri"/>
              </a:rPr>
              <a:t>tiene</a:t>
            </a:r>
            <a:r>
              <a:rPr lang="en-US" sz="1200" b="1" dirty="0">
                <a:cs typeface="Calibri"/>
              </a:rPr>
              <a:t> </a:t>
            </a:r>
            <a:r>
              <a:rPr lang="en-US" sz="1200" b="1" dirty="0" err="1">
                <a:cs typeface="Calibri"/>
              </a:rPr>
              <a:t>una</a:t>
            </a:r>
            <a:r>
              <a:rPr lang="en-US" sz="1200" b="1" dirty="0">
                <a:cs typeface="Calibri"/>
              </a:rPr>
              <a:t> performance </a:t>
            </a:r>
            <a:r>
              <a:rPr lang="en-US" sz="1200" b="1" dirty="0" err="1">
                <a:cs typeface="Calibri"/>
              </a:rPr>
              <a:t>prácticamente</a:t>
            </a:r>
            <a:r>
              <a:rPr lang="en-US" sz="1200" b="1" dirty="0">
                <a:cs typeface="Calibri"/>
              </a:rPr>
              <a:t> perfecta </a:t>
            </a:r>
            <a:r>
              <a:rPr lang="en-US" sz="1200" b="1" dirty="0" err="1">
                <a:cs typeface="Calibri"/>
              </a:rPr>
              <a:t>en</a:t>
            </a:r>
            <a:r>
              <a:rPr lang="en-US" sz="1200" b="1" dirty="0">
                <a:cs typeface="Calibri"/>
              </a:rPr>
              <a:t> la </a:t>
            </a:r>
            <a:r>
              <a:rPr lang="en-US" sz="1200" b="1" dirty="0" err="1">
                <a:cs typeface="Calibri"/>
              </a:rPr>
              <a:t>clase</a:t>
            </a:r>
            <a:r>
              <a:rPr lang="en-US" sz="1200" b="1" dirty="0">
                <a:cs typeface="Calibri"/>
              </a:rPr>
              <a:t> 2 (</a:t>
            </a:r>
            <a:r>
              <a:rPr lang="en-US" sz="1200" b="1" dirty="0" err="1">
                <a:cs typeface="Calibri"/>
              </a:rPr>
              <a:t>Malospagadores</a:t>
            </a:r>
            <a:r>
              <a:rPr lang="en-US" sz="1200" b="1" dirty="0">
                <a:cs typeface="Calibri"/>
              </a:rPr>
              <a:t>); </a:t>
            </a:r>
            <a:r>
              <a:rPr lang="en-US" sz="1200" b="1" dirty="0" err="1">
                <a:cs typeface="Calibri"/>
              </a:rPr>
              <a:t>por</a:t>
            </a:r>
            <a:r>
              <a:rPr lang="en-US" sz="1200" b="1" dirty="0">
                <a:cs typeface="Calibri"/>
              </a:rPr>
              <a:t> lo </a:t>
            </a:r>
            <a:r>
              <a:rPr lang="en-US" sz="1200" b="1" dirty="0" err="1">
                <a:cs typeface="Calibri"/>
              </a:rPr>
              <a:t>cual</a:t>
            </a:r>
            <a:r>
              <a:rPr lang="en-US" sz="1200" b="1" dirty="0">
                <a:cs typeface="Calibri"/>
              </a:rPr>
              <a:t> </a:t>
            </a:r>
            <a:r>
              <a:rPr lang="en-US" sz="1200" b="1" dirty="0" err="1">
                <a:cs typeface="Calibri"/>
              </a:rPr>
              <a:t>si</a:t>
            </a:r>
            <a:r>
              <a:rPr lang="en-US" sz="1200" b="1" dirty="0">
                <a:cs typeface="Calibri"/>
              </a:rPr>
              <a:t> un </a:t>
            </a:r>
            <a:r>
              <a:rPr lang="en-US" sz="1200" b="1" dirty="0" err="1">
                <a:cs typeface="Calibri"/>
              </a:rPr>
              <a:t>cliente</a:t>
            </a:r>
            <a:r>
              <a:rPr lang="en-US" sz="1200" b="1" dirty="0">
                <a:cs typeface="Calibri"/>
              </a:rPr>
              <a:t> es </a:t>
            </a:r>
            <a:r>
              <a:rPr lang="en-US" sz="1200" b="1" dirty="0" err="1">
                <a:cs typeface="Calibri"/>
              </a:rPr>
              <a:t>clasificado</a:t>
            </a:r>
            <a:r>
              <a:rPr lang="en-US" sz="1200" b="1" dirty="0">
                <a:cs typeface="Calibri"/>
              </a:rPr>
              <a:t> </a:t>
            </a:r>
            <a:r>
              <a:rPr lang="en-US" sz="1200" b="1" dirty="0" err="1">
                <a:cs typeface="Calibri"/>
              </a:rPr>
              <a:t>como</a:t>
            </a:r>
            <a:r>
              <a:rPr lang="en-US" sz="1200" b="1" dirty="0">
                <a:cs typeface="Calibri"/>
              </a:rPr>
              <a:t> mal </a:t>
            </a:r>
            <a:r>
              <a:rPr lang="en-US" sz="1200" b="1" dirty="0" err="1">
                <a:cs typeface="Calibri"/>
              </a:rPr>
              <a:t>pagador</a:t>
            </a:r>
            <a:r>
              <a:rPr lang="en-US" sz="1200" b="1" dirty="0">
                <a:cs typeface="Calibri"/>
              </a:rPr>
              <a:t>, </a:t>
            </a:r>
            <a:r>
              <a:rPr lang="en-US" sz="1200" b="1" dirty="0" err="1">
                <a:cs typeface="Calibri"/>
              </a:rPr>
              <a:t>recomendamos</a:t>
            </a:r>
            <a:r>
              <a:rPr lang="en-US" sz="1200" b="1" dirty="0">
                <a:cs typeface="Calibri"/>
              </a:rPr>
              <a:t> a la </a:t>
            </a:r>
            <a:r>
              <a:rPr lang="en-US" sz="1200" b="1" dirty="0" err="1">
                <a:cs typeface="Calibri"/>
              </a:rPr>
              <a:t>empresa</a:t>
            </a:r>
            <a:r>
              <a:rPr lang="en-US" sz="1200" b="1" dirty="0">
                <a:cs typeface="Calibri"/>
              </a:rPr>
              <a:t> no </a:t>
            </a:r>
            <a:r>
              <a:rPr lang="en-US" sz="1200" b="1" dirty="0" err="1">
                <a:cs typeface="Calibri"/>
              </a:rPr>
              <a:t>otorgar</a:t>
            </a:r>
            <a:r>
              <a:rPr lang="en-US" sz="1200" b="1" dirty="0">
                <a:cs typeface="Calibri"/>
              </a:rPr>
              <a:t> </a:t>
            </a:r>
            <a:r>
              <a:rPr lang="en-US" sz="1200" b="1" dirty="0" err="1">
                <a:cs typeface="Calibri"/>
              </a:rPr>
              <a:t>el</a:t>
            </a:r>
            <a:r>
              <a:rPr lang="en-US" sz="1200" b="1" dirty="0">
                <a:cs typeface="Calibri"/>
              </a:rPr>
              <a:t> </a:t>
            </a:r>
            <a:r>
              <a:rPr lang="en-US" sz="1200" b="1" dirty="0" err="1">
                <a:cs typeface="Calibri"/>
              </a:rPr>
              <a:t>préstamo</a:t>
            </a:r>
            <a:r>
              <a:rPr lang="en-US" sz="1200" b="1" dirty="0">
                <a:cs typeface="Calibri"/>
              </a:rPr>
              <a:t>.</a:t>
            </a:r>
            <a:endParaRPr lang="en-US" sz="1200" b="1" dirty="0">
              <a:ea typeface="+mn-lt"/>
              <a:cs typeface="+mn-lt"/>
            </a:endParaRPr>
          </a:p>
          <a:p>
            <a:endParaRPr lang="en-US" sz="1200" b="1" dirty="0">
              <a:cs typeface="Calibri"/>
            </a:endParaRPr>
          </a:p>
          <a:p>
            <a:r>
              <a:rPr lang="en-US" sz="1200" b="1" dirty="0" err="1">
                <a:cs typeface="Calibri"/>
              </a:rPr>
              <a:t>Mientras</a:t>
            </a:r>
            <a:r>
              <a:rPr lang="en-US" sz="1200" b="1" dirty="0">
                <a:cs typeface="Calibri"/>
              </a:rPr>
              <a:t> tanto, </a:t>
            </a:r>
            <a:r>
              <a:rPr lang="en-US" sz="1200" b="1" dirty="0" err="1">
                <a:cs typeface="Calibri"/>
              </a:rPr>
              <a:t>en</a:t>
            </a:r>
            <a:r>
              <a:rPr lang="en-US" sz="1200" b="1" dirty="0">
                <a:cs typeface="Calibri"/>
              </a:rPr>
              <a:t> las </a:t>
            </a:r>
            <a:r>
              <a:rPr lang="en-US" sz="1200" b="1" dirty="0" err="1">
                <a:cs typeface="Calibri"/>
              </a:rPr>
              <a:t>clases</a:t>
            </a:r>
            <a:r>
              <a:rPr lang="en-US" sz="1200" b="1" dirty="0">
                <a:cs typeface="Calibri"/>
              </a:rPr>
              <a:t> 0 (No </a:t>
            </a:r>
            <a:r>
              <a:rPr lang="en-US" sz="1200" b="1" dirty="0" err="1">
                <a:cs typeface="Calibri"/>
              </a:rPr>
              <a:t>toma</a:t>
            </a:r>
            <a:r>
              <a:rPr lang="en-US" sz="1200" b="1" dirty="0">
                <a:cs typeface="Calibri"/>
              </a:rPr>
              <a:t> </a:t>
            </a:r>
            <a:r>
              <a:rPr lang="en-US" sz="1200" b="1" dirty="0" err="1">
                <a:cs typeface="Calibri"/>
              </a:rPr>
              <a:t>préstamo</a:t>
            </a:r>
            <a:r>
              <a:rPr lang="en-US" sz="1200" b="1" dirty="0">
                <a:cs typeface="Calibri"/>
              </a:rPr>
              <a:t>) y 1 (Buen </a:t>
            </a:r>
            <a:r>
              <a:rPr lang="en-US" sz="1200" b="1" dirty="0" err="1">
                <a:cs typeface="Calibri"/>
              </a:rPr>
              <a:t>pagador</a:t>
            </a:r>
            <a:r>
              <a:rPr lang="en-US" sz="1200" b="1" dirty="0">
                <a:cs typeface="Calibri"/>
              </a:rPr>
              <a:t>), </a:t>
            </a:r>
            <a:r>
              <a:rPr lang="en-US" sz="1200" b="1" dirty="0" err="1">
                <a:cs typeface="Calibri"/>
              </a:rPr>
              <a:t>si</a:t>
            </a:r>
            <a:r>
              <a:rPr lang="en-US" sz="1200" b="1" dirty="0">
                <a:cs typeface="Calibri"/>
              </a:rPr>
              <a:t> bien </a:t>
            </a:r>
            <a:r>
              <a:rPr lang="en-US" sz="1200" b="1" dirty="0" err="1">
                <a:cs typeface="Calibri"/>
              </a:rPr>
              <a:t>el</a:t>
            </a:r>
            <a:r>
              <a:rPr lang="en-US" sz="1200" b="1" dirty="0">
                <a:cs typeface="Calibri"/>
              </a:rPr>
              <a:t> </a:t>
            </a:r>
            <a:r>
              <a:rPr lang="en-US" sz="1200" b="1" dirty="0" err="1">
                <a:cs typeface="Calibri"/>
              </a:rPr>
              <a:t>rendimiento</a:t>
            </a:r>
            <a:r>
              <a:rPr lang="en-US" sz="1200" b="1" dirty="0">
                <a:cs typeface="Calibri"/>
              </a:rPr>
              <a:t> del </a:t>
            </a:r>
            <a:r>
              <a:rPr lang="en-US" sz="1200" b="1" dirty="0" err="1">
                <a:cs typeface="Calibri"/>
              </a:rPr>
              <a:t>modelo</a:t>
            </a:r>
            <a:r>
              <a:rPr lang="en-US" sz="1200" b="1" dirty="0">
                <a:cs typeface="Calibri"/>
              </a:rPr>
              <a:t> es </a:t>
            </a:r>
            <a:r>
              <a:rPr lang="en-US" sz="1200" b="1" dirty="0" err="1">
                <a:cs typeface="Calibri"/>
              </a:rPr>
              <a:t>muy</a:t>
            </a:r>
            <a:r>
              <a:rPr lang="en-US" sz="1200" b="1" dirty="0">
                <a:cs typeface="Calibri"/>
              </a:rPr>
              <a:t> bueno, </a:t>
            </a:r>
            <a:r>
              <a:rPr lang="en-US" sz="1200" b="1" dirty="0" err="1">
                <a:cs typeface="Calibri"/>
              </a:rPr>
              <a:t>presenta</a:t>
            </a:r>
            <a:r>
              <a:rPr lang="en-US" sz="1200" b="1" dirty="0">
                <a:cs typeface="Calibri"/>
              </a:rPr>
              <a:t> un </a:t>
            </a:r>
            <a:r>
              <a:rPr lang="en-US" sz="1200" b="1" dirty="0" err="1">
                <a:cs typeface="Calibri"/>
              </a:rPr>
              <a:t>pequeño</a:t>
            </a:r>
            <a:r>
              <a:rPr lang="en-US" sz="1200" b="1" dirty="0">
                <a:cs typeface="Calibri"/>
              </a:rPr>
              <a:t> </a:t>
            </a:r>
            <a:r>
              <a:rPr lang="en-US" sz="1200" b="1" dirty="0" err="1">
                <a:cs typeface="Calibri"/>
              </a:rPr>
              <a:t>margen</a:t>
            </a:r>
            <a:r>
              <a:rPr lang="en-US" sz="1200" b="1" dirty="0">
                <a:cs typeface="Calibri"/>
              </a:rPr>
              <a:t> de error. Para </a:t>
            </a:r>
            <a:r>
              <a:rPr lang="en-US" sz="1200" b="1" dirty="0" err="1">
                <a:cs typeface="Calibri"/>
              </a:rPr>
              <a:t>solucionar</a:t>
            </a:r>
            <a:r>
              <a:rPr lang="en-US" sz="1200" b="1" dirty="0">
                <a:cs typeface="Calibri"/>
              </a:rPr>
              <a:t> </a:t>
            </a:r>
            <a:r>
              <a:rPr lang="en-US" sz="1200" b="1" dirty="0" err="1">
                <a:cs typeface="Calibri"/>
              </a:rPr>
              <a:t>esto</a:t>
            </a:r>
            <a:r>
              <a:rPr lang="en-US" sz="1200" b="1" dirty="0">
                <a:cs typeface="Calibri"/>
              </a:rPr>
              <a:t>,  </a:t>
            </a:r>
            <a:r>
              <a:rPr lang="en-US" sz="1200" b="1" dirty="0" err="1">
                <a:cs typeface="Calibri"/>
              </a:rPr>
              <a:t>sugerimos</a:t>
            </a:r>
            <a:r>
              <a:rPr lang="en-US" sz="1200" b="1" dirty="0">
                <a:cs typeface="Calibri"/>
              </a:rPr>
              <a:t> </a:t>
            </a:r>
            <a:r>
              <a:rPr lang="en-US" sz="1200" b="1" dirty="0" err="1">
                <a:cs typeface="Calibri"/>
              </a:rPr>
              <a:t>realizar</a:t>
            </a:r>
            <a:r>
              <a:rPr lang="en-US" sz="1200" b="1" dirty="0">
                <a:cs typeface="Calibri"/>
              </a:rPr>
              <a:t> </a:t>
            </a:r>
            <a:r>
              <a:rPr lang="en-US" sz="1200" b="1" dirty="0" err="1">
                <a:cs typeface="Calibri"/>
              </a:rPr>
              <a:t>en</a:t>
            </a:r>
            <a:r>
              <a:rPr lang="en-US" sz="1200" b="1" dirty="0">
                <a:cs typeface="Calibri"/>
              </a:rPr>
              <a:t> </a:t>
            </a:r>
            <a:r>
              <a:rPr lang="en-US" sz="1200" b="1" dirty="0" err="1">
                <a:cs typeface="Calibri"/>
              </a:rPr>
              <a:t>estos</a:t>
            </a:r>
            <a:r>
              <a:rPr lang="en-US" sz="1200" b="1" dirty="0">
                <a:cs typeface="Calibri"/>
              </a:rPr>
              <a:t> un </a:t>
            </a:r>
            <a:r>
              <a:rPr lang="en-US" sz="1200" b="1" dirty="0" err="1">
                <a:cs typeface="Calibri"/>
              </a:rPr>
              <a:t>análisis</a:t>
            </a:r>
            <a:r>
              <a:rPr lang="en-US" sz="1200" b="1" dirty="0">
                <a:cs typeface="Calibri"/>
              </a:rPr>
              <a:t> mas </a:t>
            </a:r>
            <a:r>
              <a:rPr lang="en-US" sz="1200" b="1" dirty="0" err="1">
                <a:cs typeface="Calibri"/>
              </a:rPr>
              <a:t>pormenorizado</a:t>
            </a:r>
            <a:r>
              <a:rPr lang="en-US" sz="1200" b="1" dirty="0">
                <a:cs typeface="Calibri"/>
              </a:rPr>
              <a:t> para </a:t>
            </a:r>
            <a:r>
              <a:rPr lang="en-US" sz="1200" b="1" dirty="0" err="1">
                <a:cs typeface="Calibri"/>
              </a:rPr>
              <a:t>cada</a:t>
            </a:r>
            <a:r>
              <a:rPr lang="en-US" sz="1200" b="1" dirty="0">
                <a:cs typeface="Calibri"/>
              </a:rPr>
              <a:t> </a:t>
            </a:r>
            <a:r>
              <a:rPr lang="en-US" sz="1200" b="1" dirty="0" err="1">
                <a:cs typeface="Calibri"/>
              </a:rPr>
              <a:t>cliente</a:t>
            </a:r>
            <a:r>
              <a:rPr lang="en-US" sz="1200" b="1" dirty="0">
                <a:cs typeface="Calibri"/>
              </a:rPr>
              <a:t> </a:t>
            </a:r>
            <a:r>
              <a:rPr lang="en-US" sz="1200" b="1" dirty="0" err="1">
                <a:cs typeface="Calibri"/>
              </a:rPr>
              <a:t>clasificado</a:t>
            </a:r>
            <a:r>
              <a:rPr lang="en-US" sz="1200" b="1" dirty="0">
                <a:cs typeface="Calibri"/>
              </a:rPr>
              <a:t> </a:t>
            </a:r>
            <a:r>
              <a:rPr lang="en-US" sz="1200" b="1" dirty="0" err="1">
                <a:cs typeface="Calibri"/>
              </a:rPr>
              <a:t>en</a:t>
            </a:r>
            <a:r>
              <a:rPr lang="en-US" sz="1200" b="1" dirty="0">
                <a:cs typeface="Calibri"/>
              </a:rPr>
              <a:t> </a:t>
            </a:r>
            <a:r>
              <a:rPr lang="en-US" sz="1200" b="1" dirty="0" err="1">
                <a:cs typeface="Calibri"/>
              </a:rPr>
              <a:t>clases</a:t>
            </a:r>
            <a:r>
              <a:rPr lang="en-US" sz="1200" b="1" dirty="0">
                <a:cs typeface="Calibri"/>
              </a:rPr>
              <a:t> 0 y 1 antes de </a:t>
            </a:r>
            <a:r>
              <a:rPr lang="en-US" sz="1200" b="1" dirty="0" err="1">
                <a:cs typeface="Calibri"/>
              </a:rPr>
              <a:t>tomar</a:t>
            </a:r>
            <a:r>
              <a:rPr lang="en-US" sz="1200" b="1" dirty="0">
                <a:cs typeface="Calibri"/>
              </a:rPr>
              <a:t> </a:t>
            </a:r>
            <a:r>
              <a:rPr lang="en-US" sz="1200" b="1" dirty="0" err="1">
                <a:cs typeface="Calibri"/>
              </a:rPr>
              <a:t>una</a:t>
            </a:r>
            <a:r>
              <a:rPr lang="en-US" sz="1200" b="1" dirty="0">
                <a:cs typeface="Calibri"/>
              </a:rPr>
              <a:t> </a:t>
            </a:r>
            <a:r>
              <a:rPr lang="en-US" sz="1200" b="1" dirty="0" err="1">
                <a:cs typeface="Calibri"/>
              </a:rPr>
              <a:t>decisión</a:t>
            </a:r>
            <a:r>
              <a:rPr lang="en-US" sz="1200" b="1" dirty="0">
                <a:cs typeface="Calibri"/>
              </a:rPr>
              <a:t> al </a:t>
            </a:r>
            <a:r>
              <a:rPr lang="en-US" sz="1200" b="1" dirty="0" err="1">
                <a:cs typeface="Calibri"/>
              </a:rPr>
              <a:t>respecto</a:t>
            </a:r>
            <a:r>
              <a:rPr lang="en-US" sz="1200" b="1" dirty="0">
                <a:cs typeface="Calibri"/>
              </a:rPr>
              <a:t>.</a:t>
            </a:r>
            <a:endParaRPr lang="es-MX" b="1" dirty="0">
              <a:cs typeface="Calibri"/>
            </a:endParaRPr>
          </a:p>
        </p:txBody>
      </p:sp>
    </p:spTree>
    <p:extLst>
      <p:ext uri="{BB962C8B-B14F-4D97-AF65-F5344CB8AC3E}">
        <p14:creationId xmlns:p14="http://schemas.microsoft.com/office/powerpoint/2010/main" val="4190191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0940" y="997183"/>
            <a:ext cx="5534777" cy="4046107"/>
          </a:xfrm>
          <a:prstGeom prst="rect">
            <a:avLst/>
          </a:prstGeom>
        </p:spPr>
        <p:txBody>
          <a:bodyPr vert="horz" wrap="square" lIns="0" tIns="14604" rIns="0" bIns="0" rtlCol="0" anchor="t">
            <a:spAutoFit/>
          </a:bodyPr>
          <a:lstStyle/>
          <a:p>
            <a:pPr marL="12700" algn="just">
              <a:lnSpc>
                <a:spcPct val="100000"/>
              </a:lnSpc>
              <a:spcBef>
                <a:spcPts val="114"/>
              </a:spcBef>
            </a:pPr>
            <a:r>
              <a:rPr sz="1200" b="1" spc="-5">
                <a:latin typeface="Calibri"/>
                <a:cs typeface="Arial"/>
              </a:rPr>
              <a:t>Contexto</a:t>
            </a:r>
            <a:endParaRPr lang="es-ES" sz="1200">
              <a:latin typeface="Calibri"/>
              <a:cs typeface="Arial"/>
            </a:endParaRPr>
          </a:p>
          <a:p>
            <a:pPr algn="just">
              <a:lnSpc>
                <a:spcPct val="100000"/>
              </a:lnSpc>
              <a:spcBef>
                <a:spcPts val="40"/>
              </a:spcBef>
            </a:pPr>
            <a:endParaRPr sz="1200">
              <a:latin typeface="Calibri"/>
              <a:cs typeface="Arial"/>
            </a:endParaRPr>
          </a:p>
          <a:p>
            <a:pPr marL="12700" marR="161925" algn="just">
              <a:lnSpc>
                <a:spcPct val="90100"/>
              </a:lnSpc>
            </a:pPr>
            <a:r>
              <a:rPr sz="1200" spc="-10">
                <a:latin typeface="Calibri"/>
                <a:cs typeface="Arial"/>
              </a:rPr>
              <a:t>Las</a:t>
            </a:r>
            <a:r>
              <a:rPr sz="1200" spc="40">
                <a:latin typeface="Calibri"/>
                <a:cs typeface="Arial"/>
              </a:rPr>
              <a:t> </a:t>
            </a:r>
            <a:r>
              <a:rPr sz="1200" spc="-10" err="1">
                <a:latin typeface="Calibri"/>
                <a:cs typeface="Arial"/>
              </a:rPr>
              <a:t>tablas</a:t>
            </a:r>
            <a:r>
              <a:rPr sz="1200" spc="40">
                <a:latin typeface="Calibri"/>
                <a:cs typeface="Arial"/>
              </a:rPr>
              <a:t> </a:t>
            </a:r>
            <a:r>
              <a:rPr sz="1200">
                <a:latin typeface="Calibri"/>
                <a:cs typeface="Arial"/>
              </a:rPr>
              <a:t>de</a:t>
            </a:r>
            <a:r>
              <a:rPr sz="1200" spc="-25">
                <a:latin typeface="Calibri"/>
                <a:cs typeface="Arial"/>
              </a:rPr>
              <a:t> </a:t>
            </a:r>
            <a:r>
              <a:rPr sz="1200" spc="-5" err="1">
                <a:latin typeface="Calibri"/>
                <a:cs typeface="Arial"/>
              </a:rPr>
              <a:t>puntaje</a:t>
            </a:r>
            <a:r>
              <a:rPr sz="1200" spc="10">
                <a:latin typeface="Calibri"/>
                <a:cs typeface="Arial"/>
              </a:rPr>
              <a:t> </a:t>
            </a:r>
            <a:r>
              <a:rPr lang="es-AR" sz="1200" dirty="0">
                <a:latin typeface="Calibri"/>
                <a:cs typeface="Arial"/>
              </a:rPr>
              <a:t>crediticio</a:t>
            </a:r>
            <a:r>
              <a:rPr sz="1200" spc="-60">
                <a:latin typeface="Calibri"/>
                <a:cs typeface="Arial"/>
              </a:rPr>
              <a:t> </a:t>
            </a:r>
            <a:r>
              <a:rPr sz="1200" spc="-15">
                <a:latin typeface="Calibri"/>
                <a:cs typeface="Arial"/>
              </a:rPr>
              <a:t>son</a:t>
            </a:r>
            <a:r>
              <a:rPr sz="1200" spc="15">
                <a:latin typeface="Calibri"/>
                <a:cs typeface="Arial"/>
              </a:rPr>
              <a:t> </a:t>
            </a:r>
            <a:r>
              <a:rPr sz="1200">
                <a:latin typeface="Calibri"/>
                <a:cs typeface="Arial"/>
              </a:rPr>
              <a:t>un</a:t>
            </a:r>
            <a:r>
              <a:rPr sz="1200" spc="10">
                <a:latin typeface="Calibri"/>
                <a:cs typeface="Arial"/>
              </a:rPr>
              <a:t> </a:t>
            </a:r>
            <a:r>
              <a:rPr sz="1200" spc="5" err="1">
                <a:latin typeface="Calibri"/>
                <a:cs typeface="Arial"/>
              </a:rPr>
              <a:t>método</a:t>
            </a:r>
            <a:r>
              <a:rPr sz="1200" spc="-60">
                <a:latin typeface="Calibri"/>
                <a:cs typeface="Arial"/>
              </a:rPr>
              <a:t> </a:t>
            </a:r>
            <a:r>
              <a:rPr sz="1200" spc="5" err="1">
                <a:latin typeface="Calibri"/>
                <a:cs typeface="Arial"/>
              </a:rPr>
              <a:t>común</a:t>
            </a:r>
            <a:r>
              <a:rPr sz="1200" spc="-60">
                <a:latin typeface="Calibri"/>
                <a:cs typeface="Arial"/>
              </a:rPr>
              <a:t> </a:t>
            </a:r>
            <a:r>
              <a:rPr sz="1200">
                <a:latin typeface="Calibri"/>
                <a:cs typeface="Arial"/>
              </a:rPr>
              <a:t>de</a:t>
            </a:r>
            <a:r>
              <a:rPr sz="1200" spc="-25">
                <a:latin typeface="Calibri"/>
                <a:cs typeface="Arial"/>
              </a:rPr>
              <a:t> </a:t>
            </a:r>
            <a:r>
              <a:rPr sz="1200" spc="-10">
                <a:latin typeface="Calibri"/>
                <a:cs typeface="Arial"/>
              </a:rPr>
              <a:t>control</a:t>
            </a:r>
            <a:r>
              <a:rPr sz="1200" spc="25">
                <a:latin typeface="Calibri"/>
                <a:cs typeface="Arial"/>
              </a:rPr>
              <a:t> </a:t>
            </a:r>
            <a:r>
              <a:rPr sz="1200">
                <a:latin typeface="Calibri"/>
                <a:cs typeface="Arial"/>
              </a:rPr>
              <a:t>de</a:t>
            </a:r>
            <a:r>
              <a:rPr sz="1200" spc="10">
                <a:latin typeface="Calibri"/>
                <a:cs typeface="Arial"/>
              </a:rPr>
              <a:t> </a:t>
            </a:r>
            <a:r>
              <a:rPr sz="1200" spc="-15" err="1">
                <a:latin typeface="Calibri"/>
                <a:cs typeface="Arial"/>
              </a:rPr>
              <a:t>riesgos</a:t>
            </a:r>
            <a:r>
              <a:rPr sz="1200" spc="80">
                <a:latin typeface="Calibri"/>
                <a:cs typeface="Arial"/>
              </a:rPr>
              <a:t> </a:t>
            </a:r>
            <a:r>
              <a:rPr sz="1200" spc="-15" err="1">
                <a:latin typeface="Calibri"/>
                <a:cs typeface="Arial"/>
              </a:rPr>
              <a:t>en</a:t>
            </a:r>
            <a:r>
              <a:rPr sz="1200" spc="10">
                <a:latin typeface="Calibri"/>
                <a:cs typeface="Arial"/>
              </a:rPr>
              <a:t> </a:t>
            </a:r>
            <a:r>
              <a:rPr sz="1200" spc="5">
                <a:latin typeface="Calibri"/>
                <a:cs typeface="Arial"/>
              </a:rPr>
              <a:t>la</a:t>
            </a:r>
            <a:r>
              <a:rPr lang="es-ES" sz="1200" spc="5">
                <a:latin typeface="Calibri"/>
                <a:cs typeface="Arial"/>
              </a:rPr>
              <a:t> </a:t>
            </a:r>
            <a:r>
              <a:rPr lang="es-ES" sz="1200" spc="-290">
                <a:latin typeface="Calibri"/>
                <a:cs typeface="Arial"/>
              </a:rPr>
              <a:t> </a:t>
            </a:r>
            <a:r>
              <a:rPr sz="1200" err="1">
                <a:latin typeface="Calibri"/>
                <a:cs typeface="Arial"/>
              </a:rPr>
              <a:t>industria</a:t>
            </a:r>
            <a:r>
              <a:rPr sz="1200">
                <a:latin typeface="Calibri"/>
                <a:cs typeface="Arial"/>
              </a:rPr>
              <a:t> </a:t>
            </a:r>
            <a:r>
              <a:rPr sz="1200" spc="-5" err="1">
                <a:latin typeface="Calibri"/>
                <a:cs typeface="Arial"/>
              </a:rPr>
              <a:t>ﬁnanciera</a:t>
            </a:r>
            <a:r>
              <a:rPr sz="1200" spc="-5">
                <a:latin typeface="Calibri"/>
                <a:cs typeface="Arial"/>
              </a:rPr>
              <a:t> </a:t>
            </a:r>
            <a:r>
              <a:rPr sz="1200" spc="10">
                <a:latin typeface="Calibri"/>
                <a:cs typeface="Arial"/>
              </a:rPr>
              <a:t>a </a:t>
            </a:r>
            <a:r>
              <a:rPr sz="1200" spc="5">
                <a:latin typeface="Calibri"/>
                <a:cs typeface="Arial"/>
              </a:rPr>
              <a:t>la </a:t>
            </a:r>
            <a:r>
              <a:rPr sz="1200" spc="-15">
                <a:latin typeface="Calibri"/>
                <a:cs typeface="Arial"/>
              </a:rPr>
              <a:t>hora </a:t>
            </a:r>
            <a:r>
              <a:rPr sz="1200">
                <a:latin typeface="Calibri"/>
                <a:cs typeface="Arial"/>
              </a:rPr>
              <a:t>de </a:t>
            </a:r>
            <a:r>
              <a:rPr sz="1200" spc="5" err="1">
                <a:latin typeface="Calibri"/>
                <a:cs typeface="Arial"/>
              </a:rPr>
              <a:t>mitigar</a:t>
            </a:r>
            <a:r>
              <a:rPr sz="1200" spc="5">
                <a:latin typeface="Calibri"/>
                <a:cs typeface="Arial"/>
              </a:rPr>
              <a:t> </a:t>
            </a:r>
            <a:r>
              <a:rPr sz="1200" spc="-20" err="1">
                <a:latin typeface="Calibri"/>
                <a:cs typeface="Arial"/>
              </a:rPr>
              <a:t>el</a:t>
            </a:r>
            <a:r>
              <a:rPr sz="1200" spc="-20">
                <a:latin typeface="Calibri"/>
                <a:cs typeface="Arial"/>
              </a:rPr>
              <a:t> </a:t>
            </a:r>
            <a:r>
              <a:rPr sz="1200" spc="-15" err="1">
                <a:latin typeface="Calibri"/>
                <a:cs typeface="Arial"/>
              </a:rPr>
              <a:t>sesgo</a:t>
            </a:r>
            <a:r>
              <a:rPr sz="1200" spc="-15">
                <a:latin typeface="Calibri"/>
                <a:cs typeface="Arial"/>
              </a:rPr>
              <a:t> </a:t>
            </a:r>
            <a:r>
              <a:rPr sz="1200" err="1">
                <a:latin typeface="Calibri"/>
                <a:cs typeface="Arial"/>
              </a:rPr>
              <a:t>humano</a:t>
            </a:r>
            <a:r>
              <a:rPr sz="1200">
                <a:latin typeface="Calibri"/>
                <a:cs typeface="Arial"/>
              </a:rPr>
              <a:t> </a:t>
            </a:r>
            <a:r>
              <a:rPr sz="1200" spc="5">
                <a:latin typeface="Calibri"/>
                <a:cs typeface="Arial"/>
              </a:rPr>
              <a:t>y </a:t>
            </a:r>
            <a:r>
              <a:rPr sz="1200" spc="-15" err="1">
                <a:latin typeface="Calibri"/>
                <a:cs typeface="Arial"/>
              </a:rPr>
              <a:t>homogeneizar</a:t>
            </a:r>
            <a:r>
              <a:rPr sz="1200" spc="-10">
                <a:latin typeface="Calibri"/>
                <a:cs typeface="Arial"/>
              </a:rPr>
              <a:t> las</a:t>
            </a:r>
            <a:r>
              <a:rPr lang="es-ES" sz="1200" spc="-10">
                <a:latin typeface="Calibri"/>
                <a:cs typeface="Arial"/>
              </a:rPr>
              <a:t> </a:t>
            </a:r>
            <a:r>
              <a:rPr lang="es-ES" sz="1200" spc="-5">
                <a:latin typeface="Calibri"/>
                <a:cs typeface="Arial"/>
              </a:rPr>
              <a:t> </a:t>
            </a:r>
            <a:r>
              <a:rPr sz="1200" spc="-15" err="1">
                <a:latin typeface="Calibri"/>
                <a:cs typeface="Arial"/>
              </a:rPr>
              <a:t>respuestas</a:t>
            </a:r>
            <a:r>
              <a:rPr sz="1200" spc="105">
                <a:latin typeface="Calibri"/>
                <a:cs typeface="Arial"/>
              </a:rPr>
              <a:t> </a:t>
            </a:r>
            <a:r>
              <a:rPr sz="1200" spc="5">
                <a:latin typeface="Calibri"/>
                <a:cs typeface="Arial"/>
              </a:rPr>
              <a:t>a</a:t>
            </a:r>
            <a:r>
              <a:rPr sz="1200" spc="-30">
                <a:latin typeface="Calibri"/>
                <a:cs typeface="Arial"/>
              </a:rPr>
              <a:t> </a:t>
            </a:r>
            <a:r>
              <a:rPr sz="1200" spc="-5" err="1">
                <a:latin typeface="Calibri"/>
                <a:cs typeface="Arial"/>
              </a:rPr>
              <a:t>millones</a:t>
            </a:r>
            <a:r>
              <a:rPr sz="1200" spc="-5">
                <a:latin typeface="Calibri"/>
                <a:cs typeface="Arial"/>
              </a:rPr>
              <a:t> </a:t>
            </a:r>
            <a:r>
              <a:rPr sz="1200">
                <a:latin typeface="Calibri"/>
                <a:cs typeface="Arial"/>
              </a:rPr>
              <a:t>de</a:t>
            </a:r>
            <a:r>
              <a:rPr sz="1200" spc="-30">
                <a:latin typeface="Calibri"/>
                <a:cs typeface="Arial"/>
              </a:rPr>
              <a:t> </a:t>
            </a:r>
            <a:r>
              <a:rPr sz="1200" spc="-5">
                <a:latin typeface="Calibri"/>
                <a:cs typeface="Arial"/>
              </a:rPr>
              <a:t>solicitudes</a:t>
            </a:r>
            <a:r>
              <a:rPr sz="1200" spc="35">
                <a:latin typeface="Calibri"/>
                <a:cs typeface="Arial"/>
              </a:rPr>
              <a:t> </a:t>
            </a:r>
            <a:r>
              <a:rPr sz="1200">
                <a:latin typeface="Calibri"/>
                <a:cs typeface="Arial"/>
              </a:rPr>
              <a:t>de</a:t>
            </a:r>
            <a:r>
              <a:rPr sz="1200" spc="-30">
                <a:latin typeface="Calibri"/>
                <a:cs typeface="Arial"/>
              </a:rPr>
              <a:t> </a:t>
            </a:r>
            <a:r>
              <a:rPr sz="1200" spc="-5" err="1">
                <a:latin typeface="Calibri"/>
                <a:cs typeface="Arial"/>
              </a:rPr>
              <a:t>préstamos</a:t>
            </a:r>
            <a:r>
              <a:rPr sz="1200" spc="-5">
                <a:latin typeface="Calibri"/>
                <a:cs typeface="Arial"/>
              </a:rPr>
              <a:t>.</a:t>
            </a:r>
            <a:endParaRPr sz="1200">
              <a:latin typeface="Calibri"/>
              <a:cs typeface="Arial"/>
            </a:endParaRPr>
          </a:p>
          <a:p>
            <a:pPr marL="12700" marR="5080" algn="just">
              <a:lnSpc>
                <a:spcPct val="90100"/>
              </a:lnSpc>
            </a:pPr>
            <a:r>
              <a:rPr sz="1200">
                <a:latin typeface="Calibri"/>
                <a:cs typeface="Arial"/>
              </a:rPr>
              <a:t>Lo que </a:t>
            </a:r>
            <a:r>
              <a:rPr sz="1200" spc="-10" err="1">
                <a:latin typeface="Calibri"/>
                <a:cs typeface="Arial"/>
              </a:rPr>
              <a:t>subyace</a:t>
            </a:r>
            <a:r>
              <a:rPr sz="1200" spc="-10">
                <a:latin typeface="Calibri"/>
                <a:cs typeface="Arial"/>
              </a:rPr>
              <a:t> </a:t>
            </a:r>
            <a:r>
              <a:rPr sz="1200" spc="-15" err="1">
                <a:latin typeface="Calibri"/>
                <a:cs typeface="Arial"/>
              </a:rPr>
              <a:t>en</a:t>
            </a:r>
            <a:r>
              <a:rPr sz="1200" spc="-15">
                <a:latin typeface="Calibri"/>
                <a:cs typeface="Arial"/>
              </a:rPr>
              <a:t> </a:t>
            </a:r>
            <a:r>
              <a:rPr sz="1200" err="1">
                <a:latin typeface="Calibri"/>
                <a:cs typeface="Arial"/>
              </a:rPr>
              <a:t>éste</a:t>
            </a:r>
            <a:r>
              <a:rPr sz="1200">
                <a:latin typeface="Calibri"/>
                <a:cs typeface="Arial"/>
              </a:rPr>
              <a:t> </a:t>
            </a:r>
            <a:r>
              <a:rPr sz="1200" spc="-5" err="1">
                <a:latin typeface="Calibri"/>
                <a:cs typeface="Arial"/>
              </a:rPr>
              <a:t>método</a:t>
            </a:r>
            <a:r>
              <a:rPr sz="1200" spc="-5">
                <a:latin typeface="Calibri"/>
                <a:cs typeface="Arial"/>
              </a:rPr>
              <a:t>, </a:t>
            </a:r>
            <a:r>
              <a:rPr sz="1200" spc="-20">
                <a:latin typeface="Calibri"/>
                <a:cs typeface="Arial"/>
              </a:rPr>
              <a:t>es </a:t>
            </a:r>
            <a:r>
              <a:rPr sz="1200">
                <a:latin typeface="Calibri"/>
                <a:cs typeface="Arial"/>
              </a:rPr>
              <a:t>un </a:t>
            </a:r>
            <a:r>
              <a:rPr sz="1200" spc="-5" err="1">
                <a:latin typeface="Calibri"/>
                <a:cs typeface="Arial"/>
              </a:rPr>
              <a:t>estudio</a:t>
            </a:r>
            <a:r>
              <a:rPr sz="1200" spc="-5">
                <a:latin typeface="Calibri"/>
                <a:cs typeface="Arial"/>
              </a:rPr>
              <a:t> </a:t>
            </a:r>
            <a:r>
              <a:rPr sz="1200">
                <a:latin typeface="Calibri"/>
                <a:cs typeface="Arial"/>
              </a:rPr>
              <a:t>de </a:t>
            </a:r>
            <a:r>
              <a:rPr sz="1200" spc="5">
                <a:latin typeface="Calibri"/>
                <a:cs typeface="Arial"/>
              </a:rPr>
              <a:t>la </a:t>
            </a:r>
            <a:r>
              <a:rPr sz="1200" spc="-15" err="1">
                <a:latin typeface="Calibri"/>
                <a:cs typeface="Arial"/>
              </a:rPr>
              <a:t>probabilidad</a:t>
            </a:r>
            <a:r>
              <a:rPr sz="1200" spc="-15">
                <a:latin typeface="Calibri"/>
                <a:cs typeface="Arial"/>
              </a:rPr>
              <a:t> </a:t>
            </a:r>
            <a:r>
              <a:rPr sz="1200">
                <a:latin typeface="Calibri"/>
                <a:cs typeface="Arial"/>
              </a:rPr>
              <a:t>de que </a:t>
            </a:r>
            <a:r>
              <a:rPr sz="1200" err="1">
                <a:latin typeface="Calibri"/>
                <a:cs typeface="Arial"/>
              </a:rPr>
              <a:t>una</a:t>
            </a:r>
            <a:r>
              <a:rPr sz="1200">
                <a:latin typeface="Calibri"/>
                <a:cs typeface="Arial"/>
              </a:rPr>
              <a:t> </a:t>
            </a:r>
            <a:r>
              <a:rPr sz="1200" spc="-5" err="1">
                <a:latin typeface="Calibri"/>
                <a:cs typeface="Arial"/>
              </a:rPr>
              <a:t>futura</a:t>
            </a:r>
            <a:r>
              <a:rPr lang="es-ES" sz="1200" spc="-5">
                <a:latin typeface="Calibri"/>
                <a:cs typeface="Arial"/>
              </a:rPr>
              <a:t> </a:t>
            </a:r>
            <a:r>
              <a:rPr lang="es-ES" sz="1200">
                <a:latin typeface="Calibri"/>
                <a:cs typeface="Arial"/>
              </a:rPr>
              <a:t> </a:t>
            </a:r>
            <a:r>
              <a:rPr sz="1200" spc="-10" err="1">
                <a:latin typeface="Calibri"/>
                <a:cs typeface="Arial"/>
              </a:rPr>
              <a:t>operación</a:t>
            </a:r>
            <a:r>
              <a:rPr sz="1200" spc="-10">
                <a:latin typeface="Calibri"/>
                <a:cs typeface="Arial"/>
              </a:rPr>
              <a:t> </a:t>
            </a:r>
            <a:r>
              <a:rPr sz="1200">
                <a:latin typeface="Calibri"/>
                <a:cs typeface="Arial"/>
              </a:rPr>
              <a:t>de un </a:t>
            </a:r>
            <a:r>
              <a:rPr sz="1200" err="1">
                <a:latin typeface="Calibri"/>
                <a:cs typeface="Arial"/>
              </a:rPr>
              <a:t>importe</a:t>
            </a:r>
            <a:r>
              <a:rPr sz="1200">
                <a:latin typeface="Calibri"/>
                <a:cs typeface="Arial"/>
              </a:rPr>
              <a:t> </a:t>
            </a:r>
            <a:r>
              <a:rPr sz="1200" spc="-5" err="1">
                <a:latin typeface="Calibri"/>
                <a:cs typeface="Arial"/>
              </a:rPr>
              <a:t>determinado</a:t>
            </a:r>
            <a:r>
              <a:rPr sz="1200" spc="-5">
                <a:latin typeface="Calibri"/>
                <a:cs typeface="Arial"/>
              </a:rPr>
              <a:t> </a:t>
            </a:r>
            <a:r>
              <a:rPr sz="1200" spc="-10" err="1">
                <a:latin typeface="Calibri"/>
                <a:cs typeface="Arial"/>
              </a:rPr>
              <a:t>acabe</a:t>
            </a:r>
            <a:r>
              <a:rPr sz="1200" spc="-10">
                <a:latin typeface="Calibri"/>
                <a:cs typeface="Arial"/>
              </a:rPr>
              <a:t> </a:t>
            </a:r>
            <a:r>
              <a:rPr sz="1200" spc="-10" err="1">
                <a:latin typeface="Calibri"/>
                <a:cs typeface="Arial"/>
              </a:rPr>
              <a:t>entrando</a:t>
            </a:r>
            <a:r>
              <a:rPr sz="1200" spc="-10">
                <a:latin typeface="Calibri"/>
                <a:cs typeface="Arial"/>
              </a:rPr>
              <a:t> </a:t>
            </a:r>
            <a:r>
              <a:rPr sz="1200" spc="-15" err="1">
                <a:latin typeface="Calibri"/>
                <a:cs typeface="Arial"/>
              </a:rPr>
              <a:t>en</a:t>
            </a:r>
            <a:r>
              <a:rPr sz="1200" spc="-15">
                <a:latin typeface="Calibri"/>
                <a:cs typeface="Arial"/>
              </a:rPr>
              <a:t> </a:t>
            </a:r>
            <a:r>
              <a:rPr sz="1200" spc="-5">
                <a:latin typeface="Calibri"/>
                <a:cs typeface="Arial"/>
              </a:rPr>
              <a:t>mora. </a:t>
            </a:r>
            <a:r>
              <a:rPr sz="1200" spc="10">
                <a:latin typeface="Calibri"/>
                <a:cs typeface="Arial"/>
              </a:rPr>
              <a:t>Si </a:t>
            </a:r>
            <a:r>
              <a:rPr sz="1200" spc="-15" err="1">
                <a:latin typeface="Calibri"/>
                <a:cs typeface="Arial"/>
              </a:rPr>
              <a:t>esa</a:t>
            </a:r>
            <a:r>
              <a:rPr sz="1200" spc="-15">
                <a:latin typeface="Calibri"/>
                <a:cs typeface="Arial"/>
              </a:rPr>
              <a:t> </a:t>
            </a:r>
            <a:r>
              <a:rPr sz="1200" spc="-10" err="1">
                <a:latin typeface="Calibri"/>
                <a:cs typeface="Arial"/>
              </a:rPr>
              <a:t>probabilidad</a:t>
            </a:r>
            <a:r>
              <a:rPr lang="es-ES" sz="1200" spc="-10">
                <a:latin typeface="Calibri"/>
                <a:cs typeface="Arial"/>
              </a:rPr>
              <a:t> </a:t>
            </a:r>
            <a:r>
              <a:rPr lang="es-ES" sz="1200" spc="-5">
                <a:latin typeface="Calibri"/>
                <a:cs typeface="Arial"/>
              </a:rPr>
              <a:t> </a:t>
            </a:r>
            <a:r>
              <a:rPr sz="1200" spc="-20">
                <a:latin typeface="Calibri"/>
                <a:cs typeface="Arial"/>
              </a:rPr>
              <a:t>es </a:t>
            </a:r>
            <a:r>
              <a:rPr sz="1200" spc="-15">
                <a:latin typeface="Calibri"/>
                <a:cs typeface="Arial"/>
              </a:rPr>
              <a:t>inferior </a:t>
            </a:r>
            <a:r>
              <a:rPr sz="1200" spc="-20">
                <a:latin typeface="Calibri"/>
                <a:cs typeface="Arial"/>
              </a:rPr>
              <a:t>al </a:t>
            </a:r>
            <a:r>
              <a:rPr sz="1200" spc="15" err="1">
                <a:latin typeface="Calibri"/>
                <a:cs typeface="Arial"/>
              </a:rPr>
              <a:t>límite</a:t>
            </a:r>
            <a:r>
              <a:rPr sz="1200" spc="15">
                <a:latin typeface="Calibri"/>
                <a:cs typeface="Arial"/>
              </a:rPr>
              <a:t> </a:t>
            </a:r>
            <a:r>
              <a:rPr sz="1200">
                <a:latin typeface="Calibri"/>
                <a:cs typeface="Arial"/>
              </a:rPr>
              <a:t>que </a:t>
            </a:r>
            <a:r>
              <a:rPr sz="1200" spc="-10" err="1">
                <a:latin typeface="Calibri"/>
                <a:cs typeface="Arial"/>
              </a:rPr>
              <a:t>designe</a:t>
            </a:r>
            <a:r>
              <a:rPr sz="1200" spc="-10">
                <a:latin typeface="Calibri"/>
                <a:cs typeface="Arial"/>
              </a:rPr>
              <a:t> </a:t>
            </a:r>
            <a:r>
              <a:rPr sz="1200" spc="5">
                <a:latin typeface="Calibri"/>
                <a:cs typeface="Arial"/>
              </a:rPr>
              <a:t>la </a:t>
            </a:r>
            <a:r>
              <a:rPr sz="1200" spc="-10" err="1">
                <a:latin typeface="Calibri"/>
                <a:cs typeface="Arial"/>
              </a:rPr>
              <a:t>entidad</a:t>
            </a:r>
            <a:r>
              <a:rPr sz="1200" spc="-10">
                <a:latin typeface="Calibri"/>
                <a:cs typeface="Arial"/>
              </a:rPr>
              <a:t> </a:t>
            </a:r>
            <a:r>
              <a:rPr sz="1200" spc="-10" err="1">
                <a:latin typeface="Calibri"/>
                <a:cs typeface="Arial"/>
              </a:rPr>
              <a:t>ﬁnanciera</a:t>
            </a:r>
            <a:r>
              <a:rPr sz="1200" spc="-10">
                <a:latin typeface="Calibri"/>
                <a:cs typeface="Arial"/>
              </a:rPr>
              <a:t>, </a:t>
            </a:r>
            <a:r>
              <a:rPr sz="1200" spc="5">
                <a:latin typeface="Calibri"/>
                <a:cs typeface="Arial"/>
              </a:rPr>
              <a:t>la </a:t>
            </a:r>
            <a:r>
              <a:rPr sz="1200" spc="-15" err="1">
                <a:latin typeface="Calibri"/>
                <a:cs typeface="Arial"/>
              </a:rPr>
              <a:t>operación</a:t>
            </a:r>
            <a:r>
              <a:rPr sz="1200" spc="-15">
                <a:latin typeface="Calibri"/>
                <a:cs typeface="Arial"/>
              </a:rPr>
              <a:t> </a:t>
            </a:r>
            <a:r>
              <a:rPr sz="1200" spc="-15" err="1">
                <a:latin typeface="Calibri"/>
                <a:cs typeface="Arial"/>
              </a:rPr>
              <a:t>será</a:t>
            </a:r>
            <a:r>
              <a:rPr sz="1200" spc="-15">
                <a:latin typeface="Calibri"/>
                <a:cs typeface="Arial"/>
              </a:rPr>
              <a:t> viable, </a:t>
            </a:r>
            <a:r>
              <a:rPr sz="1200">
                <a:latin typeface="Calibri"/>
                <a:cs typeface="Arial"/>
              </a:rPr>
              <a:t>de </a:t>
            </a:r>
            <a:r>
              <a:rPr sz="1200" spc="5">
                <a:latin typeface="Calibri"/>
                <a:cs typeface="Arial"/>
              </a:rPr>
              <a:t>lo</a:t>
            </a:r>
            <a:r>
              <a:rPr lang="es-ES" sz="1200" spc="5">
                <a:latin typeface="Calibri"/>
                <a:cs typeface="Arial"/>
              </a:rPr>
              <a:t> </a:t>
            </a:r>
            <a:r>
              <a:rPr lang="es-ES" sz="1200" spc="10">
                <a:latin typeface="Calibri"/>
                <a:cs typeface="Arial"/>
              </a:rPr>
              <a:t> </a:t>
            </a:r>
            <a:r>
              <a:rPr sz="1200" spc="-5" err="1">
                <a:latin typeface="Calibri"/>
                <a:cs typeface="Arial"/>
              </a:rPr>
              <a:t>contrario</a:t>
            </a:r>
            <a:r>
              <a:rPr sz="1200">
                <a:latin typeface="Calibri"/>
                <a:cs typeface="Arial"/>
              </a:rPr>
              <a:t> </a:t>
            </a:r>
            <a:r>
              <a:rPr sz="1200" spc="5">
                <a:latin typeface="Calibri"/>
                <a:cs typeface="Arial"/>
              </a:rPr>
              <a:t>la</a:t>
            </a:r>
            <a:r>
              <a:rPr sz="1200" spc="-30">
                <a:latin typeface="Calibri"/>
                <a:cs typeface="Arial"/>
              </a:rPr>
              <a:t> </a:t>
            </a:r>
            <a:r>
              <a:rPr sz="1200" err="1">
                <a:latin typeface="Calibri"/>
                <a:cs typeface="Arial"/>
              </a:rPr>
              <a:t>solicitud</a:t>
            </a:r>
            <a:r>
              <a:rPr sz="1200" spc="-30">
                <a:latin typeface="Calibri"/>
                <a:cs typeface="Arial"/>
              </a:rPr>
              <a:t> </a:t>
            </a:r>
            <a:r>
              <a:rPr sz="1200" spc="-10" err="1">
                <a:latin typeface="Calibri"/>
                <a:cs typeface="Arial"/>
              </a:rPr>
              <a:t>saldrá</a:t>
            </a:r>
            <a:r>
              <a:rPr sz="1200" spc="40">
                <a:latin typeface="Calibri"/>
                <a:cs typeface="Arial"/>
              </a:rPr>
              <a:t> </a:t>
            </a:r>
            <a:r>
              <a:rPr lang="es-AR" sz="1200" spc="-15" dirty="0" err="1">
                <a:latin typeface="Calibri"/>
                <a:cs typeface="Arial"/>
              </a:rPr>
              <a:t>rechazada</a:t>
            </a:r>
            <a:r>
              <a:rPr sz="1200" spc="-15">
                <a:latin typeface="Calibri"/>
                <a:cs typeface="Arial"/>
              </a:rPr>
              <a:t>.</a:t>
            </a:r>
            <a:endParaRPr sz="1200">
              <a:latin typeface="Calibri"/>
              <a:cs typeface="Arial"/>
            </a:endParaRPr>
          </a:p>
          <a:p>
            <a:pPr algn="just">
              <a:lnSpc>
                <a:spcPct val="100000"/>
              </a:lnSpc>
              <a:spcBef>
                <a:spcPts val="10"/>
              </a:spcBef>
            </a:pPr>
            <a:endParaRPr sz="1200">
              <a:latin typeface="Calibri"/>
              <a:cs typeface="Arial"/>
            </a:endParaRPr>
          </a:p>
          <a:p>
            <a:pPr marL="12700" algn="just">
              <a:lnSpc>
                <a:spcPct val="100000"/>
              </a:lnSpc>
            </a:pPr>
            <a:r>
              <a:rPr sz="1200" b="1" spc="-10">
                <a:latin typeface="Calibri"/>
                <a:cs typeface="Arial"/>
              </a:rPr>
              <a:t>Audiencia</a:t>
            </a:r>
            <a:endParaRPr sz="1200">
              <a:latin typeface="Calibri"/>
              <a:cs typeface="Arial"/>
            </a:endParaRPr>
          </a:p>
          <a:p>
            <a:pPr algn="just">
              <a:lnSpc>
                <a:spcPct val="100000"/>
              </a:lnSpc>
            </a:pPr>
            <a:endParaRPr sz="1200">
              <a:latin typeface="Calibri"/>
              <a:cs typeface="Arial"/>
            </a:endParaRPr>
          </a:p>
          <a:p>
            <a:pPr marL="12700" marR="130175" algn="just">
              <a:lnSpc>
                <a:spcPts val="1190"/>
              </a:lnSpc>
            </a:pPr>
            <a:r>
              <a:rPr sz="1200" spc="5">
                <a:latin typeface="Calibri"/>
                <a:cs typeface="Arial"/>
              </a:rPr>
              <a:t>Este</a:t>
            </a:r>
            <a:r>
              <a:rPr sz="1200" spc="-65">
                <a:latin typeface="Calibri"/>
                <a:cs typeface="Arial"/>
              </a:rPr>
              <a:t> </a:t>
            </a:r>
            <a:r>
              <a:rPr sz="1200" spc="-5" err="1">
                <a:latin typeface="Calibri"/>
                <a:cs typeface="Arial"/>
              </a:rPr>
              <a:t>análisis</a:t>
            </a:r>
            <a:r>
              <a:rPr sz="1200" spc="40">
                <a:latin typeface="Calibri"/>
                <a:cs typeface="Arial"/>
              </a:rPr>
              <a:t> </a:t>
            </a:r>
            <a:r>
              <a:rPr sz="1200" spc="-5" err="1">
                <a:latin typeface="Calibri"/>
                <a:cs typeface="Arial"/>
              </a:rPr>
              <a:t>intentará</a:t>
            </a:r>
            <a:r>
              <a:rPr sz="1200" spc="10">
                <a:latin typeface="Calibri"/>
                <a:cs typeface="Arial"/>
              </a:rPr>
              <a:t> </a:t>
            </a:r>
            <a:r>
              <a:rPr sz="1200" spc="-15" err="1">
                <a:latin typeface="Calibri"/>
                <a:cs typeface="Arial"/>
              </a:rPr>
              <a:t>ayudar</a:t>
            </a:r>
            <a:r>
              <a:rPr sz="1200" spc="80">
                <a:latin typeface="Calibri"/>
                <a:cs typeface="Arial"/>
              </a:rPr>
              <a:t> </a:t>
            </a:r>
            <a:r>
              <a:rPr sz="1200" spc="5">
                <a:latin typeface="Calibri"/>
                <a:cs typeface="Arial"/>
              </a:rPr>
              <a:t>a</a:t>
            </a:r>
            <a:r>
              <a:rPr sz="1200" spc="-30">
                <a:latin typeface="Calibri"/>
                <a:cs typeface="Arial"/>
              </a:rPr>
              <a:t> </a:t>
            </a:r>
            <a:r>
              <a:rPr sz="1200" err="1">
                <a:latin typeface="Calibri"/>
                <a:cs typeface="Arial"/>
              </a:rPr>
              <a:t>una</a:t>
            </a:r>
            <a:r>
              <a:rPr sz="1200" spc="10">
                <a:latin typeface="Calibri"/>
                <a:cs typeface="Arial"/>
              </a:rPr>
              <a:t> </a:t>
            </a:r>
            <a:r>
              <a:rPr sz="1200" spc="-10" err="1">
                <a:latin typeface="Calibri"/>
                <a:cs typeface="Arial"/>
              </a:rPr>
              <a:t>entidad</a:t>
            </a:r>
            <a:r>
              <a:rPr sz="1200" spc="10">
                <a:latin typeface="Calibri"/>
                <a:cs typeface="Arial"/>
              </a:rPr>
              <a:t> </a:t>
            </a:r>
            <a:r>
              <a:rPr sz="1200" spc="-10" err="1">
                <a:latin typeface="Calibri"/>
                <a:cs typeface="Arial"/>
              </a:rPr>
              <a:t>bancaria</a:t>
            </a:r>
            <a:r>
              <a:rPr sz="1200" spc="45">
                <a:latin typeface="Calibri"/>
                <a:cs typeface="Arial"/>
              </a:rPr>
              <a:t> </a:t>
            </a:r>
            <a:r>
              <a:rPr sz="1200" spc="5">
                <a:latin typeface="Calibri"/>
                <a:cs typeface="Arial"/>
              </a:rPr>
              <a:t>a</a:t>
            </a:r>
            <a:r>
              <a:rPr sz="1200" spc="-25">
                <a:latin typeface="Calibri"/>
                <a:cs typeface="Arial"/>
              </a:rPr>
              <a:t> </a:t>
            </a:r>
            <a:r>
              <a:rPr sz="1200" spc="5">
                <a:latin typeface="Calibri"/>
                <a:cs typeface="Arial"/>
              </a:rPr>
              <a:t>la </a:t>
            </a:r>
            <a:r>
              <a:rPr sz="1200" spc="-10">
                <a:latin typeface="Calibri"/>
                <a:cs typeface="Arial"/>
              </a:rPr>
              <a:t>hora</a:t>
            </a:r>
            <a:r>
              <a:rPr sz="1200" spc="10">
                <a:latin typeface="Calibri"/>
                <a:cs typeface="Arial"/>
              </a:rPr>
              <a:t> </a:t>
            </a:r>
            <a:r>
              <a:rPr sz="1200">
                <a:latin typeface="Calibri"/>
                <a:cs typeface="Arial"/>
              </a:rPr>
              <a:t>de</a:t>
            </a:r>
            <a:r>
              <a:rPr sz="1200" spc="10">
                <a:latin typeface="Calibri"/>
                <a:cs typeface="Arial"/>
              </a:rPr>
              <a:t> </a:t>
            </a:r>
            <a:r>
              <a:rPr sz="1200" spc="-5" err="1">
                <a:latin typeface="Calibri"/>
                <a:cs typeface="Arial"/>
              </a:rPr>
              <a:t>decidir</a:t>
            </a:r>
            <a:r>
              <a:rPr sz="1200" spc="-25">
                <a:latin typeface="Calibri"/>
                <a:cs typeface="Arial"/>
              </a:rPr>
              <a:t> </a:t>
            </a:r>
            <a:r>
              <a:rPr sz="1200" spc="-5" err="1">
                <a:latin typeface="Calibri"/>
                <a:cs typeface="Arial"/>
              </a:rPr>
              <a:t>si</a:t>
            </a:r>
            <a:r>
              <a:rPr sz="1200" spc="25">
                <a:latin typeface="Calibri"/>
                <a:cs typeface="Arial"/>
              </a:rPr>
              <a:t> </a:t>
            </a:r>
            <a:r>
              <a:rPr sz="1200" spc="5" err="1">
                <a:latin typeface="Calibri"/>
                <a:cs typeface="Arial"/>
              </a:rPr>
              <a:t>emite</a:t>
            </a:r>
            <a:r>
              <a:rPr lang="es-ES" sz="1200" spc="5">
                <a:latin typeface="Calibri"/>
                <a:cs typeface="Arial"/>
              </a:rPr>
              <a:t> </a:t>
            </a:r>
            <a:r>
              <a:rPr lang="es-ES" sz="1200" spc="-295">
                <a:latin typeface="Calibri"/>
                <a:cs typeface="Arial"/>
              </a:rPr>
              <a:t> </a:t>
            </a:r>
            <a:r>
              <a:rPr sz="1200" err="1">
                <a:latin typeface="Calibri"/>
                <a:cs typeface="Arial"/>
              </a:rPr>
              <a:t>una</a:t>
            </a:r>
            <a:r>
              <a:rPr sz="1200" spc="-30">
                <a:latin typeface="Calibri"/>
                <a:cs typeface="Arial"/>
              </a:rPr>
              <a:t> </a:t>
            </a:r>
            <a:r>
              <a:rPr sz="1200" spc="-10" err="1">
                <a:latin typeface="Calibri"/>
                <a:cs typeface="Arial"/>
              </a:rPr>
              <a:t>tarjeta</a:t>
            </a:r>
            <a:r>
              <a:rPr sz="1200" spc="5">
                <a:latin typeface="Calibri"/>
                <a:cs typeface="Arial"/>
              </a:rPr>
              <a:t> </a:t>
            </a:r>
            <a:r>
              <a:rPr sz="1200">
                <a:latin typeface="Calibri"/>
                <a:cs typeface="Arial"/>
              </a:rPr>
              <a:t>de</a:t>
            </a:r>
            <a:r>
              <a:rPr sz="1200" spc="10">
                <a:latin typeface="Calibri"/>
                <a:cs typeface="Arial"/>
              </a:rPr>
              <a:t> </a:t>
            </a:r>
            <a:r>
              <a:rPr sz="1200" spc="5" err="1">
                <a:latin typeface="Calibri"/>
                <a:cs typeface="Arial"/>
              </a:rPr>
              <a:t>crédito</a:t>
            </a:r>
            <a:r>
              <a:rPr sz="1200" spc="-65">
                <a:latin typeface="Calibri"/>
                <a:cs typeface="Arial"/>
              </a:rPr>
              <a:t> </a:t>
            </a:r>
            <a:r>
              <a:rPr sz="1200" spc="-20">
                <a:latin typeface="Calibri"/>
                <a:cs typeface="Arial"/>
              </a:rPr>
              <a:t>al</a:t>
            </a:r>
            <a:r>
              <a:rPr sz="1200" spc="20">
                <a:latin typeface="Calibri"/>
                <a:cs typeface="Arial"/>
              </a:rPr>
              <a:t> </a:t>
            </a:r>
            <a:r>
              <a:rPr sz="1200" spc="-10" err="1">
                <a:latin typeface="Calibri"/>
                <a:cs typeface="Arial"/>
              </a:rPr>
              <a:t>solicitante</a:t>
            </a:r>
            <a:r>
              <a:rPr sz="1200" spc="-10">
                <a:latin typeface="Calibri"/>
                <a:cs typeface="Arial"/>
              </a:rPr>
              <a:t>.</a:t>
            </a:r>
            <a:r>
              <a:rPr sz="1200" spc="30">
                <a:latin typeface="Calibri"/>
                <a:cs typeface="Arial"/>
              </a:rPr>
              <a:t> </a:t>
            </a:r>
            <a:r>
              <a:rPr sz="1200" spc="-15">
                <a:latin typeface="Calibri"/>
                <a:cs typeface="Arial"/>
              </a:rPr>
              <a:t>Los</a:t>
            </a:r>
            <a:r>
              <a:rPr sz="1200">
                <a:latin typeface="Calibri"/>
                <a:cs typeface="Arial"/>
              </a:rPr>
              <a:t> </a:t>
            </a:r>
            <a:r>
              <a:rPr sz="1200" spc="-10" err="1">
                <a:latin typeface="Calibri"/>
                <a:cs typeface="Arial"/>
              </a:rPr>
              <a:t>puntajes</a:t>
            </a:r>
            <a:r>
              <a:rPr sz="1200" spc="30">
                <a:latin typeface="Calibri"/>
                <a:cs typeface="Arial"/>
              </a:rPr>
              <a:t> </a:t>
            </a:r>
            <a:r>
              <a:rPr sz="1200">
                <a:latin typeface="Calibri"/>
                <a:cs typeface="Arial"/>
              </a:rPr>
              <a:t>de</a:t>
            </a:r>
            <a:r>
              <a:rPr sz="1200" spc="10">
                <a:latin typeface="Calibri"/>
                <a:cs typeface="Arial"/>
              </a:rPr>
              <a:t> </a:t>
            </a:r>
            <a:r>
              <a:rPr sz="1200" spc="5" err="1">
                <a:latin typeface="Calibri"/>
                <a:cs typeface="Arial"/>
              </a:rPr>
              <a:t>crédito</a:t>
            </a:r>
            <a:r>
              <a:rPr sz="1200" spc="-65">
                <a:latin typeface="Calibri"/>
                <a:cs typeface="Arial"/>
              </a:rPr>
              <a:t> </a:t>
            </a:r>
            <a:r>
              <a:rPr sz="1200" spc="-15" err="1">
                <a:latin typeface="Calibri"/>
                <a:cs typeface="Arial"/>
              </a:rPr>
              <a:t>pueden</a:t>
            </a:r>
            <a:r>
              <a:rPr sz="1200" spc="40">
                <a:latin typeface="Calibri"/>
                <a:cs typeface="Arial"/>
              </a:rPr>
              <a:t> </a:t>
            </a:r>
            <a:r>
              <a:rPr sz="1200" err="1">
                <a:latin typeface="Calibri"/>
                <a:cs typeface="Arial"/>
              </a:rPr>
              <a:t>cuantiﬁcar</a:t>
            </a:r>
            <a:r>
              <a:rPr lang="es-ES" sz="1200">
                <a:latin typeface="Calibri"/>
                <a:cs typeface="Arial"/>
              </a:rPr>
              <a:t> </a:t>
            </a:r>
            <a:r>
              <a:rPr lang="es-ES" sz="1200" spc="5">
                <a:latin typeface="Calibri"/>
                <a:cs typeface="Arial"/>
              </a:rPr>
              <a:t> </a:t>
            </a:r>
            <a:r>
              <a:rPr sz="1200" spc="-5" err="1">
                <a:latin typeface="Calibri"/>
                <a:cs typeface="Arial"/>
              </a:rPr>
              <a:t>objetivamente</a:t>
            </a:r>
            <a:r>
              <a:rPr sz="1200" spc="35">
                <a:latin typeface="Calibri"/>
                <a:cs typeface="Arial"/>
              </a:rPr>
              <a:t> </a:t>
            </a:r>
            <a:r>
              <a:rPr sz="1200" spc="5">
                <a:latin typeface="Calibri"/>
                <a:cs typeface="Arial"/>
              </a:rPr>
              <a:t>la</a:t>
            </a:r>
            <a:r>
              <a:rPr sz="1200" spc="-30">
                <a:latin typeface="Calibri"/>
                <a:cs typeface="Arial"/>
              </a:rPr>
              <a:t> </a:t>
            </a:r>
            <a:r>
              <a:rPr sz="1200" spc="5" err="1">
                <a:latin typeface="Calibri"/>
                <a:cs typeface="Arial"/>
              </a:rPr>
              <a:t>magnitud</a:t>
            </a:r>
            <a:r>
              <a:rPr sz="1200" spc="-65">
                <a:latin typeface="Calibri"/>
                <a:cs typeface="Arial"/>
              </a:rPr>
              <a:t> </a:t>
            </a:r>
            <a:r>
              <a:rPr sz="1200" spc="-15">
                <a:latin typeface="Calibri"/>
                <a:cs typeface="Arial"/>
              </a:rPr>
              <a:t>del</a:t>
            </a:r>
            <a:r>
              <a:rPr sz="1200" spc="20">
                <a:latin typeface="Calibri"/>
                <a:cs typeface="Arial"/>
              </a:rPr>
              <a:t> </a:t>
            </a:r>
            <a:r>
              <a:rPr sz="1200" spc="-15" err="1">
                <a:latin typeface="Calibri"/>
                <a:cs typeface="Arial"/>
              </a:rPr>
              <a:t>riesgo</a:t>
            </a:r>
            <a:r>
              <a:rPr sz="1200" spc="-15">
                <a:latin typeface="Calibri"/>
                <a:cs typeface="Arial"/>
              </a:rPr>
              <a:t>.</a:t>
            </a:r>
            <a:endParaRPr sz="1200">
              <a:latin typeface="Calibri"/>
              <a:cs typeface="Arial"/>
            </a:endParaRPr>
          </a:p>
          <a:p>
            <a:pPr marL="12700" algn="just">
              <a:lnSpc>
                <a:spcPts val="1105"/>
              </a:lnSpc>
            </a:pPr>
            <a:r>
              <a:rPr sz="1200">
                <a:latin typeface="Calibri"/>
                <a:cs typeface="Arial"/>
              </a:rPr>
              <a:t>La</a:t>
            </a:r>
            <a:r>
              <a:rPr sz="1200" spc="-30">
                <a:latin typeface="Calibri"/>
                <a:cs typeface="Arial"/>
              </a:rPr>
              <a:t> </a:t>
            </a:r>
            <a:r>
              <a:rPr sz="1200" spc="-10" err="1">
                <a:latin typeface="Calibri"/>
                <a:cs typeface="Arial"/>
              </a:rPr>
              <a:t>entidad</a:t>
            </a:r>
            <a:r>
              <a:rPr sz="1200" spc="45">
                <a:latin typeface="Calibri"/>
                <a:cs typeface="Arial"/>
              </a:rPr>
              <a:t> </a:t>
            </a:r>
            <a:r>
              <a:rPr sz="1200" spc="-5" err="1">
                <a:latin typeface="Calibri"/>
                <a:cs typeface="Arial"/>
              </a:rPr>
              <a:t>ﬁnanciera</a:t>
            </a:r>
            <a:r>
              <a:rPr sz="1200" spc="5">
                <a:latin typeface="Calibri"/>
                <a:cs typeface="Arial"/>
              </a:rPr>
              <a:t> </a:t>
            </a:r>
            <a:r>
              <a:rPr sz="1200" spc="-10" err="1">
                <a:latin typeface="Calibri"/>
                <a:cs typeface="Arial"/>
              </a:rPr>
              <a:t>estaría</a:t>
            </a:r>
            <a:r>
              <a:rPr sz="1200" spc="10">
                <a:latin typeface="Calibri"/>
                <a:cs typeface="Arial"/>
              </a:rPr>
              <a:t> </a:t>
            </a:r>
            <a:r>
              <a:rPr sz="1200" spc="-10" err="1">
                <a:latin typeface="Calibri"/>
                <a:cs typeface="Arial"/>
              </a:rPr>
              <a:t>capacitada</a:t>
            </a:r>
            <a:r>
              <a:rPr sz="1200" spc="40">
                <a:latin typeface="Calibri"/>
                <a:cs typeface="Arial"/>
              </a:rPr>
              <a:t> </a:t>
            </a:r>
            <a:r>
              <a:rPr sz="1200" spc="-15">
                <a:latin typeface="Calibri"/>
                <a:cs typeface="Arial"/>
              </a:rPr>
              <a:t>para</a:t>
            </a:r>
            <a:r>
              <a:rPr sz="1200" spc="10">
                <a:latin typeface="Calibri"/>
                <a:cs typeface="Arial"/>
              </a:rPr>
              <a:t> </a:t>
            </a:r>
            <a:r>
              <a:rPr sz="1200" spc="-5" err="1">
                <a:latin typeface="Calibri"/>
                <a:cs typeface="Arial"/>
              </a:rPr>
              <a:t>tomar</a:t>
            </a:r>
            <a:r>
              <a:rPr sz="1200" spc="-25">
                <a:latin typeface="Calibri"/>
                <a:cs typeface="Arial"/>
              </a:rPr>
              <a:t> </a:t>
            </a:r>
            <a:r>
              <a:rPr sz="1200" spc="-10" err="1">
                <a:latin typeface="Calibri"/>
                <a:cs typeface="Arial"/>
              </a:rPr>
              <a:t>decisiones</a:t>
            </a:r>
            <a:r>
              <a:rPr sz="1200" spc="70">
                <a:latin typeface="Calibri"/>
                <a:cs typeface="Arial"/>
              </a:rPr>
              <a:t> </a:t>
            </a:r>
            <a:r>
              <a:rPr sz="1200" spc="-10" err="1">
                <a:latin typeface="Calibri"/>
                <a:cs typeface="Arial"/>
              </a:rPr>
              <a:t>internas</a:t>
            </a:r>
            <a:r>
              <a:rPr sz="1200" spc="-10">
                <a:latin typeface="Calibri"/>
                <a:cs typeface="Arial"/>
              </a:rPr>
              <a:t>,</a:t>
            </a:r>
            <a:endParaRPr sz="1200">
              <a:latin typeface="Calibri"/>
              <a:cs typeface="Arial"/>
            </a:endParaRPr>
          </a:p>
          <a:p>
            <a:pPr marL="12700" algn="just">
              <a:lnSpc>
                <a:spcPts val="1255"/>
              </a:lnSpc>
            </a:pPr>
            <a:r>
              <a:rPr sz="1200" spc="-10" err="1">
                <a:latin typeface="Calibri"/>
                <a:cs typeface="Arial"/>
              </a:rPr>
              <a:t>conociendo</a:t>
            </a:r>
            <a:r>
              <a:rPr sz="1200" spc="45">
                <a:latin typeface="Calibri"/>
                <a:cs typeface="Arial"/>
              </a:rPr>
              <a:t> </a:t>
            </a:r>
            <a:r>
              <a:rPr sz="1200" spc="-20" err="1">
                <a:latin typeface="Calibri"/>
                <a:cs typeface="Arial"/>
              </a:rPr>
              <a:t>el</a:t>
            </a:r>
            <a:r>
              <a:rPr sz="1200" spc="25">
                <a:latin typeface="Calibri"/>
                <a:cs typeface="Arial"/>
              </a:rPr>
              <a:t> </a:t>
            </a:r>
            <a:r>
              <a:rPr sz="1200" spc="-10" err="1">
                <a:latin typeface="Calibri"/>
                <a:cs typeface="Arial"/>
              </a:rPr>
              <a:t>riesgo</a:t>
            </a:r>
            <a:r>
              <a:rPr sz="1200" spc="45">
                <a:latin typeface="Calibri"/>
                <a:cs typeface="Arial"/>
              </a:rPr>
              <a:t> </a:t>
            </a:r>
            <a:r>
              <a:rPr sz="1200">
                <a:latin typeface="Calibri"/>
                <a:cs typeface="Arial"/>
              </a:rPr>
              <a:t>que</a:t>
            </a:r>
            <a:r>
              <a:rPr sz="1200" spc="-25">
                <a:latin typeface="Calibri"/>
                <a:cs typeface="Arial"/>
              </a:rPr>
              <a:t> </a:t>
            </a:r>
            <a:r>
              <a:rPr sz="1200" spc="5">
                <a:latin typeface="Calibri"/>
                <a:cs typeface="Arial"/>
              </a:rPr>
              <a:t>le</a:t>
            </a:r>
            <a:r>
              <a:rPr sz="1200" spc="10">
                <a:latin typeface="Calibri"/>
                <a:cs typeface="Arial"/>
              </a:rPr>
              <a:t> </a:t>
            </a:r>
            <a:r>
              <a:rPr sz="1200" spc="-15" err="1">
                <a:latin typeface="Calibri"/>
                <a:cs typeface="Arial"/>
              </a:rPr>
              <a:t>representaría</a:t>
            </a:r>
            <a:r>
              <a:rPr sz="1200" spc="90">
                <a:latin typeface="Calibri"/>
                <a:cs typeface="Arial"/>
              </a:rPr>
              <a:t> </a:t>
            </a:r>
            <a:r>
              <a:rPr sz="1200" spc="-5" err="1">
                <a:latin typeface="Calibri"/>
                <a:cs typeface="Arial"/>
              </a:rPr>
              <a:t>cada</a:t>
            </a:r>
            <a:r>
              <a:rPr sz="1200" spc="10">
                <a:latin typeface="Calibri"/>
                <a:cs typeface="Arial"/>
              </a:rPr>
              <a:t> </a:t>
            </a:r>
            <a:r>
              <a:rPr sz="1200" spc="-5" err="1">
                <a:latin typeface="Calibri"/>
                <a:cs typeface="Arial"/>
              </a:rPr>
              <a:t>cliente</a:t>
            </a:r>
            <a:r>
              <a:rPr sz="1200" spc="-5">
                <a:latin typeface="Calibri"/>
                <a:cs typeface="Arial"/>
              </a:rPr>
              <a:t>.</a:t>
            </a:r>
            <a:endParaRPr sz="1200">
              <a:latin typeface="Calibri"/>
              <a:cs typeface="Arial"/>
            </a:endParaRPr>
          </a:p>
          <a:p>
            <a:pPr marL="12700" algn="just">
              <a:lnSpc>
                <a:spcPct val="100000"/>
              </a:lnSpc>
              <a:spcBef>
                <a:spcPts val="1055"/>
              </a:spcBef>
            </a:pPr>
            <a:r>
              <a:rPr sz="1200" b="1" spc="-5" err="1">
                <a:latin typeface="Calibri"/>
                <a:cs typeface="Arial"/>
              </a:rPr>
              <a:t>Limitaciones</a:t>
            </a:r>
            <a:endParaRPr sz="1200">
              <a:latin typeface="Calibri"/>
              <a:cs typeface="Arial"/>
            </a:endParaRPr>
          </a:p>
          <a:p>
            <a:pPr algn="just">
              <a:lnSpc>
                <a:spcPct val="100000"/>
              </a:lnSpc>
              <a:spcBef>
                <a:spcPts val="40"/>
              </a:spcBef>
            </a:pPr>
            <a:endParaRPr sz="1200">
              <a:latin typeface="Calibri"/>
              <a:cs typeface="Arial"/>
            </a:endParaRPr>
          </a:p>
          <a:p>
            <a:pPr marL="12700" marR="105410" algn="just">
              <a:lnSpc>
                <a:spcPct val="90100"/>
              </a:lnSpc>
            </a:pPr>
            <a:r>
              <a:rPr sz="1200" spc="-10">
                <a:latin typeface="Calibri"/>
                <a:cs typeface="Arial"/>
              </a:rPr>
              <a:t>Para</a:t>
            </a:r>
            <a:r>
              <a:rPr sz="1200" spc="5">
                <a:latin typeface="Calibri"/>
                <a:cs typeface="Arial"/>
              </a:rPr>
              <a:t> </a:t>
            </a:r>
            <a:r>
              <a:rPr sz="1200" err="1">
                <a:latin typeface="Calibri"/>
                <a:cs typeface="Arial"/>
              </a:rPr>
              <a:t>éste</a:t>
            </a:r>
            <a:r>
              <a:rPr sz="1200" spc="-25">
                <a:latin typeface="Calibri"/>
                <a:cs typeface="Arial"/>
              </a:rPr>
              <a:t> </a:t>
            </a:r>
            <a:r>
              <a:rPr sz="1200" spc="-5" err="1">
                <a:latin typeface="Calibri"/>
                <a:cs typeface="Arial"/>
              </a:rPr>
              <a:t>análisis</a:t>
            </a:r>
            <a:r>
              <a:rPr sz="1200" spc="35">
                <a:latin typeface="Calibri"/>
                <a:cs typeface="Arial"/>
              </a:rPr>
              <a:t> </a:t>
            </a:r>
            <a:r>
              <a:rPr sz="1200" spc="-5">
                <a:latin typeface="Calibri"/>
                <a:cs typeface="Arial"/>
              </a:rPr>
              <a:t>se</a:t>
            </a:r>
            <a:r>
              <a:rPr sz="1200" spc="-30">
                <a:latin typeface="Calibri"/>
                <a:cs typeface="Arial"/>
              </a:rPr>
              <a:t> </a:t>
            </a:r>
            <a:r>
              <a:rPr sz="1200" err="1">
                <a:latin typeface="Calibri"/>
                <a:cs typeface="Arial"/>
              </a:rPr>
              <a:t>utiliza</a:t>
            </a:r>
            <a:r>
              <a:rPr sz="1200" spc="-25">
                <a:latin typeface="Calibri"/>
                <a:cs typeface="Arial"/>
              </a:rPr>
              <a:t> </a:t>
            </a:r>
            <a:r>
              <a:rPr sz="1200" err="1">
                <a:latin typeface="Calibri"/>
                <a:cs typeface="Arial"/>
              </a:rPr>
              <a:t>una</a:t>
            </a:r>
            <a:r>
              <a:rPr sz="1200" spc="-30">
                <a:latin typeface="Calibri"/>
                <a:cs typeface="Arial"/>
              </a:rPr>
              <a:t> </a:t>
            </a:r>
            <a:r>
              <a:rPr sz="1200" spc="-15">
                <a:latin typeface="Calibri"/>
                <a:cs typeface="Arial"/>
              </a:rPr>
              <a:t>base</a:t>
            </a:r>
            <a:r>
              <a:rPr sz="1200" spc="45">
                <a:latin typeface="Calibri"/>
                <a:cs typeface="Arial"/>
              </a:rPr>
              <a:t> </a:t>
            </a:r>
            <a:r>
              <a:rPr sz="1200">
                <a:latin typeface="Calibri"/>
                <a:cs typeface="Arial"/>
              </a:rPr>
              <a:t>de</a:t>
            </a:r>
            <a:r>
              <a:rPr sz="1200" spc="-25">
                <a:latin typeface="Calibri"/>
                <a:cs typeface="Arial"/>
              </a:rPr>
              <a:t> </a:t>
            </a:r>
            <a:r>
              <a:rPr sz="1200" spc="-15" err="1">
                <a:latin typeface="Calibri"/>
                <a:cs typeface="Arial"/>
              </a:rPr>
              <a:t>datos</a:t>
            </a:r>
            <a:r>
              <a:rPr sz="1200" spc="35">
                <a:latin typeface="Calibri"/>
                <a:cs typeface="Arial"/>
              </a:rPr>
              <a:t> </a:t>
            </a:r>
            <a:r>
              <a:rPr sz="1200" spc="-5">
                <a:latin typeface="Calibri"/>
                <a:cs typeface="Arial"/>
              </a:rPr>
              <a:t>con</a:t>
            </a:r>
            <a:r>
              <a:rPr sz="1200" spc="5">
                <a:latin typeface="Calibri"/>
                <a:cs typeface="Arial"/>
              </a:rPr>
              <a:t> </a:t>
            </a:r>
            <a:r>
              <a:rPr sz="1200" err="1">
                <a:latin typeface="Calibri"/>
                <a:cs typeface="Arial"/>
              </a:rPr>
              <a:t>una</a:t>
            </a:r>
            <a:r>
              <a:rPr sz="1200" spc="-25">
                <a:latin typeface="Calibri"/>
                <a:cs typeface="Arial"/>
              </a:rPr>
              <a:t> </a:t>
            </a:r>
            <a:r>
              <a:rPr sz="1200" err="1">
                <a:latin typeface="Calibri"/>
                <a:cs typeface="Arial"/>
              </a:rPr>
              <a:t>muestra</a:t>
            </a:r>
            <a:r>
              <a:rPr sz="1200" spc="-30">
                <a:latin typeface="Calibri"/>
                <a:cs typeface="Arial"/>
              </a:rPr>
              <a:t> </a:t>
            </a:r>
            <a:r>
              <a:rPr sz="1200" spc="-10">
                <a:latin typeface="Calibri"/>
                <a:cs typeface="Arial"/>
              </a:rPr>
              <a:t>(</a:t>
            </a:r>
            <a:r>
              <a:rPr sz="1200" spc="-10" err="1">
                <a:latin typeface="Calibri"/>
                <a:cs typeface="Arial"/>
              </a:rPr>
              <a:t>aunque</a:t>
            </a:r>
            <a:r>
              <a:rPr sz="1200" spc="10">
                <a:latin typeface="Calibri"/>
                <a:cs typeface="Arial"/>
              </a:rPr>
              <a:t> </a:t>
            </a:r>
            <a:r>
              <a:rPr sz="1200" spc="-10" err="1">
                <a:latin typeface="Calibri"/>
                <a:cs typeface="Arial"/>
              </a:rPr>
              <a:t>bastante</a:t>
            </a:r>
            <a:r>
              <a:rPr lang="es-ES" sz="1200" spc="-10">
                <a:latin typeface="Calibri"/>
                <a:cs typeface="Arial"/>
              </a:rPr>
              <a:t> </a:t>
            </a:r>
            <a:r>
              <a:rPr lang="es-ES" sz="1200" spc="-290">
                <a:latin typeface="Calibri"/>
                <a:cs typeface="Arial"/>
              </a:rPr>
              <a:t> </a:t>
            </a:r>
            <a:r>
              <a:rPr sz="1200" spc="-15" err="1">
                <a:latin typeface="Calibri"/>
                <a:cs typeface="Arial"/>
              </a:rPr>
              <a:t>grande</a:t>
            </a:r>
            <a:r>
              <a:rPr sz="1200" spc="-15">
                <a:latin typeface="Calibri"/>
                <a:cs typeface="Arial"/>
              </a:rPr>
              <a:t>) </a:t>
            </a:r>
            <a:r>
              <a:rPr sz="1200" spc="5" err="1">
                <a:latin typeface="Calibri"/>
                <a:cs typeface="Arial"/>
              </a:rPr>
              <a:t>limitada</a:t>
            </a:r>
            <a:r>
              <a:rPr sz="1200" spc="5">
                <a:latin typeface="Calibri"/>
                <a:cs typeface="Arial"/>
              </a:rPr>
              <a:t> </a:t>
            </a:r>
            <a:r>
              <a:rPr sz="1200">
                <a:latin typeface="Calibri"/>
                <a:cs typeface="Arial"/>
              </a:rPr>
              <a:t>de </a:t>
            </a:r>
            <a:r>
              <a:rPr sz="1200" spc="-15" err="1">
                <a:latin typeface="Calibri"/>
                <a:cs typeface="Arial"/>
              </a:rPr>
              <a:t>observaciones</a:t>
            </a:r>
            <a:r>
              <a:rPr sz="1200" spc="-15">
                <a:latin typeface="Calibri"/>
                <a:cs typeface="Arial"/>
              </a:rPr>
              <a:t>.</a:t>
            </a:r>
            <a:r>
              <a:rPr sz="1200" spc="-10">
                <a:latin typeface="Calibri"/>
                <a:cs typeface="Arial"/>
              </a:rPr>
              <a:t> </a:t>
            </a:r>
            <a:r>
              <a:rPr sz="1200" spc="5" err="1">
                <a:latin typeface="Calibri"/>
                <a:cs typeface="Arial"/>
              </a:rPr>
              <a:t>Además</a:t>
            </a:r>
            <a:r>
              <a:rPr sz="1200" spc="10">
                <a:latin typeface="Calibri"/>
                <a:cs typeface="Arial"/>
              </a:rPr>
              <a:t> </a:t>
            </a:r>
            <a:r>
              <a:rPr sz="1200" spc="-10" err="1">
                <a:latin typeface="Calibri"/>
                <a:cs typeface="Arial"/>
              </a:rPr>
              <a:t>los</a:t>
            </a:r>
            <a:r>
              <a:rPr sz="1200" spc="-10">
                <a:latin typeface="Calibri"/>
                <a:cs typeface="Arial"/>
              </a:rPr>
              <a:t> </a:t>
            </a:r>
            <a:r>
              <a:rPr sz="1200" spc="-15" err="1">
                <a:latin typeface="Calibri"/>
                <a:cs typeface="Arial"/>
              </a:rPr>
              <a:t>datos</a:t>
            </a:r>
            <a:r>
              <a:rPr sz="1200" spc="-15">
                <a:latin typeface="Calibri"/>
                <a:cs typeface="Arial"/>
              </a:rPr>
              <a:t> son </a:t>
            </a:r>
            <a:r>
              <a:rPr sz="1200">
                <a:latin typeface="Calibri"/>
                <a:cs typeface="Arial"/>
              </a:rPr>
              <a:t>de </a:t>
            </a:r>
            <a:r>
              <a:rPr sz="1200" err="1">
                <a:latin typeface="Calibri"/>
                <a:cs typeface="Arial"/>
              </a:rPr>
              <a:t>una</a:t>
            </a:r>
            <a:r>
              <a:rPr sz="1200">
                <a:latin typeface="Calibri"/>
                <a:cs typeface="Arial"/>
              </a:rPr>
              <a:t> </a:t>
            </a:r>
            <a:r>
              <a:rPr sz="1200" spc="-10" err="1">
                <a:latin typeface="Calibri"/>
                <a:cs typeface="Arial"/>
              </a:rPr>
              <a:t>entidad</a:t>
            </a:r>
            <a:r>
              <a:rPr lang="es-ES" sz="1200" spc="-10">
                <a:latin typeface="Calibri"/>
                <a:cs typeface="Arial"/>
              </a:rPr>
              <a:t> </a:t>
            </a:r>
            <a:r>
              <a:rPr lang="es-ES" sz="1200" spc="-5">
                <a:latin typeface="Calibri"/>
                <a:cs typeface="Arial"/>
              </a:rPr>
              <a:t> </a:t>
            </a:r>
            <a:r>
              <a:rPr sz="1200" spc="-5" err="1">
                <a:latin typeface="Calibri"/>
                <a:cs typeface="Arial"/>
              </a:rPr>
              <a:t>ﬁnanciera</a:t>
            </a:r>
            <a:r>
              <a:rPr sz="1200" spc="5">
                <a:latin typeface="Calibri"/>
                <a:cs typeface="Arial"/>
              </a:rPr>
              <a:t> </a:t>
            </a:r>
            <a:r>
              <a:rPr sz="1200">
                <a:latin typeface="Calibri"/>
                <a:cs typeface="Arial"/>
              </a:rPr>
              <a:t>de</a:t>
            </a:r>
            <a:r>
              <a:rPr sz="1200" spc="-25">
                <a:latin typeface="Calibri"/>
                <a:cs typeface="Arial"/>
              </a:rPr>
              <a:t> </a:t>
            </a:r>
            <a:r>
              <a:rPr sz="1200" spc="-10" err="1">
                <a:latin typeface="Calibri"/>
                <a:cs typeface="Arial"/>
              </a:rPr>
              <a:t>Estados</a:t>
            </a:r>
            <a:r>
              <a:rPr sz="1200" spc="30">
                <a:latin typeface="Calibri"/>
                <a:cs typeface="Arial"/>
              </a:rPr>
              <a:t> </a:t>
            </a:r>
            <a:r>
              <a:rPr sz="1200" spc="-10">
                <a:latin typeface="Calibri"/>
                <a:cs typeface="Arial"/>
              </a:rPr>
              <a:t>Unidos,</a:t>
            </a:r>
            <a:r>
              <a:rPr sz="1200" spc="35">
                <a:latin typeface="Calibri"/>
                <a:cs typeface="Arial"/>
              </a:rPr>
              <a:t> </a:t>
            </a:r>
            <a:r>
              <a:rPr sz="1200" spc="-15" err="1">
                <a:latin typeface="Calibri"/>
                <a:cs typeface="Arial"/>
              </a:rPr>
              <a:t>por</a:t>
            </a:r>
            <a:r>
              <a:rPr sz="1200" spc="45">
                <a:latin typeface="Calibri"/>
                <a:cs typeface="Arial"/>
              </a:rPr>
              <a:t> </a:t>
            </a:r>
            <a:r>
              <a:rPr sz="1200" spc="5">
                <a:latin typeface="Calibri"/>
                <a:cs typeface="Arial"/>
              </a:rPr>
              <a:t>lo</a:t>
            </a:r>
            <a:r>
              <a:rPr sz="1200" spc="-30">
                <a:latin typeface="Calibri"/>
                <a:cs typeface="Arial"/>
              </a:rPr>
              <a:t> </a:t>
            </a:r>
            <a:r>
              <a:rPr sz="1200" spc="-5" err="1">
                <a:latin typeface="Calibri"/>
                <a:cs typeface="Arial"/>
              </a:rPr>
              <a:t>cual</a:t>
            </a:r>
            <a:r>
              <a:rPr sz="1200" spc="20">
                <a:latin typeface="Calibri"/>
                <a:cs typeface="Arial"/>
              </a:rPr>
              <a:t> </a:t>
            </a:r>
            <a:r>
              <a:rPr sz="1200" spc="-20">
                <a:latin typeface="Calibri"/>
                <a:cs typeface="Arial"/>
              </a:rPr>
              <a:t>es</a:t>
            </a:r>
            <a:r>
              <a:rPr sz="1200">
                <a:latin typeface="Calibri"/>
                <a:cs typeface="Arial"/>
              </a:rPr>
              <a:t> </a:t>
            </a:r>
            <a:r>
              <a:rPr sz="1200" spc="-10" err="1">
                <a:latin typeface="Calibri"/>
                <a:cs typeface="Arial"/>
              </a:rPr>
              <a:t>posible</a:t>
            </a:r>
            <a:r>
              <a:rPr sz="1200" spc="40">
                <a:latin typeface="Calibri"/>
                <a:cs typeface="Arial"/>
              </a:rPr>
              <a:t> </a:t>
            </a:r>
            <a:r>
              <a:rPr sz="1200">
                <a:latin typeface="Calibri"/>
                <a:cs typeface="Arial"/>
              </a:rPr>
              <a:t>que</a:t>
            </a:r>
            <a:r>
              <a:rPr sz="1200" spc="-25">
                <a:latin typeface="Calibri"/>
                <a:cs typeface="Arial"/>
              </a:rPr>
              <a:t> </a:t>
            </a:r>
            <a:r>
              <a:rPr sz="1200" spc="-10" err="1">
                <a:latin typeface="Calibri"/>
                <a:cs typeface="Arial"/>
              </a:rPr>
              <a:t>ciertas</a:t>
            </a:r>
            <a:r>
              <a:rPr sz="1200" spc="-5">
                <a:latin typeface="Calibri"/>
                <a:cs typeface="Arial"/>
              </a:rPr>
              <a:t> </a:t>
            </a:r>
            <a:r>
              <a:rPr sz="1200" spc="-15">
                <a:latin typeface="Calibri"/>
                <a:cs typeface="Arial"/>
              </a:rPr>
              <a:t>variables</a:t>
            </a:r>
            <a:r>
              <a:rPr sz="1200" spc="110">
                <a:latin typeface="Calibri"/>
                <a:cs typeface="Arial"/>
              </a:rPr>
              <a:t> </a:t>
            </a:r>
            <a:r>
              <a:rPr sz="1200">
                <a:latin typeface="Calibri"/>
                <a:cs typeface="Arial"/>
              </a:rPr>
              <a:t>no</a:t>
            </a:r>
            <a:r>
              <a:rPr sz="1200" spc="10">
                <a:latin typeface="Calibri"/>
                <a:cs typeface="Arial"/>
              </a:rPr>
              <a:t> </a:t>
            </a:r>
            <a:r>
              <a:rPr sz="1200" spc="-20" err="1">
                <a:latin typeface="Calibri"/>
                <a:cs typeface="Arial"/>
              </a:rPr>
              <a:t>sean</a:t>
            </a:r>
            <a:r>
              <a:rPr lang="es-ES" sz="1200" spc="-20">
                <a:latin typeface="Calibri"/>
                <a:cs typeface="Arial"/>
              </a:rPr>
              <a:t> </a:t>
            </a:r>
            <a:r>
              <a:rPr sz="1200" spc="-15">
                <a:latin typeface="Calibri"/>
                <a:cs typeface="Arial"/>
              </a:rPr>
              <a:t> del</a:t>
            </a:r>
            <a:r>
              <a:rPr sz="1200" spc="20">
                <a:latin typeface="Calibri"/>
                <a:cs typeface="Arial"/>
              </a:rPr>
              <a:t> </a:t>
            </a:r>
            <a:r>
              <a:rPr sz="1200" spc="-5" err="1">
                <a:latin typeface="Calibri"/>
                <a:cs typeface="Arial"/>
              </a:rPr>
              <a:t>todo</a:t>
            </a:r>
            <a:r>
              <a:rPr sz="1200" spc="5">
                <a:latin typeface="Calibri"/>
                <a:cs typeface="Arial"/>
              </a:rPr>
              <a:t> </a:t>
            </a:r>
            <a:r>
              <a:rPr sz="1200" spc="-15" err="1">
                <a:latin typeface="Calibri"/>
                <a:cs typeface="Arial"/>
              </a:rPr>
              <a:t>trasladables</a:t>
            </a:r>
            <a:r>
              <a:rPr sz="1200" spc="105">
                <a:latin typeface="Calibri"/>
                <a:cs typeface="Arial"/>
              </a:rPr>
              <a:t> </a:t>
            </a:r>
            <a:r>
              <a:rPr sz="1200" spc="5">
                <a:latin typeface="Calibri"/>
                <a:cs typeface="Arial"/>
              </a:rPr>
              <a:t>a </a:t>
            </a:r>
            <a:r>
              <a:rPr sz="1200">
                <a:latin typeface="Calibri"/>
                <a:cs typeface="Arial"/>
              </a:rPr>
              <a:t>un</a:t>
            </a:r>
            <a:r>
              <a:rPr sz="1200" spc="-30">
                <a:latin typeface="Calibri"/>
                <a:cs typeface="Arial"/>
              </a:rPr>
              <a:t> </a:t>
            </a:r>
            <a:r>
              <a:rPr sz="1200" spc="-5" err="1">
                <a:latin typeface="Calibri"/>
                <a:cs typeface="Arial"/>
              </a:rPr>
              <a:t>análisis</a:t>
            </a:r>
            <a:r>
              <a:rPr sz="1200" spc="35">
                <a:latin typeface="Calibri"/>
                <a:cs typeface="Arial"/>
              </a:rPr>
              <a:t> </a:t>
            </a:r>
            <a:r>
              <a:rPr sz="1200" spc="-15" err="1">
                <a:latin typeface="Calibri"/>
                <a:cs typeface="Arial"/>
              </a:rPr>
              <a:t>en</a:t>
            </a:r>
            <a:r>
              <a:rPr sz="1200" spc="5">
                <a:latin typeface="Calibri"/>
                <a:cs typeface="Arial"/>
              </a:rPr>
              <a:t> </a:t>
            </a:r>
            <a:r>
              <a:rPr sz="1200" spc="-10" err="1">
                <a:latin typeface="Calibri"/>
                <a:cs typeface="Arial"/>
              </a:rPr>
              <a:t>nuestro</a:t>
            </a:r>
            <a:r>
              <a:rPr sz="1200" spc="5">
                <a:latin typeface="Calibri"/>
                <a:cs typeface="Arial"/>
              </a:rPr>
              <a:t> </a:t>
            </a:r>
            <a:r>
              <a:rPr sz="1200" spc="-10" err="1">
                <a:latin typeface="Calibri"/>
                <a:cs typeface="Arial"/>
              </a:rPr>
              <a:t>país</a:t>
            </a:r>
            <a:r>
              <a:rPr sz="1200" spc="-10">
                <a:latin typeface="Calibri"/>
                <a:cs typeface="Arial"/>
              </a:rPr>
              <a:t>.</a:t>
            </a:r>
            <a:endParaRPr sz="1200">
              <a:latin typeface="Calibri"/>
              <a:cs typeface="Arial"/>
            </a:endParaRPr>
          </a:p>
        </p:txBody>
      </p:sp>
      <p:pic>
        <p:nvPicPr>
          <p:cNvPr id="3" name="object 3"/>
          <p:cNvPicPr/>
          <p:nvPr/>
        </p:nvPicPr>
        <p:blipFill>
          <a:blip r:embed="rId2" cstate="print"/>
          <a:stretch>
            <a:fillRect/>
          </a:stretch>
        </p:blipFill>
        <p:spPr>
          <a:xfrm>
            <a:off x="6450507" y="1916922"/>
            <a:ext cx="2290731" cy="1761973"/>
          </a:xfrm>
          <a:prstGeom prst="rect">
            <a:avLst/>
          </a:prstGeom>
        </p:spPr>
      </p:pic>
      <p:sp>
        <p:nvSpPr>
          <p:cNvPr id="4" name="object 4"/>
          <p:cNvSpPr txBox="1">
            <a:spLocks noGrp="1"/>
          </p:cNvSpPr>
          <p:nvPr>
            <p:ph type="title"/>
          </p:nvPr>
        </p:nvSpPr>
        <p:spPr>
          <a:xfrm>
            <a:off x="693216" y="374726"/>
            <a:ext cx="4528820" cy="514350"/>
          </a:xfrm>
          <a:prstGeom prst="rect">
            <a:avLst/>
          </a:prstGeom>
        </p:spPr>
        <p:txBody>
          <a:bodyPr vert="horz" wrap="square" lIns="0" tIns="13335" rIns="0" bIns="0" rtlCol="0">
            <a:spAutoFit/>
          </a:bodyPr>
          <a:lstStyle/>
          <a:p>
            <a:pPr marL="12700">
              <a:lnSpc>
                <a:spcPct val="100000"/>
              </a:lnSpc>
              <a:spcBef>
                <a:spcPts val="105"/>
              </a:spcBef>
            </a:pPr>
            <a:r>
              <a:rPr spc="-40">
                <a:solidFill>
                  <a:srgbClr val="1B4586"/>
                </a:solidFill>
              </a:rPr>
              <a:t>PREGUNTAS</a:t>
            </a:r>
            <a:r>
              <a:rPr spc="-10">
                <a:solidFill>
                  <a:srgbClr val="1B4586"/>
                </a:solidFill>
              </a:rPr>
              <a:t> </a:t>
            </a:r>
            <a:r>
              <a:rPr spc="-5">
                <a:solidFill>
                  <a:srgbClr val="1B4586"/>
                </a:solidFill>
              </a:rPr>
              <a:t>DE</a:t>
            </a:r>
            <a:r>
              <a:rPr spc="-10">
                <a:solidFill>
                  <a:srgbClr val="1B4586"/>
                </a:solidFill>
              </a:rPr>
              <a:t> </a:t>
            </a:r>
            <a:r>
              <a:rPr spc="-5">
                <a:solidFill>
                  <a:srgbClr val="1B4586"/>
                </a:solidFill>
              </a:rPr>
              <a:t>INTERÉS</a:t>
            </a:r>
          </a:p>
        </p:txBody>
      </p:sp>
      <p:sp>
        <p:nvSpPr>
          <p:cNvPr id="5" name="object 5"/>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1939" y="1357325"/>
            <a:ext cx="4797425" cy="2881558"/>
          </a:xfrm>
          <a:prstGeom prst="rect">
            <a:avLst/>
          </a:prstGeom>
        </p:spPr>
        <p:txBody>
          <a:bodyPr vert="horz" wrap="square" lIns="0" tIns="11430" rIns="0" bIns="0" rtlCol="0" anchor="t">
            <a:spAutoFit/>
          </a:bodyPr>
          <a:lstStyle/>
          <a:p>
            <a:pPr marL="12700">
              <a:lnSpc>
                <a:spcPct val="100000"/>
              </a:lnSpc>
              <a:spcBef>
                <a:spcPts val="90"/>
              </a:spcBef>
            </a:pPr>
            <a:r>
              <a:rPr lang="es-MX" sz="1200" b="1" spc="-20" dirty="0">
                <a:latin typeface="Calibri"/>
                <a:cs typeface="Arial"/>
              </a:rPr>
              <a:t>Preguntas</a:t>
            </a:r>
            <a:r>
              <a:rPr lang="es-MX" sz="1200" b="1" spc="110">
                <a:latin typeface="Calibri"/>
                <a:cs typeface="Arial"/>
              </a:rPr>
              <a:t> </a:t>
            </a:r>
            <a:r>
              <a:rPr lang="es-MX" sz="1200" b="1" spc="-20" dirty="0">
                <a:latin typeface="Calibri"/>
                <a:cs typeface="Arial"/>
              </a:rPr>
              <a:t>Primarias</a:t>
            </a:r>
            <a:r>
              <a:rPr lang="es-MX" sz="1200" b="1" spc="125">
                <a:latin typeface="Calibri"/>
                <a:cs typeface="Arial"/>
              </a:rPr>
              <a:t> </a:t>
            </a:r>
            <a:r>
              <a:rPr lang="es-MX" sz="1200" b="1" spc="-5">
                <a:latin typeface="Calibri"/>
                <a:cs typeface="Arial"/>
              </a:rPr>
              <a:t>-</a:t>
            </a:r>
            <a:r>
              <a:rPr lang="es-MX" sz="1200" b="1" spc="-10">
                <a:latin typeface="Calibri"/>
                <a:cs typeface="Arial"/>
              </a:rPr>
              <a:t> </a:t>
            </a:r>
            <a:r>
              <a:rPr lang="es-MX" sz="1200" b="1" spc="-15" dirty="0">
                <a:latin typeface="Calibri"/>
                <a:cs typeface="Arial"/>
              </a:rPr>
              <a:t>Objetivos</a:t>
            </a:r>
            <a:endParaRPr lang="es-MX" sz="1200" dirty="0">
              <a:latin typeface="Calibri"/>
              <a:cs typeface="Arial"/>
            </a:endParaRPr>
          </a:p>
          <a:p>
            <a:pPr>
              <a:lnSpc>
                <a:spcPct val="100000"/>
              </a:lnSpc>
              <a:spcBef>
                <a:spcPts val="55"/>
              </a:spcBef>
            </a:pPr>
            <a:endParaRPr lang="es-MX" sz="1050">
              <a:latin typeface="Calibri"/>
              <a:cs typeface="Arial"/>
            </a:endParaRPr>
          </a:p>
          <a:p>
            <a:pPr marL="483870" indent="-229870">
              <a:lnSpc>
                <a:spcPct val="100000"/>
              </a:lnSpc>
              <a:buClr>
                <a:srgbClr val="202020"/>
              </a:buClr>
              <a:buChar char="•"/>
              <a:tabLst>
                <a:tab pos="483234" algn="l"/>
                <a:tab pos="484505" algn="l"/>
              </a:tabLst>
            </a:pPr>
            <a:r>
              <a:rPr lang="es-MX" sz="1200" spc="-30">
                <a:latin typeface="Calibri"/>
                <a:cs typeface="Arial"/>
              </a:rPr>
              <a:t>¿</a:t>
            </a:r>
            <a:r>
              <a:rPr lang="es-MX" sz="1200" spc="-30" dirty="0">
                <a:latin typeface="Calibri"/>
                <a:cs typeface="Arial"/>
              </a:rPr>
              <a:t>Cuáles</a:t>
            </a:r>
            <a:r>
              <a:rPr lang="es-MX" sz="1200" spc="140">
                <a:latin typeface="Calibri"/>
                <a:cs typeface="Arial"/>
              </a:rPr>
              <a:t> </a:t>
            </a:r>
            <a:r>
              <a:rPr lang="es-MX" sz="1200" spc="-20">
                <a:latin typeface="Calibri"/>
                <a:cs typeface="Arial"/>
              </a:rPr>
              <a:t>son</a:t>
            </a:r>
            <a:r>
              <a:rPr lang="es-MX" sz="1200" spc="45">
                <a:latin typeface="Calibri"/>
                <a:cs typeface="Arial"/>
              </a:rPr>
              <a:t> </a:t>
            </a:r>
            <a:r>
              <a:rPr lang="es-MX" sz="1200" spc="-30" dirty="0">
                <a:latin typeface="Calibri"/>
                <a:cs typeface="Arial"/>
              </a:rPr>
              <a:t>los</a:t>
            </a:r>
            <a:r>
              <a:rPr lang="es-MX" sz="1200" spc="70">
                <a:latin typeface="Calibri"/>
                <a:cs typeface="Arial"/>
              </a:rPr>
              <a:t> </a:t>
            </a:r>
            <a:r>
              <a:rPr lang="es-MX" sz="1200" spc="-30">
                <a:latin typeface="Calibri"/>
                <a:cs typeface="Arial"/>
              </a:rPr>
              <a:t>buenos</a:t>
            </a:r>
            <a:r>
              <a:rPr lang="es-MX" sz="1200" spc="145">
                <a:latin typeface="Calibri"/>
                <a:cs typeface="Arial"/>
              </a:rPr>
              <a:t> </a:t>
            </a:r>
            <a:r>
              <a:rPr lang="es-MX" sz="1200" spc="-25" dirty="0">
                <a:latin typeface="Calibri"/>
                <a:cs typeface="Arial"/>
              </a:rPr>
              <a:t>pagadores</a:t>
            </a:r>
            <a:r>
              <a:rPr lang="es-MX" sz="1200" spc="-25">
                <a:latin typeface="Calibri"/>
                <a:cs typeface="Arial"/>
              </a:rPr>
              <a:t>?</a:t>
            </a:r>
            <a:endParaRPr lang="es-MX" sz="1200">
              <a:latin typeface="Calibri"/>
              <a:cs typeface="Arial"/>
            </a:endParaRPr>
          </a:p>
          <a:p>
            <a:pPr marL="483870" indent="-229870">
              <a:lnSpc>
                <a:spcPct val="100000"/>
              </a:lnSpc>
              <a:spcBef>
                <a:spcPts val="125"/>
              </a:spcBef>
              <a:buClr>
                <a:srgbClr val="202020"/>
              </a:buClr>
              <a:buChar char="•"/>
              <a:tabLst>
                <a:tab pos="483234" algn="l"/>
                <a:tab pos="484505" algn="l"/>
              </a:tabLst>
            </a:pPr>
            <a:r>
              <a:rPr lang="es-MX" sz="1150">
                <a:latin typeface="Calibri"/>
                <a:cs typeface="Arial"/>
              </a:rPr>
              <a:t>¿</a:t>
            </a:r>
            <a:r>
              <a:rPr lang="es-MX" sz="1150" dirty="0">
                <a:latin typeface="Calibri"/>
                <a:cs typeface="Arial"/>
              </a:rPr>
              <a:t>Cuáles</a:t>
            </a:r>
            <a:r>
              <a:rPr lang="es-MX" sz="1150" spc="150">
                <a:latin typeface="Calibri"/>
                <a:cs typeface="Arial"/>
              </a:rPr>
              <a:t> </a:t>
            </a:r>
            <a:r>
              <a:rPr lang="es-MX" sz="1150" spc="5">
                <a:latin typeface="Calibri"/>
                <a:cs typeface="Arial"/>
              </a:rPr>
              <a:t>son</a:t>
            </a:r>
            <a:r>
              <a:rPr lang="es-MX" sz="1150" spc="60">
                <a:latin typeface="Calibri"/>
                <a:cs typeface="Arial"/>
              </a:rPr>
              <a:t> </a:t>
            </a:r>
            <a:r>
              <a:rPr lang="es-MX" sz="1150" spc="-10" dirty="0">
                <a:latin typeface="Calibri"/>
                <a:cs typeface="Arial"/>
              </a:rPr>
              <a:t>los</a:t>
            </a:r>
            <a:r>
              <a:rPr lang="es-MX" sz="1150" spc="85">
                <a:latin typeface="Calibri"/>
                <a:cs typeface="Arial"/>
              </a:rPr>
              <a:t> </a:t>
            </a:r>
            <a:r>
              <a:rPr lang="es-MX" sz="1150" spc="-10" dirty="0">
                <a:latin typeface="Calibri"/>
                <a:cs typeface="Arial"/>
              </a:rPr>
              <a:t>malos</a:t>
            </a:r>
            <a:r>
              <a:rPr lang="es-MX" sz="1150" spc="120">
                <a:latin typeface="Calibri"/>
                <a:cs typeface="Arial"/>
              </a:rPr>
              <a:t> </a:t>
            </a:r>
            <a:r>
              <a:rPr lang="es-MX" sz="1150" dirty="0">
                <a:latin typeface="Calibri"/>
                <a:cs typeface="Arial"/>
              </a:rPr>
              <a:t>pagadores</a:t>
            </a:r>
            <a:r>
              <a:rPr lang="es-MX" sz="1150">
                <a:latin typeface="Calibri"/>
                <a:cs typeface="Arial"/>
              </a:rPr>
              <a:t>?</a:t>
            </a:r>
          </a:p>
          <a:p>
            <a:pPr marL="483870" indent="-229870">
              <a:lnSpc>
                <a:spcPct val="100000"/>
              </a:lnSpc>
              <a:spcBef>
                <a:spcPts val="45"/>
              </a:spcBef>
              <a:buClr>
                <a:srgbClr val="202020"/>
              </a:buClr>
              <a:buChar char="•"/>
              <a:tabLst>
                <a:tab pos="483234" algn="l"/>
                <a:tab pos="484505" algn="l"/>
              </a:tabLst>
            </a:pPr>
            <a:r>
              <a:rPr lang="es-MX" sz="1200" spc="-15">
                <a:latin typeface="Calibri"/>
                <a:cs typeface="Arial"/>
              </a:rPr>
              <a:t>¿</a:t>
            </a:r>
            <a:r>
              <a:rPr lang="es-MX" sz="1200" spc="-15" dirty="0">
                <a:latin typeface="Calibri"/>
                <a:cs typeface="Arial"/>
              </a:rPr>
              <a:t>Qué</a:t>
            </a:r>
            <a:r>
              <a:rPr lang="es-MX" sz="1200" spc="35">
                <a:latin typeface="Calibri"/>
                <a:cs typeface="Arial"/>
              </a:rPr>
              <a:t> </a:t>
            </a:r>
            <a:r>
              <a:rPr lang="es-MX" sz="1200" spc="-25" dirty="0">
                <a:latin typeface="Calibri"/>
                <a:cs typeface="Arial"/>
              </a:rPr>
              <a:t>acciones</a:t>
            </a:r>
            <a:r>
              <a:rPr lang="es-MX" sz="1200" spc="135">
                <a:latin typeface="Calibri"/>
                <a:cs typeface="Arial"/>
              </a:rPr>
              <a:t> </a:t>
            </a:r>
            <a:r>
              <a:rPr lang="es-MX" sz="1200" spc="-20" dirty="0">
                <a:latin typeface="Calibri"/>
                <a:cs typeface="Arial"/>
              </a:rPr>
              <a:t>podría</a:t>
            </a:r>
            <a:r>
              <a:rPr lang="es-MX" sz="1200" spc="70">
                <a:latin typeface="Calibri"/>
                <a:cs typeface="Arial"/>
              </a:rPr>
              <a:t> </a:t>
            </a:r>
            <a:r>
              <a:rPr lang="es-MX" sz="1200" spc="-30" dirty="0">
                <a:latin typeface="Calibri"/>
                <a:cs typeface="Arial"/>
              </a:rPr>
              <a:t>emplear</a:t>
            </a:r>
            <a:r>
              <a:rPr lang="es-MX" sz="1200" spc="190">
                <a:latin typeface="Calibri"/>
                <a:cs typeface="Arial"/>
              </a:rPr>
              <a:t> </a:t>
            </a:r>
            <a:r>
              <a:rPr lang="es-MX" sz="1200" spc="-30" dirty="0">
                <a:latin typeface="Calibri"/>
                <a:cs typeface="Arial"/>
              </a:rPr>
              <a:t>el</a:t>
            </a:r>
            <a:r>
              <a:rPr lang="es-MX" sz="1200" spc="40">
                <a:latin typeface="Calibri"/>
                <a:cs typeface="Arial"/>
              </a:rPr>
              <a:t> </a:t>
            </a:r>
            <a:r>
              <a:rPr lang="es-MX" sz="1200" spc="-25">
                <a:latin typeface="Calibri"/>
                <a:cs typeface="Arial"/>
              </a:rPr>
              <a:t>banco?</a:t>
            </a:r>
            <a:endParaRPr lang="es-MX" sz="1200">
              <a:latin typeface="Calibri"/>
              <a:cs typeface="Arial"/>
            </a:endParaRPr>
          </a:p>
          <a:p>
            <a:pPr>
              <a:lnSpc>
                <a:spcPct val="100000"/>
              </a:lnSpc>
              <a:buFont typeface="Arial"/>
              <a:buChar char="•"/>
            </a:pPr>
            <a:endParaRPr lang="es-MX" sz="1300">
              <a:latin typeface="Calibri"/>
              <a:cs typeface="Arial"/>
            </a:endParaRPr>
          </a:p>
          <a:p>
            <a:pPr>
              <a:lnSpc>
                <a:spcPct val="100000"/>
              </a:lnSpc>
              <a:spcBef>
                <a:spcPts val="15"/>
              </a:spcBef>
              <a:buFont typeface="Arial"/>
              <a:buChar char="•"/>
            </a:pPr>
            <a:endParaRPr lang="es-MX" sz="1100">
              <a:latin typeface="Calibri"/>
              <a:cs typeface="Arial"/>
            </a:endParaRPr>
          </a:p>
          <a:p>
            <a:pPr marL="12700">
              <a:lnSpc>
                <a:spcPct val="100000"/>
              </a:lnSpc>
            </a:pPr>
            <a:r>
              <a:rPr lang="es-MX" sz="1200" b="1" spc="-20" dirty="0">
                <a:latin typeface="Calibri"/>
                <a:cs typeface="Arial"/>
              </a:rPr>
              <a:t>Preguntas</a:t>
            </a:r>
            <a:r>
              <a:rPr lang="es-MX" sz="1200" b="1" spc="80">
                <a:latin typeface="Calibri"/>
                <a:cs typeface="Arial"/>
              </a:rPr>
              <a:t> </a:t>
            </a:r>
            <a:r>
              <a:rPr lang="es-MX" sz="1200" b="1" spc="-15" dirty="0">
                <a:latin typeface="Calibri"/>
                <a:cs typeface="Arial"/>
              </a:rPr>
              <a:t>Secundarias</a:t>
            </a:r>
            <a:endParaRPr lang="es-MX" sz="1200" dirty="0">
              <a:latin typeface="Calibri"/>
              <a:cs typeface="Arial"/>
            </a:endParaRPr>
          </a:p>
          <a:p>
            <a:pPr>
              <a:lnSpc>
                <a:spcPct val="100000"/>
              </a:lnSpc>
            </a:pPr>
            <a:endParaRPr lang="es-MX" sz="1050">
              <a:latin typeface="Calibri"/>
              <a:cs typeface="Arial"/>
            </a:endParaRPr>
          </a:p>
          <a:p>
            <a:pPr marL="483870" marR="5080" indent="-229235">
              <a:lnSpc>
                <a:spcPts val="1300"/>
              </a:lnSpc>
              <a:buClr>
                <a:srgbClr val="202020"/>
              </a:buClr>
              <a:buChar char="•"/>
              <a:tabLst>
                <a:tab pos="483234" algn="l"/>
                <a:tab pos="484505" algn="l"/>
              </a:tabLst>
            </a:pPr>
            <a:r>
              <a:rPr lang="es-MX" sz="1150" spc="20">
                <a:latin typeface="Calibri"/>
                <a:cs typeface="Arial"/>
              </a:rPr>
              <a:t>¿</a:t>
            </a:r>
            <a:r>
              <a:rPr lang="es-MX" sz="1150" spc="20" dirty="0">
                <a:latin typeface="Calibri"/>
                <a:cs typeface="Arial"/>
              </a:rPr>
              <a:t>Qué</a:t>
            </a:r>
            <a:r>
              <a:rPr lang="es-MX" sz="1150" spc="20">
                <a:latin typeface="Calibri"/>
                <a:cs typeface="Arial"/>
              </a:rPr>
              <a:t> </a:t>
            </a:r>
            <a:r>
              <a:rPr lang="es-MX" sz="1150" spc="5" dirty="0">
                <a:latin typeface="Calibri"/>
                <a:cs typeface="Arial"/>
              </a:rPr>
              <a:t>tipo</a:t>
            </a:r>
            <a:r>
              <a:rPr lang="es-MX" sz="1150" spc="5">
                <a:latin typeface="Calibri"/>
                <a:cs typeface="Arial"/>
              </a:rPr>
              <a:t> </a:t>
            </a:r>
            <a:r>
              <a:rPr lang="es-MX" sz="1150" spc="10">
                <a:latin typeface="Calibri"/>
                <a:cs typeface="Arial"/>
              </a:rPr>
              <a:t>de </a:t>
            </a:r>
            <a:r>
              <a:rPr lang="es-MX" sz="1150" spc="-5" dirty="0">
                <a:latin typeface="Calibri"/>
                <a:cs typeface="Arial"/>
              </a:rPr>
              <a:t>empleo</a:t>
            </a:r>
            <a:r>
              <a:rPr lang="es-MX" sz="1150">
                <a:latin typeface="Calibri"/>
                <a:cs typeface="Arial"/>
              </a:rPr>
              <a:t> </a:t>
            </a:r>
            <a:r>
              <a:rPr lang="es-MX" sz="1150" spc="-10" dirty="0">
                <a:latin typeface="Calibri"/>
                <a:cs typeface="Arial"/>
              </a:rPr>
              <a:t>tienen</a:t>
            </a:r>
            <a:r>
              <a:rPr lang="es-MX" sz="1150" spc="-5">
                <a:latin typeface="Calibri"/>
                <a:cs typeface="Arial"/>
              </a:rPr>
              <a:t> </a:t>
            </a:r>
            <a:r>
              <a:rPr lang="es-MX" sz="1150" spc="-10">
                <a:latin typeface="Calibri"/>
                <a:cs typeface="Arial"/>
              </a:rPr>
              <a:t>las </a:t>
            </a:r>
            <a:r>
              <a:rPr lang="es-MX" sz="1150" spc="-5">
                <a:latin typeface="Calibri"/>
                <a:cs typeface="Arial"/>
              </a:rPr>
              <a:t>personas</a:t>
            </a:r>
            <a:r>
              <a:rPr lang="es-MX" sz="1150">
                <a:latin typeface="Calibri"/>
                <a:cs typeface="Arial"/>
              </a:rPr>
              <a:t> </a:t>
            </a:r>
            <a:r>
              <a:rPr lang="es-MX" sz="1150" spc="10">
                <a:latin typeface="Calibri"/>
                <a:cs typeface="Arial"/>
              </a:rPr>
              <a:t>que </a:t>
            </a:r>
            <a:r>
              <a:rPr lang="es-MX" sz="1150" dirty="0">
                <a:latin typeface="Calibri"/>
                <a:cs typeface="Arial"/>
              </a:rPr>
              <a:t>más</a:t>
            </a:r>
            <a:r>
              <a:rPr lang="es-MX" sz="1150">
                <a:latin typeface="Calibri"/>
                <a:cs typeface="Arial"/>
              </a:rPr>
              <a:t> </a:t>
            </a:r>
            <a:r>
              <a:rPr lang="es-MX" sz="1150" spc="-5" dirty="0">
                <a:latin typeface="Calibri"/>
                <a:cs typeface="Arial"/>
              </a:rPr>
              <a:t>demoran</a:t>
            </a:r>
            <a:r>
              <a:rPr lang="es-MX" sz="1150">
                <a:latin typeface="Calibri"/>
                <a:cs typeface="Arial"/>
              </a:rPr>
              <a:t> </a:t>
            </a:r>
            <a:r>
              <a:rPr lang="es-MX" sz="1150" spc="-5" dirty="0">
                <a:latin typeface="Calibri"/>
                <a:cs typeface="Arial"/>
              </a:rPr>
              <a:t>en</a:t>
            </a:r>
            <a:r>
              <a:rPr lang="es-MX" sz="1150" spc="-5">
                <a:latin typeface="Calibri"/>
                <a:cs typeface="Arial"/>
              </a:rPr>
              <a:t> </a:t>
            </a:r>
            <a:r>
              <a:rPr lang="es-MX" sz="1150">
                <a:latin typeface="Calibri"/>
                <a:cs typeface="Arial"/>
              </a:rPr>
              <a:t> </a:t>
            </a:r>
            <a:r>
              <a:rPr lang="es-MX" sz="1150" spc="-5" dirty="0">
                <a:latin typeface="Calibri"/>
                <a:cs typeface="Arial"/>
              </a:rPr>
              <a:t>pagar</a:t>
            </a:r>
            <a:r>
              <a:rPr lang="es-MX" sz="1150" spc="-5">
                <a:latin typeface="Calibri"/>
                <a:cs typeface="Arial"/>
              </a:rPr>
              <a:t>?</a:t>
            </a:r>
            <a:r>
              <a:rPr lang="es-MX" sz="1150" spc="130">
                <a:latin typeface="Calibri"/>
                <a:cs typeface="Arial"/>
              </a:rPr>
              <a:t> </a:t>
            </a:r>
            <a:r>
              <a:rPr lang="es-MX" sz="1150" spc="15">
                <a:latin typeface="Calibri"/>
                <a:cs typeface="Arial"/>
              </a:rPr>
              <a:t>¿Y</a:t>
            </a:r>
            <a:r>
              <a:rPr lang="es-MX" sz="1150" spc="35">
                <a:latin typeface="Calibri"/>
                <a:cs typeface="Arial"/>
              </a:rPr>
              <a:t> </a:t>
            </a:r>
            <a:r>
              <a:rPr lang="es-MX" sz="1150" spc="-10" dirty="0">
                <a:latin typeface="Calibri"/>
                <a:cs typeface="Arial"/>
              </a:rPr>
              <a:t>los</a:t>
            </a:r>
            <a:r>
              <a:rPr lang="es-MX" sz="1150" spc="85">
                <a:latin typeface="Calibri"/>
                <a:cs typeface="Arial"/>
              </a:rPr>
              <a:t> </a:t>
            </a:r>
            <a:r>
              <a:rPr lang="es-MX" sz="1150" spc="10">
                <a:latin typeface="Calibri"/>
                <a:cs typeface="Arial"/>
              </a:rPr>
              <a:t>que</a:t>
            </a:r>
            <a:r>
              <a:rPr lang="es-MX" sz="1150" spc="25">
                <a:latin typeface="Calibri"/>
                <a:cs typeface="Arial"/>
              </a:rPr>
              <a:t> </a:t>
            </a:r>
            <a:r>
              <a:rPr lang="es-MX" sz="1150" spc="-5" dirty="0">
                <a:latin typeface="Calibri"/>
                <a:cs typeface="Arial"/>
              </a:rPr>
              <a:t>menos</a:t>
            </a:r>
            <a:r>
              <a:rPr lang="es-MX" sz="1150" spc="160">
                <a:latin typeface="Calibri"/>
                <a:cs typeface="Arial"/>
              </a:rPr>
              <a:t> </a:t>
            </a:r>
            <a:r>
              <a:rPr lang="es-MX" sz="1150" spc="5" dirty="0">
                <a:latin typeface="Calibri"/>
                <a:cs typeface="Arial"/>
              </a:rPr>
              <a:t>demoran</a:t>
            </a:r>
            <a:r>
              <a:rPr lang="es-MX" sz="1150" spc="5">
                <a:latin typeface="Calibri"/>
                <a:cs typeface="Arial"/>
              </a:rPr>
              <a:t>?</a:t>
            </a:r>
            <a:r>
              <a:rPr lang="es-MX" sz="1150" spc="165">
                <a:latin typeface="Calibri"/>
                <a:cs typeface="Arial"/>
              </a:rPr>
              <a:t> </a:t>
            </a:r>
            <a:r>
              <a:rPr lang="es-MX" sz="1150" spc="15">
                <a:latin typeface="Calibri"/>
                <a:cs typeface="Arial"/>
              </a:rPr>
              <a:t>¿Y</a:t>
            </a:r>
            <a:r>
              <a:rPr lang="es-MX" sz="1150">
                <a:latin typeface="Calibri"/>
                <a:cs typeface="Arial"/>
              </a:rPr>
              <a:t> </a:t>
            </a:r>
            <a:r>
              <a:rPr lang="es-MX" sz="1150" spc="10" dirty="0">
                <a:latin typeface="Calibri"/>
                <a:cs typeface="Arial"/>
              </a:rPr>
              <a:t>qué</a:t>
            </a:r>
            <a:r>
              <a:rPr lang="es-MX" sz="1150" spc="55">
                <a:latin typeface="Calibri"/>
                <a:cs typeface="Arial"/>
              </a:rPr>
              <a:t> </a:t>
            </a:r>
            <a:r>
              <a:rPr lang="es-MX" sz="1150" dirty="0">
                <a:latin typeface="Calibri"/>
                <a:cs typeface="Arial"/>
              </a:rPr>
              <a:t>antigüedad</a:t>
            </a:r>
            <a:r>
              <a:rPr lang="es-MX" sz="1150" spc="170">
                <a:latin typeface="Calibri"/>
                <a:cs typeface="Arial"/>
              </a:rPr>
              <a:t> </a:t>
            </a:r>
            <a:r>
              <a:rPr lang="es-MX" sz="1150" spc="-5" dirty="0">
                <a:latin typeface="Calibri"/>
                <a:cs typeface="Arial"/>
              </a:rPr>
              <a:t>tienen</a:t>
            </a:r>
            <a:r>
              <a:rPr lang="es-MX" sz="1150" spc="-5">
                <a:latin typeface="Calibri"/>
                <a:cs typeface="Arial"/>
              </a:rPr>
              <a:t>?</a:t>
            </a:r>
            <a:endParaRPr lang="es-MX" sz="1150">
              <a:latin typeface="Calibri"/>
              <a:cs typeface="Arial"/>
            </a:endParaRPr>
          </a:p>
          <a:p>
            <a:pPr marL="483870" indent="-229870">
              <a:lnSpc>
                <a:spcPts val="1395"/>
              </a:lnSpc>
              <a:spcBef>
                <a:spcPts val="50"/>
              </a:spcBef>
              <a:buClr>
                <a:srgbClr val="202020"/>
              </a:buClr>
              <a:buChar char="•"/>
              <a:tabLst>
                <a:tab pos="483234" algn="l"/>
                <a:tab pos="484505" algn="l"/>
              </a:tabLst>
            </a:pPr>
            <a:r>
              <a:rPr lang="es-MX" sz="1200" spc="-25">
                <a:latin typeface="Calibri"/>
                <a:cs typeface="Arial"/>
              </a:rPr>
              <a:t>¿</a:t>
            </a:r>
            <a:r>
              <a:rPr lang="es-MX" sz="1200" spc="-25" dirty="0">
                <a:latin typeface="Calibri"/>
                <a:cs typeface="Arial"/>
              </a:rPr>
              <a:t>Cuál</a:t>
            </a:r>
            <a:r>
              <a:rPr lang="es-MX" sz="1200" spc="90">
                <a:latin typeface="Calibri"/>
                <a:cs typeface="Arial"/>
              </a:rPr>
              <a:t> </a:t>
            </a:r>
            <a:r>
              <a:rPr lang="es-MX" sz="1200" spc="-35">
                <a:latin typeface="Calibri"/>
                <a:cs typeface="Arial"/>
              </a:rPr>
              <a:t>es</a:t>
            </a:r>
            <a:r>
              <a:rPr lang="es-MX" sz="1200" spc="45">
                <a:latin typeface="Calibri"/>
                <a:cs typeface="Arial"/>
              </a:rPr>
              <a:t> </a:t>
            </a:r>
            <a:r>
              <a:rPr lang="es-MX" sz="1200" spc="-30" dirty="0">
                <a:latin typeface="Calibri"/>
                <a:cs typeface="Arial"/>
              </a:rPr>
              <a:t>el</a:t>
            </a:r>
            <a:r>
              <a:rPr lang="es-MX" sz="1200" spc="50">
                <a:latin typeface="Calibri"/>
                <a:cs typeface="Arial"/>
              </a:rPr>
              <a:t> </a:t>
            </a:r>
            <a:r>
              <a:rPr lang="es-MX" sz="1200" spc="-35" dirty="0">
                <a:latin typeface="Calibri"/>
                <a:cs typeface="Arial"/>
              </a:rPr>
              <a:t>nivel</a:t>
            </a:r>
            <a:r>
              <a:rPr lang="es-MX" sz="1200" spc="160">
                <a:latin typeface="Calibri"/>
                <a:cs typeface="Arial"/>
              </a:rPr>
              <a:t> </a:t>
            </a:r>
            <a:r>
              <a:rPr lang="es-MX" sz="1200" spc="-15">
                <a:latin typeface="Calibri"/>
                <a:cs typeface="Arial"/>
              </a:rPr>
              <a:t>de</a:t>
            </a:r>
            <a:r>
              <a:rPr lang="es-MX" sz="1200" spc="15">
                <a:latin typeface="Calibri"/>
                <a:cs typeface="Arial"/>
              </a:rPr>
              <a:t> </a:t>
            </a:r>
            <a:r>
              <a:rPr lang="es-MX" sz="1200" spc="-25" dirty="0">
                <a:latin typeface="Calibri"/>
                <a:cs typeface="Arial"/>
              </a:rPr>
              <a:t>estudios</a:t>
            </a:r>
            <a:r>
              <a:rPr lang="es-MX" sz="1200" spc="150">
                <a:latin typeface="Calibri"/>
                <a:cs typeface="Arial"/>
              </a:rPr>
              <a:t> </a:t>
            </a:r>
            <a:r>
              <a:rPr lang="es-MX" sz="1200" spc="-20">
                <a:latin typeface="Calibri"/>
                <a:cs typeface="Arial"/>
              </a:rPr>
              <a:t>que</a:t>
            </a:r>
            <a:r>
              <a:rPr lang="es-MX" sz="1200" spc="50">
                <a:latin typeface="Calibri"/>
                <a:cs typeface="Arial"/>
              </a:rPr>
              <a:t> </a:t>
            </a:r>
            <a:r>
              <a:rPr lang="es-MX" sz="1200" spc="-30" dirty="0">
                <a:latin typeface="Calibri"/>
                <a:cs typeface="Arial"/>
              </a:rPr>
              <a:t>tienen</a:t>
            </a:r>
            <a:r>
              <a:rPr lang="es-MX" sz="1200" spc="120">
                <a:latin typeface="Calibri"/>
                <a:cs typeface="Arial"/>
              </a:rPr>
              <a:t> </a:t>
            </a:r>
            <a:r>
              <a:rPr lang="es-MX" sz="1200" spc="-30">
                <a:latin typeface="Calibri"/>
                <a:cs typeface="Arial"/>
              </a:rPr>
              <a:t>las</a:t>
            </a:r>
            <a:r>
              <a:rPr lang="es-MX" sz="1200" spc="80">
                <a:latin typeface="Calibri"/>
                <a:cs typeface="Arial"/>
              </a:rPr>
              <a:t> </a:t>
            </a:r>
            <a:r>
              <a:rPr lang="es-MX" sz="1200" spc="-30">
                <a:latin typeface="Calibri"/>
                <a:cs typeface="Arial"/>
              </a:rPr>
              <a:t>personas</a:t>
            </a:r>
            <a:r>
              <a:rPr lang="es-MX" sz="1200" spc="195">
                <a:latin typeface="Calibri"/>
                <a:cs typeface="Arial"/>
              </a:rPr>
              <a:t> </a:t>
            </a:r>
            <a:r>
              <a:rPr lang="es-MX" sz="1200" spc="-20">
                <a:latin typeface="Calibri"/>
                <a:cs typeface="Arial"/>
              </a:rPr>
              <a:t>con</a:t>
            </a:r>
            <a:r>
              <a:rPr lang="es-MX" sz="1200" spc="50">
                <a:latin typeface="Calibri"/>
                <a:cs typeface="Arial"/>
              </a:rPr>
              <a:t> </a:t>
            </a:r>
            <a:r>
              <a:rPr lang="es-MX" sz="1200" spc="-30" dirty="0">
                <a:latin typeface="Calibri"/>
                <a:cs typeface="Arial"/>
              </a:rPr>
              <a:t>más</a:t>
            </a:r>
            <a:endParaRPr lang="es-MX" sz="1200" dirty="0">
              <a:latin typeface="Calibri"/>
              <a:cs typeface="Arial"/>
            </a:endParaRPr>
          </a:p>
          <a:p>
            <a:pPr marL="483870">
              <a:lnSpc>
                <a:spcPts val="1335"/>
              </a:lnSpc>
            </a:pPr>
            <a:r>
              <a:rPr lang="es-MX" sz="1150" dirty="0">
                <a:latin typeface="Calibri"/>
                <a:cs typeface="Arial"/>
              </a:rPr>
              <a:t>atraso</a:t>
            </a:r>
            <a:r>
              <a:rPr lang="es-MX" sz="1150" spc="105">
                <a:latin typeface="Calibri"/>
                <a:cs typeface="Arial"/>
              </a:rPr>
              <a:t> </a:t>
            </a:r>
            <a:r>
              <a:rPr lang="es-MX" sz="1150" spc="-5" dirty="0">
                <a:latin typeface="Calibri"/>
                <a:cs typeface="Arial"/>
              </a:rPr>
              <a:t>en</a:t>
            </a:r>
            <a:r>
              <a:rPr lang="es-MX" sz="1150" spc="40">
                <a:latin typeface="Calibri"/>
                <a:cs typeface="Arial"/>
              </a:rPr>
              <a:t> </a:t>
            </a:r>
            <a:r>
              <a:rPr lang="es-MX" sz="1150" spc="-15" dirty="0">
                <a:latin typeface="Calibri"/>
                <a:cs typeface="Arial"/>
              </a:rPr>
              <a:t>el</a:t>
            </a:r>
            <a:r>
              <a:rPr lang="es-MX" sz="1150" spc="45">
                <a:latin typeface="Calibri"/>
                <a:cs typeface="Arial"/>
              </a:rPr>
              <a:t> </a:t>
            </a:r>
            <a:r>
              <a:rPr lang="es-MX" sz="1150" spc="-5" dirty="0">
                <a:latin typeface="Calibri"/>
                <a:cs typeface="Arial"/>
              </a:rPr>
              <a:t>pago</a:t>
            </a:r>
            <a:r>
              <a:rPr lang="es-MX" sz="1150" spc="-5">
                <a:latin typeface="Calibri"/>
                <a:cs typeface="Arial"/>
              </a:rPr>
              <a:t>?</a:t>
            </a:r>
            <a:endParaRPr lang="es-MX" sz="1150">
              <a:latin typeface="Calibri"/>
              <a:cs typeface="Arial"/>
            </a:endParaRPr>
          </a:p>
          <a:p>
            <a:pPr marL="483870" indent="-229870">
              <a:lnSpc>
                <a:spcPts val="1395"/>
              </a:lnSpc>
              <a:spcBef>
                <a:spcPts val="45"/>
              </a:spcBef>
              <a:buClr>
                <a:srgbClr val="202020"/>
              </a:buClr>
              <a:buChar char="•"/>
              <a:tabLst>
                <a:tab pos="483234" algn="l"/>
                <a:tab pos="484505" algn="l"/>
              </a:tabLst>
            </a:pPr>
            <a:r>
              <a:rPr lang="es-MX" sz="1200" spc="-15">
                <a:latin typeface="Calibri"/>
                <a:cs typeface="Arial"/>
              </a:rPr>
              <a:t>¿</a:t>
            </a:r>
            <a:r>
              <a:rPr lang="es-MX" sz="1200" spc="-15" dirty="0">
                <a:latin typeface="Calibri"/>
                <a:cs typeface="Arial"/>
              </a:rPr>
              <a:t>Qué</a:t>
            </a:r>
            <a:r>
              <a:rPr lang="es-MX" sz="1200" spc="45">
                <a:latin typeface="Calibri"/>
                <a:cs typeface="Arial"/>
              </a:rPr>
              <a:t> </a:t>
            </a:r>
            <a:r>
              <a:rPr lang="es-MX" sz="1200" spc="-25" dirty="0">
                <a:latin typeface="Calibri"/>
                <a:cs typeface="Arial"/>
              </a:rPr>
              <a:t>estado</a:t>
            </a:r>
            <a:r>
              <a:rPr lang="es-MX" sz="1200" spc="120">
                <a:latin typeface="Calibri"/>
                <a:cs typeface="Arial"/>
              </a:rPr>
              <a:t> </a:t>
            </a:r>
            <a:r>
              <a:rPr lang="es-MX" sz="1200" spc="-20">
                <a:latin typeface="Calibri"/>
                <a:cs typeface="Arial"/>
              </a:rPr>
              <a:t>civil</a:t>
            </a:r>
            <a:r>
              <a:rPr lang="es-MX" sz="1200" spc="50">
                <a:latin typeface="Calibri"/>
                <a:cs typeface="Arial"/>
              </a:rPr>
              <a:t> </a:t>
            </a:r>
            <a:r>
              <a:rPr lang="es-MX" sz="1200" spc="-30" dirty="0">
                <a:latin typeface="Calibri"/>
                <a:cs typeface="Arial"/>
              </a:rPr>
              <a:t>tienen</a:t>
            </a:r>
            <a:r>
              <a:rPr lang="es-MX" sz="1200" spc="155">
                <a:latin typeface="Calibri"/>
                <a:cs typeface="Arial"/>
              </a:rPr>
              <a:t> </a:t>
            </a:r>
            <a:r>
              <a:rPr lang="es-MX" sz="1200" spc="-30">
                <a:latin typeface="Calibri"/>
                <a:cs typeface="Arial"/>
              </a:rPr>
              <a:t>las</a:t>
            </a:r>
            <a:r>
              <a:rPr lang="es-MX" sz="1200" spc="75">
                <a:latin typeface="Calibri"/>
                <a:cs typeface="Arial"/>
              </a:rPr>
              <a:t> </a:t>
            </a:r>
            <a:r>
              <a:rPr lang="es-MX" sz="1200" spc="-30">
                <a:latin typeface="Calibri"/>
                <a:cs typeface="Arial"/>
              </a:rPr>
              <a:t>personas</a:t>
            </a:r>
            <a:r>
              <a:rPr lang="es-MX" sz="1200" spc="190">
                <a:latin typeface="Calibri"/>
                <a:cs typeface="Arial"/>
              </a:rPr>
              <a:t> </a:t>
            </a:r>
            <a:r>
              <a:rPr lang="es-MX" sz="1200" spc="-20">
                <a:latin typeface="Calibri"/>
                <a:cs typeface="Arial"/>
              </a:rPr>
              <a:t>que</a:t>
            </a:r>
            <a:r>
              <a:rPr lang="es-MX" sz="1200" spc="15">
                <a:latin typeface="Calibri"/>
                <a:cs typeface="Arial"/>
              </a:rPr>
              <a:t> </a:t>
            </a:r>
            <a:r>
              <a:rPr lang="es-MX" sz="1200" spc="-30" dirty="0">
                <a:latin typeface="Calibri"/>
                <a:cs typeface="Arial"/>
              </a:rPr>
              <a:t>más</a:t>
            </a:r>
            <a:r>
              <a:rPr lang="es-MX" sz="1200" spc="80">
                <a:latin typeface="Calibri"/>
                <a:cs typeface="Arial"/>
              </a:rPr>
              <a:t> </a:t>
            </a:r>
            <a:r>
              <a:rPr lang="es-MX" sz="1200" spc="-30" dirty="0">
                <a:latin typeface="Calibri"/>
                <a:cs typeface="Arial"/>
              </a:rPr>
              <a:t>demoran</a:t>
            </a:r>
            <a:r>
              <a:rPr lang="es-MX" sz="1200" spc="190">
                <a:latin typeface="Calibri"/>
                <a:cs typeface="Arial"/>
              </a:rPr>
              <a:t> </a:t>
            </a:r>
            <a:r>
              <a:rPr lang="es-MX" sz="1200" spc="-35" dirty="0">
                <a:latin typeface="Calibri"/>
                <a:cs typeface="Arial"/>
              </a:rPr>
              <a:t>en</a:t>
            </a:r>
            <a:endParaRPr lang="es-MX" sz="1200" dirty="0">
              <a:latin typeface="Calibri"/>
              <a:cs typeface="Arial"/>
            </a:endParaRPr>
          </a:p>
          <a:p>
            <a:pPr marL="483870">
              <a:lnSpc>
                <a:spcPts val="1335"/>
              </a:lnSpc>
            </a:pPr>
            <a:r>
              <a:rPr lang="es-MX" sz="1150" spc="-5" dirty="0">
                <a:latin typeface="Calibri"/>
                <a:cs typeface="Arial"/>
              </a:rPr>
              <a:t>pagar</a:t>
            </a:r>
            <a:r>
              <a:rPr lang="es-MX" sz="1150" spc="-5">
                <a:latin typeface="Calibri"/>
                <a:cs typeface="Arial"/>
              </a:rPr>
              <a:t>?</a:t>
            </a:r>
            <a:endParaRPr lang="es-MX" sz="1150">
              <a:latin typeface="Calibri"/>
              <a:cs typeface="Arial"/>
            </a:endParaRPr>
          </a:p>
          <a:p>
            <a:pPr marL="483870" indent="-229870">
              <a:lnSpc>
                <a:spcPct val="100000"/>
              </a:lnSpc>
              <a:spcBef>
                <a:spcPts val="85"/>
              </a:spcBef>
              <a:buClr>
                <a:srgbClr val="202020"/>
              </a:buClr>
              <a:buChar char="•"/>
              <a:tabLst>
                <a:tab pos="483234" algn="l"/>
                <a:tab pos="484505" algn="l"/>
              </a:tabLst>
            </a:pPr>
            <a:r>
              <a:rPr lang="es-MX" sz="1200" spc="-20">
                <a:latin typeface="Calibri"/>
                <a:cs typeface="Arial"/>
              </a:rPr>
              <a:t>¿</a:t>
            </a:r>
            <a:r>
              <a:rPr lang="es-MX" sz="1200" spc="-20" dirty="0">
                <a:latin typeface="Calibri"/>
                <a:cs typeface="Arial"/>
              </a:rPr>
              <a:t>Inﬂuye</a:t>
            </a:r>
            <a:r>
              <a:rPr lang="es-MX" sz="1200" spc="114">
                <a:latin typeface="Calibri"/>
                <a:cs typeface="Arial"/>
              </a:rPr>
              <a:t> </a:t>
            </a:r>
            <a:r>
              <a:rPr lang="es-MX" sz="1200" spc="-35" dirty="0">
                <a:latin typeface="Calibri"/>
                <a:cs typeface="Arial"/>
              </a:rPr>
              <a:t>el</a:t>
            </a:r>
            <a:r>
              <a:rPr lang="es-MX" sz="1200" spc="50">
                <a:latin typeface="Calibri"/>
                <a:cs typeface="Arial"/>
              </a:rPr>
              <a:t> </a:t>
            </a:r>
            <a:r>
              <a:rPr lang="es-MX" sz="1200" spc="-35" dirty="0">
                <a:latin typeface="Calibri"/>
                <a:cs typeface="Arial"/>
              </a:rPr>
              <a:t>nivel</a:t>
            </a:r>
            <a:r>
              <a:rPr lang="es-MX" sz="1200" spc="120">
                <a:latin typeface="Calibri"/>
                <a:cs typeface="Arial"/>
              </a:rPr>
              <a:t> </a:t>
            </a:r>
            <a:r>
              <a:rPr lang="es-MX" sz="1200" spc="-15">
                <a:latin typeface="Calibri"/>
                <a:cs typeface="Arial"/>
              </a:rPr>
              <a:t>de</a:t>
            </a:r>
            <a:r>
              <a:rPr lang="es-MX" sz="1200" spc="10">
                <a:latin typeface="Calibri"/>
                <a:cs typeface="Arial"/>
              </a:rPr>
              <a:t> </a:t>
            </a:r>
            <a:r>
              <a:rPr lang="es-MX" sz="1200" spc="-25" dirty="0">
                <a:latin typeface="Calibri"/>
                <a:cs typeface="Arial"/>
              </a:rPr>
              <a:t>ingresos</a:t>
            </a:r>
            <a:r>
              <a:rPr lang="es-MX" sz="1200" spc="150">
                <a:latin typeface="Calibri"/>
                <a:cs typeface="Arial"/>
              </a:rPr>
              <a:t> </a:t>
            </a:r>
            <a:r>
              <a:rPr lang="es-MX" sz="1200" spc="-35" dirty="0">
                <a:latin typeface="Calibri"/>
                <a:cs typeface="Arial"/>
              </a:rPr>
              <a:t>en</a:t>
            </a:r>
            <a:r>
              <a:rPr lang="es-MX" sz="1200" spc="50">
                <a:latin typeface="Calibri"/>
                <a:cs typeface="Arial"/>
              </a:rPr>
              <a:t> </a:t>
            </a:r>
            <a:r>
              <a:rPr lang="es-MX" sz="1200" spc="-35" dirty="0">
                <a:latin typeface="Calibri"/>
                <a:cs typeface="Arial"/>
              </a:rPr>
              <a:t>el</a:t>
            </a:r>
            <a:r>
              <a:rPr lang="es-MX" sz="1200" spc="45">
                <a:latin typeface="Calibri"/>
                <a:cs typeface="Arial"/>
              </a:rPr>
              <a:t> </a:t>
            </a:r>
            <a:r>
              <a:rPr lang="es-MX" sz="1200" spc="-25" dirty="0">
                <a:latin typeface="Calibri"/>
                <a:cs typeface="Arial"/>
              </a:rPr>
              <a:t>atraso</a:t>
            </a:r>
            <a:r>
              <a:rPr lang="es-MX" sz="1200" spc="120">
                <a:latin typeface="Calibri"/>
                <a:cs typeface="Arial"/>
              </a:rPr>
              <a:t> </a:t>
            </a:r>
            <a:r>
              <a:rPr lang="es-MX" sz="1200" spc="-35" dirty="0">
                <a:latin typeface="Calibri"/>
                <a:cs typeface="Arial"/>
              </a:rPr>
              <a:t>en</a:t>
            </a:r>
            <a:r>
              <a:rPr lang="es-MX" sz="1200" spc="45">
                <a:latin typeface="Calibri"/>
                <a:cs typeface="Arial"/>
              </a:rPr>
              <a:t> </a:t>
            </a:r>
            <a:r>
              <a:rPr lang="es-MX" sz="1200" spc="-35" dirty="0">
                <a:latin typeface="Calibri"/>
                <a:cs typeface="Arial"/>
              </a:rPr>
              <a:t>el</a:t>
            </a:r>
            <a:r>
              <a:rPr lang="es-MX" sz="1200" spc="45">
                <a:latin typeface="Calibri"/>
                <a:cs typeface="Arial"/>
              </a:rPr>
              <a:t> </a:t>
            </a:r>
            <a:r>
              <a:rPr lang="es-MX" sz="1200" spc="-35" dirty="0">
                <a:latin typeface="Calibri"/>
                <a:cs typeface="Arial"/>
              </a:rPr>
              <a:t>pago</a:t>
            </a:r>
            <a:r>
              <a:rPr lang="es-MX" sz="1200" spc="-35">
                <a:latin typeface="Calibri"/>
                <a:cs typeface="Arial"/>
              </a:rPr>
              <a:t>?</a:t>
            </a:r>
            <a:endParaRPr lang="es-MX" sz="1200">
              <a:latin typeface="Calibri"/>
              <a:cs typeface="Arial"/>
            </a:endParaRPr>
          </a:p>
        </p:txBody>
      </p:sp>
      <p:pic>
        <p:nvPicPr>
          <p:cNvPr id="3" name="object 3"/>
          <p:cNvPicPr/>
          <p:nvPr/>
        </p:nvPicPr>
        <p:blipFill>
          <a:blip r:embed="rId2" cstate="print"/>
          <a:stretch>
            <a:fillRect/>
          </a:stretch>
        </p:blipFill>
        <p:spPr>
          <a:xfrm>
            <a:off x="5586984" y="1248219"/>
            <a:ext cx="3204844" cy="3200273"/>
          </a:xfrm>
          <a:prstGeom prst="rect">
            <a:avLst/>
          </a:prstGeom>
        </p:spPr>
      </p:pic>
      <p:sp>
        <p:nvSpPr>
          <p:cNvPr id="4" name="object 4"/>
          <p:cNvSpPr txBox="1">
            <a:spLocks noGrp="1"/>
          </p:cNvSpPr>
          <p:nvPr>
            <p:ph type="title"/>
          </p:nvPr>
        </p:nvSpPr>
        <p:spPr>
          <a:xfrm>
            <a:off x="693216" y="374726"/>
            <a:ext cx="4528820" cy="514350"/>
          </a:xfrm>
          <a:prstGeom prst="rect">
            <a:avLst/>
          </a:prstGeom>
        </p:spPr>
        <p:txBody>
          <a:bodyPr vert="horz" wrap="square" lIns="0" tIns="13335" rIns="0" bIns="0" rtlCol="0">
            <a:spAutoFit/>
          </a:bodyPr>
          <a:lstStyle/>
          <a:p>
            <a:pPr marL="12700">
              <a:lnSpc>
                <a:spcPct val="100000"/>
              </a:lnSpc>
              <a:spcBef>
                <a:spcPts val="105"/>
              </a:spcBef>
            </a:pPr>
            <a:r>
              <a:rPr spc="-40">
                <a:solidFill>
                  <a:srgbClr val="1B4586"/>
                </a:solidFill>
              </a:rPr>
              <a:t>PREGUNTAS</a:t>
            </a:r>
            <a:r>
              <a:rPr spc="-10">
                <a:solidFill>
                  <a:srgbClr val="1B4586"/>
                </a:solidFill>
              </a:rPr>
              <a:t> </a:t>
            </a:r>
            <a:r>
              <a:rPr spc="-5">
                <a:solidFill>
                  <a:srgbClr val="1B4586"/>
                </a:solidFill>
              </a:rPr>
              <a:t>DE</a:t>
            </a:r>
            <a:r>
              <a:rPr spc="-10">
                <a:solidFill>
                  <a:srgbClr val="1B4586"/>
                </a:solidFill>
              </a:rPr>
              <a:t> </a:t>
            </a:r>
            <a:r>
              <a:rPr spc="-5">
                <a:solidFill>
                  <a:srgbClr val="1B4586"/>
                </a:solidFill>
              </a:rPr>
              <a:t>INTERÉS</a:t>
            </a:r>
          </a:p>
        </p:txBody>
      </p:sp>
      <p:sp>
        <p:nvSpPr>
          <p:cNvPr id="5" name="object 5"/>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09241" y="1672208"/>
            <a:ext cx="1010285" cy="386644"/>
          </a:xfrm>
          <a:prstGeom prst="rect">
            <a:avLst/>
          </a:prstGeom>
        </p:spPr>
        <p:txBody>
          <a:bodyPr vert="horz" wrap="square" lIns="0" tIns="17145" rIns="0" bIns="0" rtlCol="0" anchor="t">
            <a:spAutoFit/>
          </a:bodyPr>
          <a:lstStyle/>
          <a:p>
            <a:pPr marL="12700">
              <a:lnSpc>
                <a:spcPct val="100000"/>
              </a:lnSpc>
              <a:spcBef>
                <a:spcPts val="135"/>
              </a:spcBef>
            </a:pPr>
            <a:r>
              <a:rPr sz="1200" spc="95">
                <a:latin typeface="Calibri"/>
                <a:cs typeface="Calibri"/>
              </a:rPr>
              <a:t>775K</a:t>
            </a:r>
            <a:r>
              <a:rPr sz="1200" spc="90">
                <a:latin typeface="Calibri"/>
                <a:cs typeface="Calibri"/>
              </a:rPr>
              <a:t> </a:t>
            </a:r>
            <a:r>
              <a:rPr sz="1200" spc="55" err="1">
                <a:latin typeface="Calibri"/>
                <a:cs typeface="Calibri"/>
              </a:rPr>
              <a:t>registros</a:t>
            </a:r>
            <a:endParaRPr sz="1200" err="1">
              <a:latin typeface="Calibri"/>
              <a:cs typeface="Calibri"/>
            </a:endParaRPr>
          </a:p>
        </p:txBody>
      </p:sp>
      <p:pic>
        <p:nvPicPr>
          <p:cNvPr id="3" name="object 3"/>
          <p:cNvPicPr/>
          <p:nvPr/>
        </p:nvPicPr>
        <p:blipFill>
          <a:blip r:embed="rId2" cstate="print"/>
          <a:stretch>
            <a:fillRect/>
          </a:stretch>
        </p:blipFill>
        <p:spPr>
          <a:xfrm>
            <a:off x="1389477" y="1465814"/>
            <a:ext cx="691656" cy="749294"/>
          </a:xfrm>
          <a:prstGeom prst="rect">
            <a:avLst/>
          </a:prstGeom>
        </p:spPr>
      </p:pic>
      <p:pic>
        <p:nvPicPr>
          <p:cNvPr id="4" name="object 4"/>
          <p:cNvPicPr/>
          <p:nvPr/>
        </p:nvPicPr>
        <p:blipFill>
          <a:blip r:embed="rId3" cstate="print"/>
          <a:stretch>
            <a:fillRect/>
          </a:stretch>
        </p:blipFill>
        <p:spPr>
          <a:xfrm>
            <a:off x="1360658" y="2457948"/>
            <a:ext cx="749294" cy="1490216"/>
          </a:xfrm>
          <a:prstGeom prst="rect">
            <a:avLst/>
          </a:prstGeom>
        </p:spPr>
      </p:pic>
      <p:sp>
        <p:nvSpPr>
          <p:cNvPr id="5" name="object 5"/>
          <p:cNvSpPr txBox="1"/>
          <p:nvPr/>
        </p:nvSpPr>
        <p:spPr>
          <a:xfrm>
            <a:off x="2310129" y="2555875"/>
            <a:ext cx="1361440" cy="389890"/>
          </a:xfrm>
          <a:prstGeom prst="rect">
            <a:avLst/>
          </a:prstGeom>
        </p:spPr>
        <p:txBody>
          <a:bodyPr vert="horz" wrap="square" lIns="0" tIns="17145" rIns="0" bIns="0" rtlCol="0" anchor="t">
            <a:spAutoFit/>
          </a:bodyPr>
          <a:lstStyle/>
          <a:p>
            <a:pPr marL="12700">
              <a:lnSpc>
                <a:spcPct val="100000"/>
              </a:lnSpc>
              <a:spcBef>
                <a:spcPts val="135"/>
              </a:spcBef>
            </a:pPr>
            <a:r>
              <a:rPr sz="1200" spc="75">
                <a:latin typeface="Calibri"/>
                <a:cs typeface="Calibri"/>
              </a:rPr>
              <a:t>5</a:t>
            </a:r>
            <a:r>
              <a:rPr sz="1200" spc="60">
                <a:latin typeface="Calibri"/>
                <a:cs typeface="Calibri"/>
              </a:rPr>
              <a:t> </a:t>
            </a:r>
            <a:r>
              <a:rPr sz="1200" spc="70" err="1">
                <a:latin typeface="Calibri"/>
                <a:cs typeface="Calibri"/>
              </a:rPr>
              <a:t>categorías</a:t>
            </a:r>
            <a:r>
              <a:rPr sz="1200" spc="90">
                <a:latin typeface="Calibri"/>
                <a:cs typeface="Calibri"/>
              </a:rPr>
              <a:t> </a:t>
            </a:r>
            <a:r>
              <a:rPr sz="1200" spc="85">
                <a:latin typeface="Calibri"/>
                <a:cs typeface="Calibri"/>
              </a:rPr>
              <a:t>de</a:t>
            </a:r>
            <a:endParaRPr lang="es-ES" sz="1200">
              <a:latin typeface="Calibri"/>
              <a:cs typeface="Calibri"/>
            </a:endParaRPr>
          </a:p>
          <a:p>
            <a:pPr marL="12700">
              <a:lnSpc>
                <a:spcPct val="100000"/>
              </a:lnSpc>
              <a:spcBef>
                <a:spcPts val="10"/>
              </a:spcBef>
            </a:pPr>
            <a:r>
              <a:rPr sz="1200" spc="50" err="1">
                <a:latin typeface="Calibri"/>
                <a:cs typeface="Calibri"/>
              </a:rPr>
              <a:t>ingresos</a:t>
            </a:r>
            <a:r>
              <a:rPr sz="1200" spc="50">
                <a:latin typeface="Calibri"/>
                <a:cs typeface="Calibri"/>
              </a:rPr>
              <a:t>/</a:t>
            </a:r>
            <a:r>
              <a:rPr sz="1200" spc="50" err="1">
                <a:latin typeface="Calibri"/>
                <a:cs typeface="Calibri"/>
              </a:rPr>
              <a:t>ocupación</a:t>
            </a:r>
            <a:endParaRPr sz="1200" err="1">
              <a:latin typeface="Calibri"/>
              <a:cs typeface="Calibri"/>
            </a:endParaRPr>
          </a:p>
        </p:txBody>
      </p:sp>
      <p:sp>
        <p:nvSpPr>
          <p:cNvPr id="6" name="object 6"/>
          <p:cNvSpPr txBox="1"/>
          <p:nvPr/>
        </p:nvSpPr>
        <p:spPr>
          <a:xfrm>
            <a:off x="2310129" y="3436365"/>
            <a:ext cx="2004695" cy="386644"/>
          </a:xfrm>
          <a:prstGeom prst="rect">
            <a:avLst/>
          </a:prstGeom>
        </p:spPr>
        <p:txBody>
          <a:bodyPr vert="horz" wrap="square" lIns="0" tIns="17145" rIns="0" bIns="0" rtlCol="0" anchor="t">
            <a:spAutoFit/>
          </a:bodyPr>
          <a:lstStyle/>
          <a:p>
            <a:pPr marL="12700">
              <a:lnSpc>
                <a:spcPct val="100000"/>
              </a:lnSpc>
              <a:spcBef>
                <a:spcPts val="135"/>
              </a:spcBef>
            </a:pPr>
            <a:r>
              <a:rPr sz="1200" spc="75">
                <a:latin typeface="Calibri"/>
                <a:cs typeface="Calibri"/>
              </a:rPr>
              <a:t>3 </a:t>
            </a:r>
            <a:r>
              <a:rPr sz="1200" spc="70" err="1">
                <a:latin typeface="Calibri"/>
                <a:cs typeface="Calibri"/>
              </a:rPr>
              <a:t>categorías</a:t>
            </a:r>
            <a:r>
              <a:rPr sz="1200" spc="105">
                <a:latin typeface="Calibri"/>
                <a:cs typeface="Calibri"/>
              </a:rPr>
              <a:t> </a:t>
            </a:r>
            <a:r>
              <a:rPr sz="1200" spc="85">
                <a:latin typeface="Calibri"/>
                <a:cs typeface="Calibri"/>
              </a:rPr>
              <a:t>de</a:t>
            </a:r>
            <a:r>
              <a:rPr sz="1200" spc="60">
                <a:latin typeface="Calibri"/>
                <a:cs typeface="Calibri"/>
              </a:rPr>
              <a:t> </a:t>
            </a:r>
            <a:r>
              <a:rPr sz="1200" spc="100" err="1">
                <a:latin typeface="Calibri"/>
                <a:cs typeface="Calibri"/>
              </a:rPr>
              <a:t>pago</a:t>
            </a:r>
            <a:r>
              <a:rPr sz="1200" spc="90">
                <a:latin typeface="Calibri"/>
                <a:cs typeface="Calibri"/>
              </a:rPr>
              <a:t> </a:t>
            </a:r>
            <a:r>
              <a:rPr sz="1200" spc="40">
                <a:latin typeface="Calibri"/>
                <a:cs typeface="Calibri"/>
              </a:rPr>
              <a:t>(status)</a:t>
            </a:r>
            <a:endParaRPr sz="1200">
              <a:latin typeface="Calibri"/>
              <a:cs typeface="Calibri"/>
            </a:endParaRPr>
          </a:p>
        </p:txBody>
      </p:sp>
      <p:pic>
        <p:nvPicPr>
          <p:cNvPr id="7" name="object 7"/>
          <p:cNvPicPr/>
          <p:nvPr/>
        </p:nvPicPr>
        <p:blipFill>
          <a:blip r:embed="rId4" cstate="print"/>
          <a:stretch>
            <a:fillRect/>
          </a:stretch>
        </p:blipFill>
        <p:spPr>
          <a:xfrm>
            <a:off x="5739847" y="1537583"/>
            <a:ext cx="782408" cy="591577"/>
          </a:xfrm>
          <a:prstGeom prst="rect">
            <a:avLst/>
          </a:prstGeom>
        </p:spPr>
      </p:pic>
      <p:sp>
        <p:nvSpPr>
          <p:cNvPr id="8" name="object 8"/>
          <p:cNvSpPr txBox="1"/>
          <p:nvPr/>
        </p:nvSpPr>
        <p:spPr>
          <a:xfrm>
            <a:off x="6844665" y="1672208"/>
            <a:ext cx="910028" cy="386644"/>
          </a:xfrm>
          <a:prstGeom prst="rect">
            <a:avLst/>
          </a:prstGeom>
        </p:spPr>
        <p:txBody>
          <a:bodyPr vert="horz" wrap="square" lIns="0" tIns="17145" rIns="0" bIns="0" rtlCol="0" anchor="t">
            <a:spAutoFit/>
          </a:bodyPr>
          <a:lstStyle/>
          <a:p>
            <a:pPr marL="12700">
              <a:lnSpc>
                <a:spcPct val="100000"/>
              </a:lnSpc>
              <a:spcBef>
                <a:spcPts val="135"/>
              </a:spcBef>
            </a:pPr>
            <a:r>
              <a:rPr sz="1200" spc="75">
                <a:latin typeface="Calibri"/>
                <a:cs typeface="Calibri"/>
              </a:rPr>
              <a:t>5</a:t>
            </a:r>
            <a:r>
              <a:rPr sz="1200" spc="45">
                <a:latin typeface="Calibri"/>
                <a:cs typeface="Calibri"/>
              </a:rPr>
              <a:t> </a:t>
            </a:r>
            <a:r>
              <a:rPr sz="1200" spc="55" err="1">
                <a:latin typeface="Calibri"/>
                <a:cs typeface="Calibri"/>
              </a:rPr>
              <a:t>niveles</a:t>
            </a:r>
            <a:r>
              <a:rPr sz="1200" spc="75">
                <a:latin typeface="Calibri"/>
                <a:cs typeface="Calibri"/>
              </a:rPr>
              <a:t> </a:t>
            </a:r>
            <a:r>
              <a:rPr sz="1200" spc="85">
                <a:latin typeface="Calibri"/>
                <a:cs typeface="Calibri"/>
              </a:rPr>
              <a:t>de</a:t>
            </a:r>
            <a:endParaRPr lang="es-ES" sz="1200">
              <a:latin typeface="Calibri"/>
              <a:cs typeface="Calibri"/>
            </a:endParaRPr>
          </a:p>
          <a:p>
            <a:pPr marL="12700">
              <a:lnSpc>
                <a:spcPct val="100000"/>
              </a:lnSpc>
              <a:spcBef>
                <a:spcPts val="10"/>
              </a:spcBef>
            </a:pPr>
            <a:r>
              <a:rPr sz="1200" spc="55" err="1">
                <a:latin typeface="Calibri"/>
                <a:cs typeface="Calibri"/>
              </a:rPr>
              <a:t>educación</a:t>
            </a:r>
            <a:endParaRPr sz="1200" err="1">
              <a:latin typeface="Calibri"/>
              <a:cs typeface="Calibri"/>
            </a:endParaRPr>
          </a:p>
        </p:txBody>
      </p:sp>
      <p:pic>
        <p:nvPicPr>
          <p:cNvPr id="9" name="object 9"/>
          <p:cNvPicPr/>
          <p:nvPr/>
        </p:nvPicPr>
        <p:blipFill>
          <a:blip r:embed="rId5" cstate="print"/>
          <a:stretch>
            <a:fillRect/>
          </a:stretch>
        </p:blipFill>
        <p:spPr>
          <a:xfrm>
            <a:off x="5696711" y="2432304"/>
            <a:ext cx="859536" cy="571500"/>
          </a:xfrm>
          <a:prstGeom prst="rect">
            <a:avLst/>
          </a:prstGeom>
        </p:spPr>
      </p:pic>
      <p:sp>
        <p:nvSpPr>
          <p:cNvPr id="10" name="object 10"/>
          <p:cNvSpPr txBox="1"/>
          <p:nvPr/>
        </p:nvSpPr>
        <p:spPr>
          <a:xfrm>
            <a:off x="6813042" y="2554350"/>
            <a:ext cx="1154283" cy="386644"/>
          </a:xfrm>
          <a:prstGeom prst="rect">
            <a:avLst/>
          </a:prstGeom>
        </p:spPr>
        <p:txBody>
          <a:bodyPr vert="horz" wrap="square" lIns="0" tIns="17145" rIns="0" bIns="0" rtlCol="0" anchor="t">
            <a:spAutoFit/>
          </a:bodyPr>
          <a:lstStyle/>
          <a:p>
            <a:pPr marL="12700">
              <a:spcBef>
                <a:spcPts val="135"/>
              </a:spcBef>
            </a:pPr>
            <a:r>
              <a:rPr lang="es-AR" sz="1200" spc="75">
                <a:latin typeface="Calibri"/>
                <a:cs typeface="Calibri"/>
              </a:rPr>
              <a:t>5</a:t>
            </a:r>
            <a:r>
              <a:rPr lang="es-AR" sz="1200" spc="65">
                <a:latin typeface="Calibri"/>
                <a:cs typeface="Calibri"/>
              </a:rPr>
              <a:t> </a:t>
            </a:r>
            <a:r>
              <a:rPr lang="es-AR" sz="1200" spc="70">
                <a:latin typeface="Calibri"/>
                <a:cs typeface="Calibri"/>
              </a:rPr>
              <a:t>categorías</a:t>
            </a:r>
            <a:r>
              <a:rPr lang="es-AR" sz="1200" spc="90">
                <a:latin typeface="Calibri"/>
                <a:cs typeface="Calibri"/>
              </a:rPr>
              <a:t> </a:t>
            </a:r>
            <a:r>
              <a:rPr lang="es-AR" sz="1200" spc="85">
                <a:latin typeface="Calibri"/>
                <a:cs typeface="Calibri"/>
              </a:rPr>
              <a:t>de</a:t>
            </a:r>
            <a:r>
              <a:rPr lang="es-AR" sz="1200" spc="55">
                <a:latin typeface="Calibri"/>
                <a:cs typeface="Calibri"/>
              </a:rPr>
              <a:t> </a:t>
            </a:r>
            <a:r>
              <a:rPr lang="es-AR" sz="1200" spc="80">
                <a:latin typeface="Calibri"/>
                <a:cs typeface="Calibri"/>
              </a:rPr>
              <a:t>estado </a:t>
            </a:r>
            <a:r>
              <a:rPr sz="1200" spc="25">
                <a:latin typeface="Calibri"/>
                <a:cs typeface="Calibri"/>
              </a:rPr>
              <a:t>civil</a:t>
            </a:r>
            <a:endParaRPr lang="es-ES" sz="1200">
              <a:latin typeface="Calibri"/>
              <a:cs typeface="Calibri"/>
            </a:endParaRPr>
          </a:p>
        </p:txBody>
      </p:sp>
      <p:sp>
        <p:nvSpPr>
          <p:cNvPr id="11" name="object 11"/>
          <p:cNvSpPr txBox="1">
            <a:spLocks noGrp="1"/>
          </p:cNvSpPr>
          <p:nvPr>
            <p:ph type="title"/>
          </p:nvPr>
        </p:nvSpPr>
        <p:spPr>
          <a:xfrm>
            <a:off x="693216" y="374726"/>
            <a:ext cx="4763135" cy="514350"/>
          </a:xfrm>
          <a:prstGeom prst="rect">
            <a:avLst/>
          </a:prstGeom>
        </p:spPr>
        <p:txBody>
          <a:bodyPr vert="horz" wrap="square" lIns="0" tIns="13335" rIns="0" bIns="0" rtlCol="0">
            <a:spAutoFit/>
          </a:bodyPr>
          <a:lstStyle/>
          <a:p>
            <a:pPr marL="12700">
              <a:lnSpc>
                <a:spcPct val="100000"/>
              </a:lnSpc>
              <a:spcBef>
                <a:spcPts val="105"/>
              </a:spcBef>
            </a:pPr>
            <a:r>
              <a:rPr spc="-15">
                <a:solidFill>
                  <a:srgbClr val="1B4586"/>
                </a:solidFill>
              </a:rPr>
              <a:t>OVERVIEW</a:t>
            </a:r>
            <a:r>
              <a:rPr spc="-70">
                <a:solidFill>
                  <a:srgbClr val="1B4586"/>
                </a:solidFill>
              </a:rPr>
              <a:t> </a:t>
            </a:r>
            <a:r>
              <a:rPr spc="-5">
                <a:solidFill>
                  <a:srgbClr val="1B4586"/>
                </a:solidFill>
              </a:rPr>
              <a:t>DE </a:t>
            </a:r>
            <a:r>
              <a:rPr spc="5">
                <a:solidFill>
                  <a:srgbClr val="1B4586"/>
                </a:solidFill>
              </a:rPr>
              <a:t>LOS</a:t>
            </a:r>
            <a:r>
              <a:rPr spc="-35">
                <a:solidFill>
                  <a:srgbClr val="1B4586"/>
                </a:solidFill>
              </a:rPr>
              <a:t> </a:t>
            </a:r>
            <a:r>
              <a:rPr spc="-100">
                <a:solidFill>
                  <a:srgbClr val="1B4586"/>
                </a:solidFill>
              </a:rPr>
              <a:t>DATOS</a:t>
            </a:r>
          </a:p>
        </p:txBody>
      </p:sp>
      <p:sp>
        <p:nvSpPr>
          <p:cNvPr id="12" name="object 12"/>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3411" y="1311731"/>
            <a:ext cx="7562466" cy="3408305"/>
          </a:xfrm>
          <a:prstGeom prst="rect">
            <a:avLst/>
          </a:prstGeom>
        </p:spPr>
        <p:txBody>
          <a:bodyPr vert="horz" wrap="square" lIns="0" tIns="46990" rIns="0" bIns="0" rtlCol="0" anchor="t">
            <a:spAutoFit/>
          </a:bodyPr>
          <a:lstStyle/>
          <a:p>
            <a:pPr marL="12700">
              <a:lnSpc>
                <a:spcPct val="100000"/>
              </a:lnSpc>
              <a:spcBef>
                <a:spcPts val="370"/>
              </a:spcBef>
            </a:pPr>
            <a:r>
              <a:rPr lang="es-MX" sz="1200" spc="-5" dirty="0">
                <a:latin typeface="Calibri"/>
                <a:cs typeface="Arial"/>
              </a:rPr>
              <a:t>Trabajamos</a:t>
            </a:r>
            <a:r>
              <a:rPr lang="es-MX" sz="1200" spc="204" dirty="0">
                <a:latin typeface="Calibri"/>
                <a:cs typeface="Arial"/>
              </a:rPr>
              <a:t> </a:t>
            </a:r>
            <a:r>
              <a:rPr lang="es-MX" sz="1200" spc="-10" dirty="0">
                <a:latin typeface="Calibri"/>
                <a:cs typeface="Arial"/>
              </a:rPr>
              <a:t>las</a:t>
            </a:r>
            <a:r>
              <a:rPr lang="es-MX" sz="1200" spc="95" dirty="0">
                <a:latin typeface="Calibri"/>
                <a:cs typeface="Arial"/>
              </a:rPr>
              <a:t> </a:t>
            </a:r>
            <a:r>
              <a:rPr lang="es-MX" sz="1200" spc="-10" dirty="0">
                <a:latin typeface="Calibri"/>
                <a:cs typeface="Arial"/>
              </a:rPr>
              <a:t>tablas</a:t>
            </a:r>
            <a:r>
              <a:rPr lang="es-MX" sz="1200" spc="165" dirty="0">
                <a:latin typeface="Calibri"/>
                <a:cs typeface="Arial"/>
              </a:rPr>
              <a:t> </a:t>
            </a:r>
            <a:r>
              <a:rPr lang="es-MX" sz="1200" dirty="0">
                <a:latin typeface="Calibri"/>
                <a:cs typeface="Arial"/>
              </a:rPr>
              <a:t>para</a:t>
            </a:r>
            <a:r>
              <a:rPr lang="es-MX" sz="1200" spc="100" dirty="0">
                <a:latin typeface="Calibri"/>
                <a:cs typeface="Arial"/>
              </a:rPr>
              <a:t> </a:t>
            </a:r>
            <a:r>
              <a:rPr lang="es-MX" sz="1200" spc="-10" dirty="0">
                <a:latin typeface="Calibri"/>
                <a:cs typeface="Arial"/>
              </a:rPr>
              <a:t>poder</a:t>
            </a:r>
            <a:r>
              <a:rPr lang="es-MX" sz="1200" spc="150" dirty="0">
                <a:latin typeface="Calibri"/>
                <a:cs typeface="Arial"/>
              </a:rPr>
              <a:t> </a:t>
            </a:r>
            <a:r>
              <a:rPr lang="es-MX" sz="1200" dirty="0">
                <a:latin typeface="Calibri"/>
                <a:cs typeface="Arial"/>
              </a:rPr>
              <a:t>crear</a:t>
            </a:r>
            <a:r>
              <a:rPr lang="es-MX" sz="1200" spc="114" dirty="0">
                <a:latin typeface="Calibri"/>
                <a:cs typeface="Arial"/>
              </a:rPr>
              <a:t> </a:t>
            </a:r>
            <a:r>
              <a:rPr lang="es-MX" sz="1200" spc="10" dirty="0">
                <a:latin typeface="Calibri"/>
                <a:cs typeface="Arial"/>
              </a:rPr>
              <a:t>un</a:t>
            </a:r>
            <a:r>
              <a:rPr lang="es-MX" sz="1200" spc="30" dirty="0">
                <a:latin typeface="Calibri"/>
                <a:cs typeface="Arial"/>
              </a:rPr>
              <a:t> </a:t>
            </a:r>
            <a:r>
              <a:rPr lang="es-MX" sz="1200" dirty="0">
                <a:latin typeface="Calibri"/>
                <a:cs typeface="Arial"/>
              </a:rPr>
              <a:t>modelo</a:t>
            </a:r>
            <a:r>
              <a:rPr lang="es-MX" sz="1200" spc="135" dirty="0">
                <a:latin typeface="Calibri"/>
                <a:cs typeface="Arial"/>
              </a:rPr>
              <a:t> </a:t>
            </a:r>
            <a:r>
              <a:rPr lang="es-MX" sz="1200" spc="10" dirty="0">
                <a:latin typeface="Calibri"/>
                <a:cs typeface="Arial"/>
              </a:rPr>
              <a:t>de</a:t>
            </a:r>
            <a:r>
              <a:rPr lang="es-MX" sz="1200" spc="30" dirty="0">
                <a:latin typeface="Calibri"/>
                <a:cs typeface="Arial"/>
              </a:rPr>
              <a:t> </a:t>
            </a:r>
            <a:r>
              <a:rPr lang="es-MX" sz="1200" spc="5" dirty="0" err="1">
                <a:latin typeface="Calibri"/>
                <a:cs typeface="Arial"/>
              </a:rPr>
              <a:t>clasiﬁcación</a:t>
            </a:r>
            <a:r>
              <a:rPr lang="es-MX" sz="1200" spc="175" dirty="0">
                <a:latin typeface="Calibri"/>
                <a:cs typeface="Arial"/>
              </a:rPr>
              <a:t> </a:t>
            </a:r>
            <a:r>
              <a:rPr lang="es-MX" sz="1200" spc="10" dirty="0">
                <a:latin typeface="Calibri"/>
                <a:cs typeface="Arial"/>
              </a:rPr>
              <a:t>que</a:t>
            </a:r>
            <a:r>
              <a:rPr lang="es-MX" sz="1200" spc="30" dirty="0">
                <a:latin typeface="Calibri"/>
                <a:cs typeface="Arial"/>
              </a:rPr>
              <a:t> </a:t>
            </a:r>
            <a:r>
              <a:rPr lang="es-MX" sz="1200" dirty="0">
                <a:latin typeface="Calibri"/>
                <a:cs typeface="Arial"/>
              </a:rPr>
              <a:t>permita</a:t>
            </a:r>
            <a:r>
              <a:rPr lang="es-MX" sz="1200" spc="135" dirty="0">
                <a:latin typeface="Calibri"/>
                <a:cs typeface="Arial"/>
              </a:rPr>
              <a:t> </a:t>
            </a:r>
            <a:r>
              <a:rPr lang="es-MX" sz="1200" dirty="0">
                <a:latin typeface="Calibri"/>
                <a:cs typeface="Arial"/>
              </a:rPr>
              <a:t>predecir</a:t>
            </a:r>
            <a:r>
              <a:rPr lang="es-MX" sz="1200" spc="185" dirty="0">
                <a:latin typeface="Calibri"/>
                <a:cs typeface="Arial"/>
              </a:rPr>
              <a:t> </a:t>
            </a:r>
            <a:r>
              <a:rPr lang="es-MX" sz="1200" spc="5" dirty="0">
                <a:latin typeface="Calibri"/>
                <a:cs typeface="Arial"/>
              </a:rPr>
              <a:t>la</a:t>
            </a:r>
            <a:r>
              <a:rPr lang="es-MX" sz="1200" spc="30" dirty="0">
                <a:latin typeface="Calibri"/>
                <a:cs typeface="Arial"/>
              </a:rPr>
              <a:t> </a:t>
            </a:r>
            <a:r>
              <a:rPr lang="es-MX" sz="1200" spc="-5" dirty="0">
                <a:latin typeface="Calibri"/>
                <a:cs typeface="Arial"/>
              </a:rPr>
              <a:t>variable</a:t>
            </a:r>
            <a:endParaRPr lang="es-MX" sz="1200" dirty="0">
              <a:latin typeface="Calibri"/>
              <a:cs typeface="Arial"/>
            </a:endParaRPr>
          </a:p>
          <a:p>
            <a:pPr marL="12700">
              <a:lnSpc>
                <a:spcPct val="100000"/>
              </a:lnSpc>
              <a:spcBef>
                <a:spcPts val="275"/>
              </a:spcBef>
            </a:pPr>
            <a:r>
              <a:rPr lang="es-MX" sz="1200" b="1" spc="10" dirty="0">
                <a:latin typeface="Calibri"/>
                <a:cs typeface="Arial"/>
              </a:rPr>
              <a:t>'status'</a:t>
            </a:r>
            <a:r>
              <a:rPr lang="es-MX" sz="1200" spc="10" dirty="0">
                <a:latin typeface="Calibri"/>
                <a:cs typeface="Arial"/>
              </a:rPr>
              <a:t>,</a:t>
            </a:r>
            <a:r>
              <a:rPr lang="es-MX" sz="1200" spc="105" dirty="0">
                <a:latin typeface="Calibri"/>
                <a:cs typeface="Arial"/>
              </a:rPr>
              <a:t> </a:t>
            </a:r>
            <a:r>
              <a:rPr lang="es-MX" sz="1200" spc="10" dirty="0">
                <a:latin typeface="Calibri"/>
                <a:cs typeface="Arial"/>
              </a:rPr>
              <a:t>que</a:t>
            </a:r>
            <a:r>
              <a:rPr lang="es-MX" sz="1200" spc="30" dirty="0">
                <a:latin typeface="Calibri"/>
                <a:cs typeface="Arial"/>
              </a:rPr>
              <a:t> </a:t>
            </a:r>
            <a:r>
              <a:rPr lang="es-MX" sz="1200" dirty="0" err="1">
                <a:latin typeface="Calibri"/>
                <a:cs typeface="Arial"/>
              </a:rPr>
              <a:t>reﬁere</a:t>
            </a:r>
            <a:r>
              <a:rPr lang="es-MX" sz="1200" spc="145" dirty="0">
                <a:latin typeface="Calibri"/>
                <a:cs typeface="Arial"/>
              </a:rPr>
              <a:t> </a:t>
            </a:r>
            <a:r>
              <a:rPr lang="es-MX" sz="1200" spc="-15" dirty="0">
                <a:latin typeface="Calibri"/>
                <a:cs typeface="Arial"/>
              </a:rPr>
              <a:t>al</a:t>
            </a:r>
            <a:r>
              <a:rPr lang="es-MX" sz="1200" spc="65" dirty="0">
                <a:latin typeface="Calibri"/>
                <a:cs typeface="Arial"/>
              </a:rPr>
              <a:t> </a:t>
            </a:r>
            <a:r>
              <a:rPr lang="es-MX" sz="1200" spc="-15" dirty="0">
                <a:latin typeface="Calibri"/>
                <a:cs typeface="Arial"/>
              </a:rPr>
              <a:t>nivel</a:t>
            </a:r>
            <a:r>
              <a:rPr lang="es-MX" sz="1200" spc="135" dirty="0">
                <a:latin typeface="Calibri"/>
                <a:cs typeface="Arial"/>
              </a:rPr>
              <a:t> </a:t>
            </a:r>
            <a:r>
              <a:rPr lang="es-MX" sz="1200" spc="10" dirty="0">
                <a:latin typeface="Calibri"/>
                <a:cs typeface="Arial"/>
              </a:rPr>
              <a:t>de</a:t>
            </a:r>
            <a:r>
              <a:rPr lang="es-MX" sz="1200" spc="30" dirty="0">
                <a:latin typeface="Calibri"/>
                <a:cs typeface="Arial"/>
              </a:rPr>
              <a:t> </a:t>
            </a:r>
            <a:r>
              <a:rPr lang="es-MX" sz="1200" dirty="0">
                <a:latin typeface="Calibri"/>
                <a:cs typeface="Arial"/>
              </a:rPr>
              <a:t>atraso</a:t>
            </a:r>
            <a:r>
              <a:rPr lang="es-MX" sz="1200" spc="140" dirty="0">
                <a:latin typeface="Calibri"/>
                <a:cs typeface="Arial"/>
              </a:rPr>
              <a:t> </a:t>
            </a:r>
            <a:r>
              <a:rPr lang="es-MX" sz="1200" spc="-5" dirty="0">
                <a:latin typeface="Calibri"/>
                <a:cs typeface="Arial"/>
              </a:rPr>
              <a:t>del</a:t>
            </a:r>
            <a:r>
              <a:rPr lang="es-MX" sz="1200" spc="100" dirty="0">
                <a:latin typeface="Calibri"/>
                <a:cs typeface="Arial"/>
              </a:rPr>
              <a:t> </a:t>
            </a:r>
            <a:r>
              <a:rPr lang="es-MX" sz="1200" dirty="0">
                <a:latin typeface="Calibri"/>
                <a:cs typeface="Arial"/>
              </a:rPr>
              <a:t>cliente</a:t>
            </a:r>
            <a:r>
              <a:rPr lang="es-MX" sz="1200" spc="105" dirty="0">
                <a:latin typeface="Calibri"/>
                <a:cs typeface="Arial"/>
              </a:rPr>
              <a:t> </a:t>
            </a:r>
            <a:r>
              <a:rPr lang="es-MX" sz="1200" spc="-5" dirty="0">
                <a:latin typeface="Calibri"/>
                <a:cs typeface="Arial"/>
              </a:rPr>
              <a:t>en</a:t>
            </a:r>
            <a:r>
              <a:rPr lang="es-MX" sz="1200" spc="60" dirty="0">
                <a:latin typeface="Calibri"/>
                <a:cs typeface="Arial"/>
              </a:rPr>
              <a:t> </a:t>
            </a:r>
            <a:r>
              <a:rPr lang="es-MX" sz="1200" spc="-10" dirty="0">
                <a:latin typeface="Calibri"/>
                <a:cs typeface="Arial"/>
              </a:rPr>
              <a:t>pagar</a:t>
            </a:r>
            <a:r>
              <a:rPr lang="es-MX" sz="1200" spc="150" dirty="0">
                <a:latin typeface="Calibri"/>
                <a:cs typeface="Arial"/>
              </a:rPr>
              <a:t> </a:t>
            </a:r>
            <a:r>
              <a:rPr lang="es-MX" sz="1200" spc="-15" dirty="0">
                <a:latin typeface="Calibri"/>
                <a:cs typeface="Arial"/>
              </a:rPr>
              <a:t>al</a:t>
            </a:r>
            <a:r>
              <a:rPr lang="es-MX" sz="1200" spc="65" dirty="0">
                <a:latin typeface="Calibri"/>
                <a:cs typeface="Arial"/>
              </a:rPr>
              <a:t> </a:t>
            </a:r>
            <a:r>
              <a:rPr lang="es-MX" sz="1200" spc="-5" dirty="0">
                <a:latin typeface="Calibri"/>
                <a:cs typeface="Arial"/>
              </a:rPr>
              <a:t>banco.</a:t>
            </a:r>
            <a:endParaRPr lang="es-MX" sz="1200" dirty="0">
              <a:latin typeface="Calibri"/>
              <a:cs typeface="Arial"/>
            </a:endParaRPr>
          </a:p>
          <a:p>
            <a:pPr>
              <a:lnSpc>
                <a:spcPct val="100000"/>
              </a:lnSpc>
              <a:spcBef>
                <a:spcPts val="30"/>
              </a:spcBef>
            </a:pPr>
            <a:endParaRPr lang="es-MX" sz="1200" dirty="0">
              <a:latin typeface="Calibri"/>
              <a:cs typeface="Arial"/>
            </a:endParaRPr>
          </a:p>
          <a:p>
            <a:pPr marL="12700">
              <a:lnSpc>
                <a:spcPct val="100000"/>
              </a:lnSpc>
            </a:pPr>
            <a:r>
              <a:rPr lang="es-MX" sz="1200" spc="5" dirty="0">
                <a:latin typeface="Calibri"/>
                <a:cs typeface="Arial"/>
              </a:rPr>
              <a:t>Para</a:t>
            </a:r>
            <a:r>
              <a:rPr lang="es-MX" sz="1200" spc="100" dirty="0">
                <a:latin typeface="Calibri"/>
                <a:cs typeface="Arial"/>
              </a:rPr>
              <a:t> </a:t>
            </a:r>
            <a:r>
              <a:rPr lang="es-MX" sz="1200" spc="-10" dirty="0">
                <a:latin typeface="Calibri"/>
                <a:cs typeface="Arial"/>
              </a:rPr>
              <a:t>poder</a:t>
            </a:r>
            <a:r>
              <a:rPr lang="es-MX" sz="1200" spc="155" dirty="0">
                <a:latin typeface="Calibri"/>
                <a:cs typeface="Arial"/>
              </a:rPr>
              <a:t> </a:t>
            </a:r>
            <a:r>
              <a:rPr lang="es-MX" sz="1200" spc="-10" dirty="0">
                <a:latin typeface="Calibri"/>
                <a:cs typeface="Arial"/>
              </a:rPr>
              <a:t>trabajar</a:t>
            </a:r>
            <a:r>
              <a:rPr lang="es-MX" sz="1200" spc="185" dirty="0">
                <a:latin typeface="Calibri"/>
                <a:cs typeface="Arial"/>
              </a:rPr>
              <a:t> </a:t>
            </a:r>
            <a:r>
              <a:rPr lang="es-MX" sz="1200" spc="10" dirty="0">
                <a:latin typeface="Calibri"/>
                <a:cs typeface="Arial"/>
              </a:rPr>
              <a:t>de</a:t>
            </a:r>
            <a:r>
              <a:rPr lang="es-MX" sz="1200" spc="65" dirty="0">
                <a:latin typeface="Calibri"/>
                <a:cs typeface="Arial"/>
              </a:rPr>
              <a:t> </a:t>
            </a:r>
            <a:r>
              <a:rPr lang="es-MX" sz="1200" spc="10" dirty="0">
                <a:latin typeface="Calibri"/>
                <a:cs typeface="Arial"/>
              </a:rPr>
              <a:t>una</a:t>
            </a:r>
            <a:r>
              <a:rPr lang="es-MX" sz="1200" spc="35" dirty="0">
                <a:latin typeface="Calibri"/>
                <a:cs typeface="Arial"/>
              </a:rPr>
              <a:t> </a:t>
            </a:r>
            <a:r>
              <a:rPr lang="es-MX" sz="1200" spc="-10" dirty="0">
                <a:latin typeface="Calibri"/>
                <a:cs typeface="Arial"/>
              </a:rPr>
              <a:t>mejor</a:t>
            </a:r>
            <a:r>
              <a:rPr lang="es-MX" sz="1200" spc="185" dirty="0">
                <a:latin typeface="Calibri"/>
                <a:cs typeface="Arial"/>
              </a:rPr>
              <a:t> </a:t>
            </a:r>
            <a:r>
              <a:rPr lang="es-MX" sz="1200" spc="-10" dirty="0">
                <a:latin typeface="Calibri"/>
                <a:cs typeface="Arial"/>
              </a:rPr>
              <a:t>manera,</a:t>
            </a:r>
            <a:r>
              <a:rPr lang="es-MX" sz="1200" spc="220" dirty="0">
                <a:latin typeface="Calibri"/>
                <a:cs typeface="Arial"/>
              </a:rPr>
              <a:t> </a:t>
            </a:r>
            <a:r>
              <a:rPr lang="es-MX" sz="1200" dirty="0">
                <a:latin typeface="Calibri"/>
                <a:cs typeface="Arial"/>
              </a:rPr>
              <a:t>agrupamos</a:t>
            </a:r>
            <a:r>
              <a:rPr lang="es-MX" sz="1200" spc="210" dirty="0">
                <a:latin typeface="Calibri"/>
                <a:cs typeface="Arial"/>
              </a:rPr>
              <a:t> </a:t>
            </a:r>
            <a:r>
              <a:rPr lang="es-MX" sz="1200" spc="-10" dirty="0">
                <a:latin typeface="Calibri"/>
                <a:cs typeface="Arial"/>
              </a:rPr>
              <a:t>los</a:t>
            </a:r>
            <a:r>
              <a:rPr lang="es-MX" sz="1200" spc="95" dirty="0">
                <a:latin typeface="Calibri"/>
                <a:cs typeface="Arial"/>
              </a:rPr>
              <a:t> </a:t>
            </a:r>
            <a:r>
              <a:rPr lang="es-MX" sz="1200" spc="-5" dirty="0">
                <a:latin typeface="Calibri"/>
                <a:cs typeface="Arial"/>
              </a:rPr>
              <a:t>días</a:t>
            </a:r>
            <a:r>
              <a:rPr lang="es-MX" sz="1200" spc="95" dirty="0">
                <a:latin typeface="Calibri"/>
                <a:cs typeface="Arial"/>
              </a:rPr>
              <a:t> </a:t>
            </a:r>
            <a:r>
              <a:rPr lang="es-MX" sz="1200" spc="10" dirty="0">
                <a:latin typeface="Calibri"/>
                <a:cs typeface="Arial"/>
              </a:rPr>
              <a:t>de</a:t>
            </a:r>
            <a:r>
              <a:rPr lang="es-MX" sz="1200" spc="35" dirty="0">
                <a:latin typeface="Calibri"/>
                <a:cs typeface="Arial"/>
              </a:rPr>
              <a:t> </a:t>
            </a:r>
            <a:r>
              <a:rPr lang="es-MX" sz="1200" dirty="0">
                <a:latin typeface="Calibri"/>
                <a:cs typeface="Arial"/>
              </a:rPr>
              <a:t>retraso</a:t>
            </a:r>
            <a:r>
              <a:rPr lang="es-MX" sz="1200" spc="135" dirty="0">
                <a:latin typeface="Calibri"/>
                <a:cs typeface="Arial"/>
              </a:rPr>
              <a:t> </a:t>
            </a:r>
            <a:r>
              <a:rPr lang="es-MX" sz="1200" spc="10" dirty="0">
                <a:latin typeface="Calibri"/>
                <a:cs typeface="Arial"/>
              </a:rPr>
              <a:t>de</a:t>
            </a:r>
            <a:r>
              <a:rPr lang="es-MX" sz="1200" spc="30" dirty="0">
                <a:latin typeface="Calibri"/>
                <a:cs typeface="Arial"/>
              </a:rPr>
              <a:t> </a:t>
            </a:r>
            <a:r>
              <a:rPr lang="es-MX" sz="1200" dirty="0">
                <a:latin typeface="Calibri"/>
                <a:cs typeface="Arial"/>
              </a:rPr>
              <a:t>pago</a:t>
            </a:r>
            <a:r>
              <a:rPr lang="es-MX" sz="1200" spc="105" dirty="0">
                <a:latin typeface="Calibri"/>
                <a:cs typeface="Arial"/>
              </a:rPr>
              <a:t> </a:t>
            </a:r>
            <a:r>
              <a:rPr lang="es-MX" sz="1200" spc="-5" dirty="0">
                <a:latin typeface="Calibri"/>
                <a:cs typeface="Arial"/>
              </a:rPr>
              <a:t>en</a:t>
            </a:r>
            <a:r>
              <a:rPr lang="es-MX" sz="1200" spc="100" dirty="0">
                <a:latin typeface="Calibri"/>
                <a:cs typeface="Arial"/>
              </a:rPr>
              <a:t> </a:t>
            </a:r>
            <a:r>
              <a:rPr lang="es-MX" sz="1200" spc="20" dirty="0">
                <a:latin typeface="Calibri"/>
                <a:cs typeface="Arial"/>
              </a:rPr>
              <a:t>3</a:t>
            </a:r>
            <a:r>
              <a:rPr lang="es-MX" sz="1200" spc="-5" dirty="0">
                <a:latin typeface="Calibri"/>
                <a:cs typeface="Arial"/>
              </a:rPr>
              <a:t> </a:t>
            </a:r>
            <a:r>
              <a:rPr lang="es-MX" sz="1200" dirty="0">
                <a:latin typeface="Calibri"/>
                <a:cs typeface="Arial"/>
              </a:rPr>
              <a:t>categorías:</a:t>
            </a:r>
          </a:p>
          <a:p>
            <a:pPr>
              <a:lnSpc>
                <a:spcPct val="100000"/>
              </a:lnSpc>
              <a:spcBef>
                <a:spcPts val="30"/>
              </a:spcBef>
            </a:pPr>
            <a:endParaRPr lang="es-MX" sz="1200" dirty="0">
              <a:latin typeface="Calibri"/>
              <a:cs typeface="Arial"/>
            </a:endParaRPr>
          </a:p>
          <a:p>
            <a:pPr marL="469900" indent="-320675">
              <a:lnSpc>
                <a:spcPct val="100000"/>
              </a:lnSpc>
              <a:buChar char="●"/>
              <a:tabLst>
                <a:tab pos="469265" algn="l"/>
                <a:tab pos="469900" algn="l"/>
              </a:tabLst>
            </a:pPr>
            <a:r>
              <a:rPr lang="es-MX" sz="1200" spc="5" dirty="0">
                <a:latin typeface="Calibri"/>
                <a:cs typeface="Arial"/>
              </a:rPr>
              <a:t>0:</a:t>
            </a:r>
            <a:r>
              <a:rPr lang="es-MX" sz="1200" spc="30" dirty="0">
                <a:latin typeface="Calibri"/>
                <a:cs typeface="Arial"/>
              </a:rPr>
              <a:t> </a:t>
            </a:r>
            <a:r>
              <a:rPr lang="es-MX" sz="1200" spc="10" dirty="0">
                <a:latin typeface="Calibri"/>
                <a:cs typeface="Arial"/>
              </a:rPr>
              <a:t>no</a:t>
            </a:r>
            <a:r>
              <a:rPr lang="es-MX" sz="1200" spc="25" dirty="0">
                <a:latin typeface="Calibri"/>
                <a:cs typeface="Arial"/>
              </a:rPr>
              <a:t> </a:t>
            </a:r>
            <a:r>
              <a:rPr lang="es-MX" sz="1200" dirty="0">
                <a:latin typeface="Calibri"/>
                <a:cs typeface="Arial"/>
              </a:rPr>
              <a:t>tomadores</a:t>
            </a:r>
            <a:r>
              <a:rPr lang="es-MX" sz="1200" spc="200" dirty="0">
                <a:latin typeface="Calibri"/>
                <a:cs typeface="Arial"/>
              </a:rPr>
              <a:t> </a:t>
            </a:r>
            <a:r>
              <a:rPr lang="es-MX" sz="1200" spc="10" dirty="0">
                <a:latin typeface="Calibri"/>
                <a:cs typeface="Arial"/>
              </a:rPr>
              <a:t>de</a:t>
            </a:r>
            <a:r>
              <a:rPr lang="es-MX" sz="1200" spc="25" dirty="0">
                <a:latin typeface="Calibri"/>
                <a:cs typeface="Arial"/>
              </a:rPr>
              <a:t> </a:t>
            </a:r>
            <a:r>
              <a:rPr lang="es-MX" sz="1200" spc="-5" dirty="0">
                <a:latin typeface="Calibri"/>
                <a:cs typeface="Arial"/>
              </a:rPr>
              <a:t>préstamos</a:t>
            </a:r>
            <a:endParaRPr lang="es-MX" sz="1200" dirty="0">
              <a:latin typeface="Calibri"/>
              <a:cs typeface="Arial"/>
            </a:endParaRPr>
          </a:p>
          <a:p>
            <a:pPr marL="469900" indent="-320675">
              <a:lnSpc>
                <a:spcPct val="100000"/>
              </a:lnSpc>
              <a:spcBef>
                <a:spcPts val="190"/>
              </a:spcBef>
              <a:buChar char="●"/>
              <a:tabLst>
                <a:tab pos="469265" algn="l"/>
                <a:tab pos="469900" algn="l"/>
              </a:tabLst>
            </a:pPr>
            <a:r>
              <a:rPr lang="es-MX" sz="1200" spc="-15">
                <a:latin typeface="Calibri"/>
                <a:cs typeface="Arial"/>
              </a:rPr>
              <a:t>1:</a:t>
            </a:r>
            <a:r>
              <a:rPr lang="es-MX" sz="1200">
                <a:latin typeface="Calibri"/>
                <a:cs typeface="Arial"/>
              </a:rPr>
              <a:t> </a:t>
            </a:r>
            <a:r>
              <a:rPr lang="es-MX" sz="1200" spc="-30">
                <a:latin typeface="Calibri"/>
                <a:cs typeface="Arial"/>
              </a:rPr>
              <a:t>buenos</a:t>
            </a:r>
            <a:r>
              <a:rPr lang="es-MX" sz="1200" spc="125">
                <a:latin typeface="Calibri"/>
                <a:cs typeface="Arial"/>
              </a:rPr>
              <a:t> </a:t>
            </a:r>
            <a:r>
              <a:rPr lang="es-MX" sz="1200" spc="-30" dirty="0">
                <a:latin typeface="Calibri"/>
                <a:cs typeface="Arial"/>
              </a:rPr>
              <a:t>pagadores</a:t>
            </a:r>
            <a:endParaRPr lang="es-MX" sz="1200" dirty="0">
              <a:latin typeface="Calibri"/>
              <a:cs typeface="Arial"/>
            </a:endParaRPr>
          </a:p>
          <a:p>
            <a:pPr marL="469900" indent="-320675">
              <a:lnSpc>
                <a:spcPct val="100000"/>
              </a:lnSpc>
              <a:spcBef>
                <a:spcPts val="270"/>
              </a:spcBef>
              <a:buChar char="●"/>
              <a:tabLst>
                <a:tab pos="469265" algn="l"/>
                <a:tab pos="469900" algn="l"/>
              </a:tabLst>
            </a:pPr>
            <a:r>
              <a:rPr lang="es-MX" sz="1200" spc="5" dirty="0">
                <a:latin typeface="Calibri"/>
                <a:cs typeface="Arial"/>
              </a:rPr>
              <a:t>2: </a:t>
            </a:r>
            <a:r>
              <a:rPr lang="es-MX" sz="1200" spc="-10" dirty="0">
                <a:latin typeface="Calibri"/>
                <a:cs typeface="Arial"/>
              </a:rPr>
              <a:t>malos</a:t>
            </a:r>
            <a:r>
              <a:rPr lang="es-MX" sz="1200" spc="130" dirty="0">
                <a:latin typeface="Calibri"/>
                <a:cs typeface="Arial"/>
              </a:rPr>
              <a:t> </a:t>
            </a:r>
            <a:r>
              <a:rPr lang="es-MX" sz="1200" dirty="0">
                <a:latin typeface="Calibri"/>
                <a:cs typeface="Arial"/>
              </a:rPr>
              <a:t>pagadores</a:t>
            </a:r>
          </a:p>
          <a:p>
            <a:pPr marL="12700" marR="5080">
              <a:lnSpc>
                <a:spcPct val="118300"/>
              </a:lnSpc>
              <a:spcBef>
                <a:spcPts val="1070"/>
              </a:spcBef>
            </a:pPr>
            <a:r>
              <a:rPr lang="es-MX" sz="1200" spc="-5" dirty="0">
                <a:latin typeface="Calibri"/>
                <a:cs typeface="Arial"/>
              </a:rPr>
              <a:t>Las variables</a:t>
            </a:r>
            <a:r>
              <a:rPr lang="es-MX" sz="1200" dirty="0">
                <a:latin typeface="Calibri"/>
                <a:cs typeface="Arial"/>
              </a:rPr>
              <a:t> </a:t>
            </a:r>
            <a:r>
              <a:rPr lang="es-MX" sz="1200" spc="-5" dirty="0">
                <a:latin typeface="Calibri"/>
                <a:cs typeface="Arial"/>
              </a:rPr>
              <a:t>clave </a:t>
            </a:r>
            <a:r>
              <a:rPr lang="es-MX" sz="1200" dirty="0">
                <a:latin typeface="Calibri"/>
                <a:cs typeface="Arial"/>
              </a:rPr>
              <a:t>para </a:t>
            </a:r>
            <a:r>
              <a:rPr lang="es-MX" sz="1200" spc="-5" dirty="0">
                <a:latin typeface="Calibri"/>
                <a:cs typeface="Arial"/>
              </a:rPr>
              <a:t>intentar</a:t>
            </a:r>
            <a:r>
              <a:rPr lang="es-MX" sz="1200" dirty="0">
                <a:latin typeface="Calibri"/>
                <a:cs typeface="Arial"/>
              </a:rPr>
              <a:t> predecir</a:t>
            </a:r>
            <a:r>
              <a:rPr lang="es-MX" sz="1200" spc="5" dirty="0">
                <a:latin typeface="Calibri"/>
                <a:cs typeface="Arial"/>
              </a:rPr>
              <a:t> </a:t>
            </a:r>
            <a:r>
              <a:rPr lang="es-MX" sz="1200" b="1" dirty="0">
                <a:latin typeface="Calibri"/>
                <a:cs typeface="Arial"/>
              </a:rPr>
              <a:t>'STATUS' </a:t>
            </a:r>
            <a:r>
              <a:rPr lang="es-MX" sz="1200" dirty="0">
                <a:latin typeface="Calibri"/>
                <a:cs typeface="Arial"/>
              </a:rPr>
              <a:t>serían:</a:t>
            </a:r>
            <a:r>
              <a:rPr lang="es-MX" sz="1200" spc="5" dirty="0">
                <a:latin typeface="Calibri"/>
                <a:cs typeface="Arial"/>
              </a:rPr>
              <a:t> </a:t>
            </a:r>
            <a:endParaRPr lang="es-MX" sz="1200">
              <a:latin typeface="Calibri"/>
              <a:cs typeface="Arial"/>
            </a:endParaRPr>
          </a:p>
          <a:p>
            <a:pPr marL="12700" marR="5080">
              <a:lnSpc>
                <a:spcPct val="118300"/>
              </a:lnSpc>
              <a:spcBef>
                <a:spcPts val="1070"/>
              </a:spcBef>
            </a:pPr>
            <a:r>
              <a:rPr lang="es-MX" sz="1200" b="1" spc="15" dirty="0">
                <a:latin typeface="Calibri"/>
                <a:cs typeface="Arial"/>
              </a:rPr>
              <a:t> - 'AMT_INCOME_TOTAL'</a:t>
            </a:r>
            <a:r>
              <a:rPr lang="es-MX" sz="1200" spc="15" dirty="0">
                <a:latin typeface="Calibri"/>
                <a:cs typeface="Arial"/>
              </a:rPr>
              <a:t>(ingreso </a:t>
            </a:r>
            <a:r>
              <a:rPr lang="es-MX" sz="1200" spc="-10" dirty="0">
                <a:latin typeface="Calibri"/>
                <a:cs typeface="Arial"/>
              </a:rPr>
              <a:t>total)</a:t>
            </a:r>
            <a:endParaRPr lang="es-MX" sz="1200" spc="-305" dirty="0">
              <a:latin typeface="Calibri"/>
              <a:cs typeface="Arial"/>
            </a:endParaRPr>
          </a:p>
          <a:p>
            <a:pPr marL="12700" marR="5080">
              <a:lnSpc>
                <a:spcPct val="118300"/>
              </a:lnSpc>
              <a:spcBef>
                <a:spcPts val="1070"/>
              </a:spcBef>
            </a:pPr>
            <a:r>
              <a:rPr lang="es-MX" sz="1200" b="1" spc="10" dirty="0">
                <a:latin typeface="Calibri"/>
                <a:cs typeface="Arial"/>
              </a:rPr>
              <a:t> - 'NAME_EDUCATION_TYPE'</a:t>
            </a:r>
            <a:r>
              <a:rPr lang="es-MX" sz="1200" b="1" spc="15" dirty="0">
                <a:latin typeface="Calibri"/>
                <a:cs typeface="Arial"/>
              </a:rPr>
              <a:t> </a:t>
            </a:r>
            <a:r>
              <a:rPr lang="es-MX" sz="1200" spc="-5" dirty="0">
                <a:latin typeface="Calibri"/>
                <a:cs typeface="Arial"/>
              </a:rPr>
              <a:t>(Nivel </a:t>
            </a:r>
            <a:r>
              <a:rPr lang="es-MX" sz="1200" spc="10" dirty="0">
                <a:latin typeface="Calibri"/>
                <a:cs typeface="Arial"/>
              </a:rPr>
              <a:t>de </a:t>
            </a:r>
            <a:r>
              <a:rPr lang="es-MX" sz="1200" dirty="0">
                <a:latin typeface="Calibri"/>
                <a:cs typeface="Arial"/>
              </a:rPr>
              <a:t>educación)</a:t>
            </a:r>
            <a:r>
              <a:rPr lang="es-MX" sz="1200" spc="5" dirty="0">
                <a:latin typeface="Calibri"/>
                <a:cs typeface="Arial"/>
              </a:rPr>
              <a:t> </a:t>
            </a:r>
            <a:endParaRPr lang="es-MX" sz="1200">
              <a:latin typeface="Calibri"/>
              <a:cs typeface="Arial"/>
            </a:endParaRPr>
          </a:p>
          <a:p>
            <a:pPr marL="12700" marR="5080">
              <a:lnSpc>
                <a:spcPct val="118300"/>
              </a:lnSpc>
              <a:spcBef>
                <a:spcPts val="1070"/>
              </a:spcBef>
            </a:pPr>
            <a:r>
              <a:rPr lang="es-MX" sz="1200" b="1" spc="5" dirty="0">
                <a:latin typeface="Calibri"/>
                <a:cs typeface="Arial"/>
              </a:rPr>
              <a:t> - 'OCCUPATION_TYPE'</a:t>
            </a:r>
            <a:r>
              <a:rPr lang="es-MX" sz="1200" b="1" spc="10" dirty="0">
                <a:latin typeface="Calibri"/>
                <a:cs typeface="Arial"/>
              </a:rPr>
              <a:t> </a:t>
            </a:r>
            <a:r>
              <a:rPr lang="es-MX" sz="1200" spc="5" dirty="0">
                <a:latin typeface="Calibri"/>
                <a:cs typeface="Arial"/>
              </a:rPr>
              <a:t>(tipo </a:t>
            </a:r>
            <a:r>
              <a:rPr lang="es-MX" sz="1200" spc="10" dirty="0">
                <a:latin typeface="Calibri"/>
                <a:cs typeface="Arial"/>
              </a:rPr>
              <a:t>de </a:t>
            </a:r>
            <a:r>
              <a:rPr lang="es-MX" sz="1200" dirty="0">
                <a:latin typeface="Calibri"/>
                <a:cs typeface="Arial"/>
              </a:rPr>
              <a:t>ocupación)</a:t>
            </a:r>
            <a:r>
              <a:rPr lang="es-MX" sz="1200" spc="5" dirty="0">
                <a:latin typeface="Calibri"/>
                <a:cs typeface="Arial"/>
              </a:rPr>
              <a:t> </a:t>
            </a:r>
            <a:endParaRPr lang="es-MX" sz="1200" spc="5">
              <a:latin typeface="Calibri"/>
              <a:cs typeface="Arial"/>
            </a:endParaRPr>
          </a:p>
          <a:p>
            <a:pPr marL="12700" marR="5080">
              <a:lnSpc>
                <a:spcPct val="118300"/>
              </a:lnSpc>
              <a:spcBef>
                <a:spcPts val="1070"/>
              </a:spcBef>
            </a:pPr>
            <a:r>
              <a:rPr lang="es-MX" sz="1200" b="1" spc="-30">
                <a:latin typeface="Calibri"/>
                <a:cs typeface="Arial"/>
              </a:rPr>
              <a:t> - 'NAME_FAMILY_STATUS'</a:t>
            </a:r>
            <a:r>
              <a:rPr lang="es-MX" sz="1200" b="1" spc="110">
                <a:latin typeface="Calibri"/>
                <a:cs typeface="Arial"/>
              </a:rPr>
              <a:t> </a:t>
            </a:r>
            <a:r>
              <a:rPr lang="es-MX" sz="1200" spc="-15">
                <a:latin typeface="Calibri"/>
                <a:cs typeface="Arial"/>
              </a:rPr>
              <a:t>(Estado</a:t>
            </a:r>
            <a:r>
              <a:rPr lang="es-MX" sz="1200" spc="80">
                <a:latin typeface="Calibri"/>
                <a:cs typeface="Arial"/>
              </a:rPr>
              <a:t> </a:t>
            </a:r>
            <a:r>
              <a:rPr lang="es-MX" sz="1200" spc="-20">
                <a:latin typeface="Calibri"/>
                <a:cs typeface="Arial"/>
              </a:rPr>
              <a:t>civil),</a:t>
            </a:r>
            <a:r>
              <a:rPr lang="es-MX" sz="1200" spc="90">
                <a:latin typeface="Calibri"/>
                <a:cs typeface="Arial"/>
              </a:rPr>
              <a:t> </a:t>
            </a:r>
            <a:r>
              <a:rPr lang="es-MX" sz="1200" spc="-20">
                <a:latin typeface="Calibri"/>
                <a:cs typeface="Arial"/>
              </a:rPr>
              <a:t>entre</a:t>
            </a:r>
            <a:r>
              <a:rPr lang="es-MX" sz="1200" spc="80">
                <a:latin typeface="Calibri"/>
                <a:cs typeface="Arial"/>
              </a:rPr>
              <a:t> </a:t>
            </a:r>
            <a:r>
              <a:rPr lang="es-MX" sz="1200" spc="-20">
                <a:latin typeface="Calibri"/>
                <a:cs typeface="Arial"/>
              </a:rPr>
              <a:t>otras.</a:t>
            </a:r>
            <a:endParaRPr lang="es-MX" sz="1200">
              <a:latin typeface="Calibri"/>
              <a:cs typeface="Arial"/>
            </a:endParaRPr>
          </a:p>
        </p:txBody>
      </p:sp>
      <p:sp>
        <p:nvSpPr>
          <p:cNvPr id="3" name="object 3"/>
          <p:cNvSpPr txBox="1">
            <a:spLocks noGrp="1"/>
          </p:cNvSpPr>
          <p:nvPr>
            <p:ph type="title"/>
          </p:nvPr>
        </p:nvSpPr>
        <p:spPr>
          <a:xfrm>
            <a:off x="693216" y="374726"/>
            <a:ext cx="4648835" cy="514350"/>
          </a:xfrm>
          <a:prstGeom prst="rect">
            <a:avLst/>
          </a:prstGeom>
        </p:spPr>
        <p:txBody>
          <a:bodyPr vert="horz" wrap="square" lIns="0" tIns="13335" rIns="0" bIns="0" rtlCol="0">
            <a:spAutoFit/>
          </a:bodyPr>
          <a:lstStyle/>
          <a:p>
            <a:pPr marL="12700">
              <a:lnSpc>
                <a:spcPct val="100000"/>
              </a:lnSpc>
              <a:spcBef>
                <a:spcPts val="105"/>
              </a:spcBef>
            </a:pPr>
            <a:r>
              <a:rPr spc="-10">
                <a:solidFill>
                  <a:srgbClr val="1B4586"/>
                </a:solidFill>
              </a:rPr>
              <a:t>ANÁLISIS</a:t>
            </a:r>
            <a:r>
              <a:rPr spc="-15">
                <a:solidFill>
                  <a:srgbClr val="1B4586"/>
                </a:solidFill>
              </a:rPr>
              <a:t> </a:t>
            </a:r>
            <a:r>
              <a:rPr spc="-45">
                <a:solidFill>
                  <a:srgbClr val="1B4586"/>
                </a:solidFill>
              </a:rPr>
              <a:t>EXPLORATORIO</a:t>
            </a:r>
          </a:p>
        </p:txBody>
      </p:sp>
      <p:sp>
        <p:nvSpPr>
          <p:cNvPr id="4" name="object 4"/>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816660" y="3656482"/>
            <a:ext cx="3517900" cy="868044"/>
          </a:xfrm>
          <a:prstGeom prst="rect">
            <a:avLst/>
          </a:prstGeom>
        </p:spPr>
        <p:txBody>
          <a:bodyPr vert="horz" wrap="square" lIns="0" tIns="14604" rIns="0" bIns="0" rtlCol="0" anchor="t">
            <a:spAutoFit/>
          </a:bodyPr>
          <a:lstStyle/>
          <a:p>
            <a:pPr marL="12700" marR="5080" algn="just">
              <a:lnSpc>
                <a:spcPct val="118400"/>
              </a:lnSpc>
              <a:spcBef>
                <a:spcPts val="114"/>
              </a:spcBef>
            </a:pPr>
            <a:r>
              <a:rPr lang="es-MX" sz="1200" spc="20" err="1">
                <a:latin typeface="Calibri"/>
                <a:cs typeface="Arial"/>
              </a:rPr>
              <a:t>Observamos</a:t>
            </a:r>
            <a:r>
              <a:rPr lang="es-MX" sz="1200" spc="20">
                <a:latin typeface="Calibri"/>
                <a:cs typeface="Arial"/>
              </a:rPr>
              <a:t> </a:t>
            </a:r>
            <a:r>
              <a:rPr lang="es-MX" sz="1200" spc="30">
                <a:latin typeface="Calibri"/>
                <a:cs typeface="Arial"/>
              </a:rPr>
              <a:t>que </a:t>
            </a:r>
            <a:r>
              <a:rPr lang="es-MX" sz="1200" spc="5" err="1">
                <a:latin typeface="Calibri"/>
                <a:cs typeface="Arial"/>
              </a:rPr>
              <a:t>el</a:t>
            </a:r>
            <a:r>
              <a:rPr lang="es-MX" sz="1200" spc="5">
                <a:latin typeface="Calibri"/>
                <a:cs typeface="Arial"/>
              </a:rPr>
              <a:t> </a:t>
            </a:r>
            <a:r>
              <a:rPr lang="es-MX" sz="1200" b="1" spc="10" err="1">
                <a:latin typeface="Calibri"/>
                <a:cs typeface="Arial"/>
              </a:rPr>
              <a:t>salario</a:t>
            </a:r>
            <a:r>
              <a:rPr lang="es-MX" sz="1200" b="1" spc="10">
                <a:latin typeface="Calibri"/>
                <a:cs typeface="Arial"/>
              </a:rPr>
              <a:t> </a:t>
            </a:r>
            <a:r>
              <a:rPr lang="es-MX" sz="1200" b="1" spc="25" err="1">
                <a:latin typeface="Calibri"/>
                <a:cs typeface="Arial"/>
              </a:rPr>
              <a:t>promedio</a:t>
            </a:r>
            <a:r>
              <a:rPr lang="es-MX" sz="1200" b="1" spc="25">
                <a:latin typeface="Calibri"/>
                <a:cs typeface="Arial"/>
              </a:rPr>
              <a:t> </a:t>
            </a:r>
            <a:r>
              <a:rPr lang="es-MX" sz="1200" spc="-5">
                <a:latin typeface="Calibri"/>
                <a:cs typeface="Arial"/>
              </a:rPr>
              <a:t>es </a:t>
            </a:r>
            <a:r>
              <a:rPr lang="es-MX" sz="1200" spc="15">
                <a:latin typeface="Calibri"/>
                <a:cs typeface="Arial"/>
              </a:rPr>
              <a:t>similar </a:t>
            </a:r>
            <a:r>
              <a:rPr lang="es-MX" sz="1200" spc="-30" err="1">
                <a:latin typeface="Calibri"/>
                <a:cs typeface="Arial"/>
              </a:rPr>
              <a:t>en</a:t>
            </a:r>
            <a:r>
              <a:rPr lang="es-MX" sz="1200" spc="-30">
                <a:latin typeface="Calibri"/>
                <a:cs typeface="Arial"/>
              </a:rPr>
              <a:t> </a:t>
            </a:r>
            <a:r>
              <a:rPr lang="es-MX" sz="1200" spc="-25">
                <a:latin typeface="Calibri"/>
                <a:cs typeface="Arial"/>
              </a:rPr>
              <a:t> </a:t>
            </a:r>
            <a:r>
              <a:rPr lang="es-MX" sz="1200" spc="5">
                <a:latin typeface="Calibri"/>
                <a:cs typeface="Arial"/>
              </a:rPr>
              <a:t>las </a:t>
            </a:r>
            <a:r>
              <a:rPr lang="es-MX" sz="1200" spc="20">
                <a:latin typeface="Calibri"/>
                <a:cs typeface="Arial"/>
              </a:rPr>
              <a:t>3 </a:t>
            </a:r>
            <a:r>
              <a:rPr lang="es-MX" sz="1200" spc="20" err="1">
                <a:latin typeface="Calibri"/>
                <a:cs typeface="Arial"/>
              </a:rPr>
              <a:t>categorías</a:t>
            </a:r>
            <a:r>
              <a:rPr lang="es-MX" sz="1200" spc="20">
                <a:latin typeface="Calibri"/>
                <a:cs typeface="Arial"/>
              </a:rPr>
              <a:t>, con lo </a:t>
            </a:r>
            <a:r>
              <a:rPr lang="es-MX" sz="1200" spc="20" err="1">
                <a:latin typeface="Calibri"/>
                <a:cs typeface="Arial"/>
              </a:rPr>
              <a:t>cual</a:t>
            </a:r>
            <a:r>
              <a:rPr lang="es-MX" sz="1200" spc="20">
                <a:latin typeface="Calibri"/>
                <a:cs typeface="Arial"/>
              </a:rPr>
              <a:t> </a:t>
            </a:r>
            <a:r>
              <a:rPr lang="es-MX" sz="1200" spc="30">
                <a:latin typeface="Calibri"/>
                <a:cs typeface="Arial"/>
              </a:rPr>
              <a:t>no </a:t>
            </a:r>
            <a:r>
              <a:rPr lang="es-MX" sz="1200" spc="15" err="1">
                <a:latin typeface="Calibri"/>
                <a:cs typeface="Arial"/>
              </a:rPr>
              <a:t>podemos</a:t>
            </a:r>
            <a:r>
              <a:rPr lang="es-MX" sz="1200" spc="15">
                <a:latin typeface="Calibri"/>
                <a:cs typeface="Arial"/>
              </a:rPr>
              <a:t> </a:t>
            </a:r>
            <a:r>
              <a:rPr lang="es-MX" sz="1200" spc="10" err="1">
                <a:latin typeface="Calibri"/>
                <a:cs typeface="Arial"/>
              </a:rPr>
              <a:t>aﬁrmar</a:t>
            </a:r>
            <a:r>
              <a:rPr lang="es-MX" sz="1200" spc="10">
                <a:latin typeface="Calibri"/>
                <a:cs typeface="Arial"/>
              </a:rPr>
              <a:t> </a:t>
            </a:r>
            <a:r>
              <a:rPr lang="es-MX" sz="1200" spc="15">
                <a:latin typeface="Calibri"/>
                <a:cs typeface="Arial"/>
              </a:rPr>
              <a:t> </a:t>
            </a:r>
            <a:r>
              <a:rPr sz="1200" spc="-5">
                <a:latin typeface="Calibri"/>
                <a:cs typeface="Arial"/>
              </a:rPr>
              <a:t>que </a:t>
            </a:r>
            <a:r>
              <a:rPr sz="1200" spc="-10" err="1">
                <a:latin typeface="Calibri"/>
                <a:cs typeface="Arial"/>
              </a:rPr>
              <a:t>haya</a:t>
            </a:r>
            <a:r>
              <a:rPr sz="1200" spc="-10">
                <a:latin typeface="Calibri"/>
                <a:cs typeface="Arial"/>
              </a:rPr>
              <a:t> </a:t>
            </a:r>
            <a:r>
              <a:rPr sz="1200" spc="5" err="1">
                <a:latin typeface="Calibri"/>
                <a:cs typeface="Arial"/>
              </a:rPr>
              <a:t>una</a:t>
            </a:r>
            <a:r>
              <a:rPr sz="1200" spc="5">
                <a:latin typeface="Calibri"/>
                <a:cs typeface="Arial"/>
              </a:rPr>
              <a:t> </a:t>
            </a:r>
            <a:r>
              <a:rPr sz="1200" spc="-5" err="1">
                <a:latin typeface="Calibri"/>
                <a:cs typeface="Arial"/>
              </a:rPr>
              <a:t>relación</a:t>
            </a:r>
            <a:r>
              <a:rPr sz="1200">
                <a:latin typeface="Calibri"/>
                <a:cs typeface="Arial"/>
              </a:rPr>
              <a:t> </a:t>
            </a:r>
            <a:r>
              <a:rPr sz="1200" spc="-5">
                <a:latin typeface="Calibri"/>
                <a:cs typeface="Arial"/>
              </a:rPr>
              <a:t>entre </a:t>
            </a:r>
            <a:r>
              <a:rPr sz="1200" spc="5">
                <a:latin typeface="Calibri"/>
                <a:cs typeface="Arial"/>
              </a:rPr>
              <a:t>la </a:t>
            </a:r>
            <a:r>
              <a:rPr sz="1200" err="1">
                <a:latin typeface="Calibri"/>
                <a:cs typeface="Arial"/>
              </a:rPr>
              <a:t>demora</a:t>
            </a:r>
            <a:r>
              <a:rPr sz="1200">
                <a:latin typeface="Calibri"/>
                <a:cs typeface="Arial"/>
              </a:rPr>
              <a:t> </a:t>
            </a:r>
            <a:r>
              <a:rPr sz="1200" spc="-5">
                <a:latin typeface="Calibri"/>
                <a:cs typeface="Arial"/>
              </a:rPr>
              <a:t>del</a:t>
            </a:r>
            <a:r>
              <a:rPr sz="1200" spc="320">
                <a:latin typeface="Calibri"/>
                <a:cs typeface="Arial"/>
              </a:rPr>
              <a:t> </a:t>
            </a:r>
            <a:r>
              <a:rPr sz="1200" spc="-10" err="1">
                <a:latin typeface="Calibri"/>
                <a:cs typeface="Arial"/>
              </a:rPr>
              <a:t>pago</a:t>
            </a:r>
            <a:r>
              <a:rPr sz="1200" spc="315">
                <a:latin typeface="Calibri"/>
                <a:cs typeface="Arial"/>
              </a:rPr>
              <a:t> </a:t>
            </a:r>
            <a:r>
              <a:rPr sz="1200" spc="-5">
                <a:latin typeface="Calibri"/>
                <a:cs typeface="Arial"/>
              </a:rPr>
              <a:t>y</a:t>
            </a:r>
            <a:r>
              <a:rPr lang="es-ES" sz="1200" spc="-5">
                <a:latin typeface="Calibri"/>
                <a:cs typeface="Arial"/>
              </a:rPr>
              <a:t> </a:t>
            </a:r>
            <a:r>
              <a:rPr sz="1200" spc="-320">
                <a:latin typeface="Calibri"/>
                <a:cs typeface="Arial"/>
              </a:rPr>
              <a:t> </a:t>
            </a:r>
            <a:r>
              <a:rPr lang="es-AR" sz="1200" spc="-15" err="1">
                <a:latin typeface="Calibri"/>
                <a:cs typeface="Arial"/>
              </a:rPr>
              <a:t>el</a:t>
            </a:r>
            <a:r>
              <a:rPr lang="es-AR" sz="1200" spc="55">
                <a:latin typeface="Calibri"/>
                <a:cs typeface="Arial"/>
              </a:rPr>
              <a:t> </a:t>
            </a:r>
            <a:r>
              <a:rPr lang="es-AR" sz="1200" err="1">
                <a:latin typeface="Calibri"/>
                <a:cs typeface="Arial"/>
              </a:rPr>
              <a:t>monto</a:t>
            </a:r>
            <a:r>
              <a:rPr lang="es-AR" sz="1200" spc="135">
                <a:latin typeface="Calibri"/>
                <a:cs typeface="Arial"/>
              </a:rPr>
              <a:t> </a:t>
            </a:r>
            <a:r>
              <a:rPr lang="es-AR" sz="1200" spc="10">
                <a:latin typeface="Calibri"/>
                <a:cs typeface="Arial"/>
              </a:rPr>
              <a:t>de</a:t>
            </a:r>
            <a:r>
              <a:rPr lang="es-AR" sz="1200" spc="25">
                <a:latin typeface="Calibri"/>
                <a:cs typeface="Arial"/>
              </a:rPr>
              <a:t> </a:t>
            </a:r>
            <a:r>
              <a:rPr lang="es-AR" sz="1200" err="1">
                <a:latin typeface="Calibri"/>
                <a:cs typeface="Arial"/>
              </a:rPr>
              <a:t>ingresos</a:t>
            </a:r>
            <a:r>
              <a:rPr lang="es-AR" sz="1200">
                <a:latin typeface="Calibri"/>
                <a:cs typeface="Arial"/>
              </a:rPr>
              <a:t>.</a:t>
            </a:r>
          </a:p>
        </p:txBody>
      </p:sp>
      <p:sp>
        <p:nvSpPr>
          <p:cNvPr id="5" name="object 5"/>
          <p:cNvSpPr txBox="1"/>
          <p:nvPr/>
        </p:nvSpPr>
        <p:spPr>
          <a:xfrm>
            <a:off x="5027421" y="3656482"/>
            <a:ext cx="3521075" cy="868044"/>
          </a:xfrm>
          <a:prstGeom prst="rect">
            <a:avLst/>
          </a:prstGeom>
        </p:spPr>
        <p:txBody>
          <a:bodyPr vert="horz" wrap="square" lIns="0" tIns="14604" rIns="0" bIns="0" rtlCol="0" anchor="t">
            <a:spAutoFit/>
          </a:bodyPr>
          <a:lstStyle/>
          <a:p>
            <a:pPr marL="12700" marR="5080" algn="just">
              <a:lnSpc>
                <a:spcPct val="118400"/>
              </a:lnSpc>
              <a:spcBef>
                <a:spcPts val="114"/>
              </a:spcBef>
            </a:pPr>
            <a:r>
              <a:rPr lang="es-MX" sz="1200" spc="30">
                <a:solidFill>
                  <a:srgbClr val="202020"/>
                </a:solidFill>
                <a:latin typeface="Calibri"/>
                <a:cs typeface="Arial"/>
              </a:rPr>
              <a:t>La</a:t>
            </a:r>
            <a:r>
              <a:rPr lang="es-MX" sz="1200" spc="35">
                <a:solidFill>
                  <a:srgbClr val="202020"/>
                </a:solidFill>
                <a:latin typeface="Calibri"/>
                <a:cs typeface="Arial"/>
              </a:rPr>
              <a:t> </a:t>
            </a:r>
            <a:r>
              <a:rPr lang="es-MX" sz="1200" spc="20" err="1">
                <a:solidFill>
                  <a:srgbClr val="202020"/>
                </a:solidFill>
                <a:latin typeface="Calibri"/>
                <a:cs typeface="Arial"/>
              </a:rPr>
              <a:t>mayoría</a:t>
            </a:r>
            <a:r>
              <a:rPr lang="es-MX" sz="1200" spc="25">
                <a:solidFill>
                  <a:srgbClr val="202020"/>
                </a:solidFill>
                <a:latin typeface="Calibri"/>
                <a:cs typeface="Arial"/>
              </a:rPr>
              <a:t> </a:t>
            </a:r>
            <a:r>
              <a:rPr lang="es-MX" sz="1200" spc="30">
                <a:solidFill>
                  <a:srgbClr val="202020"/>
                </a:solidFill>
                <a:latin typeface="Calibri"/>
                <a:cs typeface="Arial"/>
              </a:rPr>
              <a:t>de </a:t>
            </a:r>
            <a:r>
              <a:rPr lang="es-MX" sz="1200" spc="15">
                <a:solidFill>
                  <a:srgbClr val="202020"/>
                </a:solidFill>
                <a:latin typeface="Calibri"/>
                <a:cs typeface="Arial"/>
              </a:rPr>
              <a:t>las</a:t>
            </a:r>
            <a:r>
              <a:rPr lang="es-MX" sz="1200" spc="20">
                <a:solidFill>
                  <a:srgbClr val="202020"/>
                </a:solidFill>
                <a:latin typeface="Calibri"/>
                <a:cs typeface="Arial"/>
              </a:rPr>
              <a:t> </a:t>
            </a:r>
            <a:r>
              <a:rPr lang="es-MX" sz="1200" spc="15">
                <a:solidFill>
                  <a:srgbClr val="202020"/>
                </a:solidFill>
                <a:latin typeface="Calibri"/>
                <a:cs typeface="Arial"/>
              </a:rPr>
              <a:t>personas</a:t>
            </a:r>
            <a:r>
              <a:rPr lang="es-MX" sz="1200" spc="20">
                <a:solidFill>
                  <a:srgbClr val="202020"/>
                </a:solidFill>
                <a:latin typeface="Calibri"/>
                <a:cs typeface="Arial"/>
              </a:rPr>
              <a:t> </a:t>
            </a:r>
            <a:r>
              <a:rPr lang="es-MX" sz="1200" spc="30">
                <a:solidFill>
                  <a:srgbClr val="202020"/>
                </a:solidFill>
                <a:latin typeface="Calibri"/>
                <a:cs typeface="Arial"/>
              </a:rPr>
              <a:t>de </a:t>
            </a:r>
            <a:r>
              <a:rPr lang="es-MX" sz="1200" spc="30" err="1">
                <a:solidFill>
                  <a:srgbClr val="202020"/>
                </a:solidFill>
                <a:latin typeface="Calibri"/>
                <a:cs typeface="Arial"/>
              </a:rPr>
              <a:t>cada</a:t>
            </a:r>
            <a:r>
              <a:rPr lang="es-MX" sz="1200" spc="35">
                <a:solidFill>
                  <a:srgbClr val="202020"/>
                </a:solidFill>
                <a:latin typeface="Calibri"/>
                <a:cs typeface="Arial"/>
              </a:rPr>
              <a:t> </a:t>
            </a:r>
            <a:r>
              <a:rPr lang="es-MX" sz="1200" spc="15" err="1">
                <a:solidFill>
                  <a:srgbClr val="202020"/>
                </a:solidFill>
                <a:latin typeface="Calibri"/>
                <a:cs typeface="Arial"/>
              </a:rPr>
              <a:t>grupo</a:t>
            </a:r>
            <a:r>
              <a:rPr lang="es-MX" sz="1200" spc="20">
                <a:solidFill>
                  <a:srgbClr val="202020"/>
                </a:solidFill>
                <a:latin typeface="Calibri"/>
                <a:cs typeface="Arial"/>
              </a:rPr>
              <a:t> </a:t>
            </a:r>
            <a:r>
              <a:rPr lang="es-MX" sz="1200" spc="45">
                <a:solidFill>
                  <a:srgbClr val="202020"/>
                </a:solidFill>
                <a:latin typeface="Calibri"/>
                <a:cs typeface="Arial"/>
              </a:rPr>
              <a:t>de </a:t>
            </a:r>
            <a:r>
              <a:rPr lang="es-MX" sz="1200" spc="50">
                <a:solidFill>
                  <a:srgbClr val="202020"/>
                </a:solidFill>
                <a:latin typeface="Calibri"/>
                <a:cs typeface="Arial"/>
              </a:rPr>
              <a:t> </a:t>
            </a:r>
            <a:r>
              <a:rPr lang="es-MX" sz="1200" spc="10">
                <a:solidFill>
                  <a:srgbClr val="202020"/>
                </a:solidFill>
                <a:latin typeface="Calibri"/>
                <a:cs typeface="Arial"/>
              </a:rPr>
              <a:t>status </a:t>
            </a:r>
            <a:r>
              <a:rPr lang="es-MX" sz="1200" spc="15" err="1">
                <a:solidFill>
                  <a:srgbClr val="202020"/>
                </a:solidFill>
                <a:latin typeface="Calibri"/>
                <a:cs typeface="Arial"/>
              </a:rPr>
              <a:t>tienen</a:t>
            </a:r>
            <a:r>
              <a:rPr lang="es-MX" sz="1200" spc="15">
                <a:solidFill>
                  <a:srgbClr val="202020"/>
                </a:solidFill>
                <a:latin typeface="Calibri"/>
                <a:cs typeface="Arial"/>
              </a:rPr>
              <a:t> </a:t>
            </a:r>
            <a:r>
              <a:rPr lang="es-MX" sz="1200" b="1" spc="20" err="1">
                <a:solidFill>
                  <a:srgbClr val="202020"/>
                </a:solidFill>
                <a:latin typeface="Calibri"/>
                <a:cs typeface="Arial"/>
              </a:rPr>
              <a:t>edades</a:t>
            </a:r>
            <a:r>
              <a:rPr lang="es-MX" sz="1200" b="1" spc="20">
                <a:solidFill>
                  <a:srgbClr val="202020"/>
                </a:solidFill>
                <a:latin typeface="Calibri"/>
                <a:cs typeface="Arial"/>
              </a:rPr>
              <a:t> </a:t>
            </a:r>
            <a:r>
              <a:rPr lang="es-MX" sz="1200" b="1" spc="15" err="1">
                <a:solidFill>
                  <a:srgbClr val="202020"/>
                </a:solidFill>
                <a:latin typeface="Calibri"/>
                <a:cs typeface="Arial"/>
              </a:rPr>
              <a:t>similares</a:t>
            </a:r>
            <a:r>
              <a:rPr lang="es-MX" sz="1200" b="1" spc="15">
                <a:solidFill>
                  <a:srgbClr val="202020"/>
                </a:solidFill>
                <a:latin typeface="Calibri"/>
                <a:cs typeface="Arial"/>
              </a:rPr>
              <a:t>. </a:t>
            </a:r>
            <a:r>
              <a:rPr lang="es-MX" sz="1200" spc="25">
                <a:solidFill>
                  <a:srgbClr val="202020"/>
                </a:solidFill>
                <a:latin typeface="Calibri"/>
                <a:cs typeface="Arial"/>
              </a:rPr>
              <a:t>Esto </a:t>
            </a:r>
            <a:r>
              <a:rPr lang="es-MX" sz="1200" spc="-5">
                <a:solidFill>
                  <a:srgbClr val="202020"/>
                </a:solidFill>
                <a:latin typeface="Calibri"/>
                <a:cs typeface="Arial"/>
              </a:rPr>
              <a:t>es </a:t>
            </a:r>
            <a:r>
              <a:rPr lang="es-MX" sz="1200" spc="15" err="1">
                <a:solidFill>
                  <a:srgbClr val="202020"/>
                </a:solidFill>
                <a:latin typeface="Calibri"/>
                <a:cs typeface="Arial"/>
              </a:rPr>
              <a:t>lógico</a:t>
            </a:r>
            <a:r>
              <a:rPr lang="es-MX" sz="1200" spc="15">
                <a:solidFill>
                  <a:srgbClr val="202020"/>
                </a:solidFill>
                <a:latin typeface="Calibri"/>
                <a:cs typeface="Arial"/>
              </a:rPr>
              <a:t>, </a:t>
            </a:r>
            <a:r>
              <a:rPr lang="es-MX" sz="1200" err="1">
                <a:solidFill>
                  <a:srgbClr val="202020"/>
                </a:solidFill>
                <a:latin typeface="Calibri"/>
                <a:cs typeface="Arial"/>
              </a:rPr>
              <a:t>ya</a:t>
            </a:r>
            <a:r>
              <a:rPr lang="es-MX" sz="1200">
                <a:solidFill>
                  <a:srgbClr val="202020"/>
                </a:solidFill>
                <a:latin typeface="Calibri"/>
                <a:cs typeface="Arial"/>
              </a:rPr>
              <a:t> </a:t>
            </a:r>
            <a:r>
              <a:rPr lang="es-MX" sz="1200" spc="5">
                <a:solidFill>
                  <a:srgbClr val="202020"/>
                </a:solidFill>
                <a:latin typeface="Calibri"/>
                <a:cs typeface="Arial"/>
              </a:rPr>
              <a:t> </a:t>
            </a:r>
            <a:r>
              <a:rPr sz="1200" spc="-5">
                <a:solidFill>
                  <a:srgbClr val="202020"/>
                </a:solidFill>
                <a:latin typeface="Calibri"/>
                <a:cs typeface="Arial"/>
              </a:rPr>
              <a:t>que </a:t>
            </a:r>
            <a:r>
              <a:rPr sz="1200" spc="20">
                <a:solidFill>
                  <a:srgbClr val="202020"/>
                </a:solidFill>
                <a:latin typeface="Calibri"/>
                <a:cs typeface="Arial"/>
              </a:rPr>
              <a:t>se </a:t>
            </a:r>
            <a:r>
              <a:rPr sz="1200">
                <a:solidFill>
                  <a:srgbClr val="202020"/>
                </a:solidFill>
                <a:latin typeface="Calibri"/>
                <a:cs typeface="Arial"/>
              </a:rPr>
              <a:t>centra </a:t>
            </a:r>
            <a:r>
              <a:rPr sz="1200" spc="-5" err="1">
                <a:solidFill>
                  <a:srgbClr val="202020"/>
                </a:solidFill>
                <a:latin typeface="Calibri"/>
                <a:cs typeface="Arial"/>
              </a:rPr>
              <a:t>mayoritariamente</a:t>
            </a:r>
            <a:r>
              <a:rPr sz="1200" spc="-5">
                <a:solidFill>
                  <a:srgbClr val="202020"/>
                </a:solidFill>
                <a:latin typeface="Calibri"/>
                <a:cs typeface="Arial"/>
              </a:rPr>
              <a:t> </a:t>
            </a:r>
            <a:r>
              <a:rPr sz="1200" spc="-15" err="1">
                <a:solidFill>
                  <a:srgbClr val="202020"/>
                </a:solidFill>
                <a:latin typeface="Calibri"/>
                <a:cs typeface="Arial"/>
              </a:rPr>
              <a:t>en</a:t>
            </a:r>
            <a:r>
              <a:rPr sz="1200" spc="-15">
                <a:solidFill>
                  <a:srgbClr val="202020"/>
                </a:solidFill>
                <a:latin typeface="Calibri"/>
                <a:cs typeface="Arial"/>
              </a:rPr>
              <a:t> </a:t>
            </a:r>
            <a:r>
              <a:rPr sz="1200" spc="5">
                <a:solidFill>
                  <a:srgbClr val="202020"/>
                </a:solidFill>
                <a:latin typeface="Calibri"/>
                <a:cs typeface="Arial"/>
              </a:rPr>
              <a:t>la </a:t>
            </a:r>
            <a:r>
              <a:rPr sz="1200" spc="-10" err="1">
                <a:solidFill>
                  <a:srgbClr val="202020"/>
                </a:solidFill>
                <a:latin typeface="Calibri"/>
                <a:cs typeface="Arial"/>
              </a:rPr>
              <a:t>edad</a:t>
            </a:r>
            <a:r>
              <a:rPr sz="1200" spc="-10">
                <a:solidFill>
                  <a:srgbClr val="202020"/>
                </a:solidFill>
                <a:latin typeface="Calibri"/>
                <a:cs typeface="Arial"/>
              </a:rPr>
              <a:t> </a:t>
            </a:r>
            <a:r>
              <a:rPr sz="1200" spc="-10" err="1">
                <a:solidFill>
                  <a:srgbClr val="202020"/>
                </a:solidFill>
                <a:latin typeface="Calibri"/>
                <a:cs typeface="Arial"/>
              </a:rPr>
              <a:t>laboral</a:t>
            </a:r>
            <a:r>
              <a:rPr lang="es-ES" sz="1200" spc="-10">
                <a:solidFill>
                  <a:srgbClr val="202020"/>
                </a:solidFill>
                <a:latin typeface="Calibri"/>
                <a:cs typeface="Arial"/>
              </a:rPr>
              <a:t> </a:t>
            </a:r>
            <a:r>
              <a:rPr sz="1200" spc="-5">
                <a:solidFill>
                  <a:srgbClr val="202020"/>
                </a:solidFill>
                <a:latin typeface="Calibri"/>
                <a:cs typeface="Arial"/>
              </a:rPr>
              <a:t> </a:t>
            </a:r>
            <a:r>
              <a:rPr lang="es-MX" sz="1200" spc="-5" err="1">
                <a:solidFill>
                  <a:srgbClr val="202020"/>
                </a:solidFill>
                <a:latin typeface="Calibri"/>
                <a:cs typeface="Arial"/>
              </a:rPr>
              <a:t>activa</a:t>
            </a:r>
            <a:r>
              <a:rPr lang="es-MX" sz="1200" spc="135">
                <a:solidFill>
                  <a:srgbClr val="202020"/>
                </a:solidFill>
                <a:latin typeface="Calibri"/>
                <a:cs typeface="Arial"/>
              </a:rPr>
              <a:t> </a:t>
            </a:r>
            <a:r>
              <a:rPr lang="es-MX" sz="1200" spc="10">
                <a:solidFill>
                  <a:srgbClr val="202020"/>
                </a:solidFill>
                <a:latin typeface="Calibri"/>
                <a:cs typeface="Arial"/>
              </a:rPr>
              <a:t>de</a:t>
            </a:r>
            <a:r>
              <a:rPr lang="es-MX" sz="1200" spc="25">
                <a:solidFill>
                  <a:srgbClr val="202020"/>
                </a:solidFill>
                <a:latin typeface="Calibri"/>
                <a:cs typeface="Arial"/>
              </a:rPr>
              <a:t> </a:t>
            </a:r>
            <a:r>
              <a:rPr lang="es-MX" sz="1200" spc="-10">
                <a:solidFill>
                  <a:srgbClr val="202020"/>
                </a:solidFill>
                <a:latin typeface="Calibri"/>
                <a:cs typeface="Arial"/>
              </a:rPr>
              <a:t>las</a:t>
            </a:r>
            <a:r>
              <a:rPr lang="es-MX" sz="1200" spc="90">
                <a:solidFill>
                  <a:srgbClr val="202020"/>
                </a:solidFill>
                <a:latin typeface="Calibri"/>
                <a:cs typeface="Arial"/>
              </a:rPr>
              <a:t> </a:t>
            </a:r>
            <a:r>
              <a:rPr lang="es-MX" sz="1200">
                <a:solidFill>
                  <a:srgbClr val="202020"/>
                </a:solidFill>
                <a:latin typeface="Calibri"/>
                <a:cs typeface="Arial"/>
              </a:rPr>
              <a:t>personas,</a:t>
            </a:r>
            <a:r>
              <a:rPr lang="es-MX" sz="1200" spc="165">
                <a:solidFill>
                  <a:srgbClr val="202020"/>
                </a:solidFill>
                <a:latin typeface="Calibri"/>
                <a:cs typeface="Arial"/>
              </a:rPr>
              <a:t> </a:t>
            </a:r>
            <a:r>
              <a:rPr lang="es-MX" sz="1200" spc="10">
                <a:solidFill>
                  <a:srgbClr val="202020"/>
                </a:solidFill>
                <a:latin typeface="Calibri"/>
                <a:cs typeface="Arial"/>
              </a:rPr>
              <a:t>de</a:t>
            </a:r>
            <a:r>
              <a:rPr lang="es-MX" sz="1200" spc="25">
                <a:solidFill>
                  <a:srgbClr val="202020"/>
                </a:solidFill>
                <a:latin typeface="Calibri"/>
                <a:cs typeface="Arial"/>
              </a:rPr>
              <a:t> </a:t>
            </a:r>
            <a:r>
              <a:rPr lang="es-MX" sz="1200">
                <a:solidFill>
                  <a:srgbClr val="202020"/>
                </a:solidFill>
                <a:latin typeface="Calibri"/>
                <a:cs typeface="Arial"/>
              </a:rPr>
              <a:t>entre</a:t>
            </a:r>
            <a:r>
              <a:rPr lang="es-MX" sz="1200" spc="135">
                <a:solidFill>
                  <a:srgbClr val="202020"/>
                </a:solidFill>
                <a:latin typeface="Calibri"/>
                <a:cs typeface="Arial"/>
              </a:rPr>
              <a:t> </a:t>
            </a:r>
            <a:r>
              <a:rPr lang="es-MX" sz="1200" spc="10">
                <a:solidFill>
                  <a:srgbClr val="202020"/>
                </a:solidFill>
                <a:latin typeface="Calibri"/>
                <a:cs typeface="Arial"/>
              </a:rPr>
              <a:t>30</a:t>
            </a:r>
            <a:r>
              <a:rPr lang="es-MX" sz="1200" spc="25">
                <a:solidFill>
                  <a:srgbClr val="202020"/>
                </a:solidFill>
                <a:latin typeface="Calibri"/>
                <a:cs typeface="Arial"/>
              </a:rPr>
              <a:t> </a:t>
            </a:r>
            <a:r>
              <a:rPr lang="es-MX" sz="1200" spc="15">
                <a:solidFill>
                  <a:srgbClr val="202020"/>
                </a:solidFill>
                <a:latin typeface="Calibri"/>
                <a:cs typeface="Arial"/>
              </a:rPr>
              <a:t>y</a:t>
            </a:r>
            <a:r>
              <a:rPr lang="es-MX" sz="1200" spc="20">
                <a:solidFill>
                  <a:srgbClr val="202020"/>
                </a:solidFill>
                <a:latin typeface="Calibri"/>
                <a:cs typeface="Arial"/>
              </a:rPr>
              <a:t> </a:t>
            </a:r>
            <a:r>
              <a:rPr lang="es-MX" sz="1200" spc="10">
                <a:solidFill>
                  <a:srgbClr val="202020"/>
                </a:solidFill>
                <a:latin typeface="Calibri"/>
                <a:cs typeface="Arial"/>
              </a:rPr>
              <a:t>55</a:t>
            </a:r>
            <a:r>
              <a:rPr lang="es-MX" sz="1200" spc="25">
                <a:solidFill>
                  <a:srgbClr val="202020"/>
                </a:solidFill>
                <a:latin typeface="Calibri"/>
                <a:cs typeface="Arial"/>
              </a:rPr>
              <a:t> </a:t>
            </a:r>
            <a:r>
              <a:rPr lang="es-MX" sz="1200" spc="-5" err="1">
                <a:solidFill>
                  <a:srgbClr val="202020"/>
                </a:solidFill>
                <a:latin typeface="Calibri"/>
                <a:cs typeface="Arial"/>
              </a:rPr>
              <a:t>años</a:t>
            </a:r>
            <a:r>
              <a:rPr lang="es-MX" sz="1200" spc="-5">
                <a:solidFill>
                  <a:srgbClr val="202020"/>
                </a:solidFill>
                <a:latin typeface="Calibri"/>
                <a:cs typeface="Arial"/>
              </a:rPr>
              <a:t>.</a:t>
            </a:r>
            <a:endParaRPr lang="es-MX" sz="1200">
              <a:latin typeface="Calibri"/>
              <a:cs typeface="Arial"/>
            </a:endParaRPr>
          </a:p>
        </p:txBody>
      </p:sp>
      <p:sp>
        <p:nvSpPr>
          <p:cNvPr id="6" name="object 6"/>
          <p:cNvSpPr txBox="1">
            <a:spLocks noGrp="1"/>
          </p:cNvSpPr>
          <p:nvPr>
            <p:ph type="title"/>
          </p:nvPr>
        </p:nvSpPr>
        <p:spPr>
          <a:xfrm>
            <a:off x="693216" y="374726"/>
            <a:ext cx="4648835" cy="514350"/>
          </a:xfrm>
          <a:prstGeom prst="rect">
            <a:avLst/>
          </a:prstGeom>
        </p:spPr>
        <p:txBody>
          <a:bodyPr vert="horz" wrap="square" lIns="0" tIns="13335" rIns="0" bIns="0" rtlCol="0">
            <a:spAutoFit/>
          </a:bodyPr>
          <a:lstStyle/>
          <a:p>
            <a:pPr marL="12700">
              <a:lnSpc>
                <a:spcPct val="100000"/>
              </a:lnSpc>
              <a:spcBef>
                <a:spcPts val="105"/>
              </a:spcBef>
            </a:pPr>
            <a:r>
              <a:rPr spc="-10">
                <a:solidFill>
                  <a:srgbClr val="1B4586"/>
                </a:solidFill>
              </a:rPr>
              <a:t>ANÁLISIS</a:t>
            </a:r>
            <a:r>
              <a:rPr spc="-15">
                <a:solidFill>
                  <a:srgbClr val="1B4586"/>
                </a:solidFill>
              </a:rPr>
              <a:t> </a:t>
            </a:r>
            <a:r>
              <a:rPr spc="-45">
                <a:solidFill>
                  <a:srgbClr val="1B4586"/>
                </a:solidFill>
              </a:rPr>
              <a:t>EXPLORATORIO</a:t>
            </a:r>
          </a:p>
        </p:txBody>
      </p:sp>
      <p:sp>
        <p:nvSpPr>
          <p:cNvPr id="7" name="object 7"/>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pic>
        <p:nvPicPr>
          <p:cNvPr id="9" name="Imagen 8">
            <a:extLst>
              <a:ext uri="{FF2B5EF4-FFF2-40B4-BE49-F238E27FC236}">
                <a16:creationId xmlns:a16="http://schemas.microsoft.com/office/drawing/2014/main" id="{748717BB-8247-0002-C17C-76E0C8852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660" y="1257299"/>
            <a:ext cx="3517900" cy="2275259"/>
          </a:xfrm>
          <a:prstGeom prst="rect">
            <a:avLst/>
          </a:prstGeom>
        </p:spPr>
      </p:pic>
      <p:pic>
        <p:nvPicPr>
          <p:cNvPr id="11" name="Imagen 10">
            <a:extLst>
              <a:ext uri="{FF2B5EF4-FFF2-40B4-BE49-F238E27FC236}">
                <a16:creationId xmlns:a16="http://schemas.microsoft.com/office/drawing/2014/main" id="{8C06A860-12F6-807C-8DB7-BB529DF39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7421" y="1256122"/>
            <a:ext cx="3325377" cy="22752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847" y="1096212"/>
            <a:ext cx="4476750" cy="3889013"/>
          </a:xfrm>
          <a:prstGeom prst="rect">
            <a:avLst/>
          </a:prstGeom>
        </p:spPr>
        <p:txBody>
          <a:bodyPr vert="horz" wrap="square" lIns="0" tIns="11430" rIns="0" bIns="0" rtlCol="0" anchor="t">
            <a:spAutoFit/>
          </a:bodyPr>
          <a:lstStyle/>
          <a:p>
            <a:pPr marL="23495" marR="106680" algn="just">
              <a:lnSpc>
                <a:spcPct val="120100"/>
              </a:lnSpc>
              <a:spcBef>
                <a:spcPts val="90"/>
              </a:spcBef>
            </a:pPr>
            <a:r>
              <a:rPr lang="es-MX" sz="1200" spc="15">
                <a:latin typeface="Calibri"/>
                <a:cs typeface="Arial"/>
              </a:rPr>
              <a:t>El </a:t>
            </a:r>
            <a:r>
              <a:rPr lang="es-MX" sz="1200" spc="15" err="1">
                <a:latin typeface="Calibri"/>
                <a:cs typeface="Arial"/>
              </a:rPr>
              <a:t>barplot</a:t>
            </a:r>
            <a:r>
              <a:rPr lang="es-MX" sz="1200" spc="15">
                <a:latin typeface="Calibri"/>
                <a:cs typeface="Arial"/>
              </a:rPr>
              <a:t> </a:t>
            </a:r>
            <a:r>
              <a:rPr lang="es-MX" sz="1200" spc="20">
                <a:latin typeface="Calibri"/>
                <a:cs typeface="Arial"/>
              </a:rPr>
              <a:t>muestra </a:t>
            </a:r>
            <a:r>
              <a:rPr lang="es-MX" sz="1200" spc="35">
                <a:latin typeface="Calibri"/>
                <a:cs typeface="Arial"/>
              </a:rPr>
              <a:t>como </a:t>
            </a:r>
            <a:r>
              <a:rPr lang="es-MX" sz="1200" spc="-5">
                <a:latin typeface="Calibri"/>
                <a:cs typeface="Arial"/>
              </a:rPr>
              <a:t>es </a:t>
            </a:r>
            <a:r>
              <a:rPr lang="es-MX" sz="1200" spc="20">
                <a:latin typeface="Calibri"/>
                <a:cs typeface="Arial"/>
              </a:rPr>
              <a:t>la </a:t>
            </a:r>
            <a:r>
              <a:rPr lang="es-MX" sz="1200" spc="10">
                <a:latin typeface="Calibri"/>
                <a:cs typeface="Arial"/>
              </a:rPr>
              <a:t>distribución </a:t>
            </a:r>
            <a:r>
              <a:rPr lang="es-MX" sz="1200" spc="30">
                <a:latin typeface="Calibri"/>
                <a:cs typeface="Arial"/>
              </a:rPr>
              <a:t>de </a:t>
            </a:r>
            <a:r>
              <a:rPr lang="es-MX" sz="1200" spc="10">
                <a:latin typeface="Calibri"/>
                <a:cs typeface="Arial"/>
              </a:rPr>
              <a:t>ingresos</a:t>
            </a:r>
            <a:r>
              <a:rPr lang="es-MX" sz="1200" spc="15">
                <a:latin typeface="Calibri"/>
                <a:cs typeface="Arial"/>
              </a:rPr>
              <a:t> </a:t>
            </a:r>
            <a:r>
              <a:rPr lang="es-MX" sz="1200" spc="10">
                <a:latin typeface="Calibri"/>
                <a:cs typeface="Arial"/>
              </a:rPr>
              <a:t>en </a:t>
            </a:r>
            <a:r>
              <a:rPr lang="es-MX" sz="1200" spc="5">
                <a:latin typeface="Calibri"/>
                <a:cs typeface="Arial"/>
              </a:rPr>
              <a:t>las </a:t>
            </a:r>
            <a:r>
              <a:rPr lang="es-MX" sz="1200" spc="20">
                <a:latin typeface="Calibri"/>
                <a:cs typeface="Arial"/>
              </a:rPr>
              <a:t>3 </a:t>
            </a:r>
            <a:r>
              <a:rPr lang="es-MX" sz="1200" spc="25">
                <a:latin typeface="Calibri"/>
                <a:cs typeface="Arial"/>
              </a:rPr>
              <a:t> </a:t>
            </a:r>
            <a:r>
              <a:rPr lang="es-MX" sz="1200">
                <a:latin typeface="Calibri"/>
                <a:cs typeface="Arial"/>
              </a:rPr>
              <a:t>categorías</a:t>
            </a:r>
            <a:r>
              <a:rPr lang="es-MX" sz="1200" spc="190">
                <a:latin typeface="Calibri"/>
                <a:cs typeface="Arial"/>
              </a:rPr>
              <a:t> </a:t>
            </a:r>
            <a:r>
              <a:rPr lang="es-MX" sz="1200" spc="5">
                <a:latin typeface="Calibri"/>
                <a:cs typeface="Arial"/>
              </a:rPr>
              <a:t>según</a:t>
            </a:r>
            <a:r>
              <a:rPr lang="es-MX" sz="1200" spc="65">
                <a:latin typeface="Calibri"/>
                <a:cs typeface="Arial"/>
              </a:rPr>
              <a:t> </a:t>
            </a:r>
            <a:r>
              <a:rPr lang="es-MX" sz="1200" spc="-15">
                <a:latin typeface="Calibri"/>
                <a:cs typeface="Arial"/>
              </a:rPr>
              <a:t>el</a:t>
            </a:r>
            <a:r>
              <a:rPr lang="es-MX" sz="1200" spc="65">
                <a:latin typeface="Calibri"/>
                <a:cs typeface="Arial"/>
              </a:rPr>
              <a:t> </a:t>
            </a:r>
            <a:r>
              <a:rPr lang="es-MX" sz="1200" spc="5">
                <a:latin typeface="Calibri"/>
                <a:cs typeface="Arial"/>
              </a:rPr>
              <a:t>tipo/categoría</a:t>
            </a:r>
            <a:r>
              <a:rPr lang="es-MX" sz="1200" spc="175">
                <a:latin typeface="Calibri"/>
                <a:cs typeface="Arial"/>
              </a:rPr>
              <a:t> </a:t>
            </a:r>
            <a:r>
              <a:rPr lang="es-MX" sz="1200" spc="10">
                <a:latin typeface="Calibri"/>
                <a:cs typeface="Arial"/>
              </a:rPr>
              <a:t>de</a:t>
            </a:r>
            <a:r>
              <a:rPr lang="es-MX" sz="1200" spc="25">
                <a:latin typeface="Calibri"/>
                <a:cs typeface="Arial"/>
              </a:rPr>
              <a:t> </a:t>
            </a:r>
            <a:r>
              <a:rPr lang="es-MX" sz="1200" spc="-5">
                <a:latin typeface="Calibri"/>
                <a:cs typeface="Arial"/>
              </a:rPr>
              <a:t>cliente.</a:t>
            </a:r>
            <a:endParaRPr lang="es-MX" sz="1200">
              <a:latin typeface="Calibri"/>
              <a:cs typeface="Arial"/>
            </a:endParaRPr>
          </a:p>
          <a:p>
            <a:pPr>
              <a:lnSpc>
                <a:spcPct val="100000"/>
              </a:lnSpc>
              <a:spcBef>
                <a:spcPts val="20"/>
              </a:spcBef>
            </a:pPr>
            <a:endParaRPr lang="es-MX" sz="1200">
              <a:latin typeface="Calibri"/>
              <a:cs typeface="Arial"/>
            </a:endParaRPr>
          </a:p>
          <a:p>
            <a:pPr marL="23495" marR="97155" algn="just">
              <a:lnSpc>
                <a:spcPct val="117500"/>
              </a:lnSpc>
            </a:pPr>
            <a:r>
              <a:rPr lang="es-MX" sz="1200" spc="20">
                <a:latin typeface="Calibri"/>
                <a:cs typeface="Arial"/>
              </a:rPr>
              <a:t>Observamos que </a:t>
            </a:r>
            <a:r>
              <a:rPr lang="es-MX" sz="1200" spc="-15">
                <a:latin typeface="Calibri"/>
                <a:cs typeface="Arial"/>
              </a:rPr>
              <a:t>el</a:t>
            </a:r>
            <a:r>
              <a:rPr lang="es-MX" sz="1200" spc="-10">
                <a:latin typeface="Calibri"/>
                <a:cs typeface="Arial"/>
              </a:rPr>
              <a:t> </a:t>
            </a:r>
            <a:r>
              <a:rPr lang="es-MX" sz="1200" spc="20">
                <a:latin typeface="Calibri"/>
                <a:cs typeface="Arial"/>
              </a:rPr>
              <a:t>comportamiento </a:t>
            </a:r>
            <a:r>
              <a:rPr lang="es-MX" sz="1200" spc="-5">
                <a:latin typeface="Calibri"/>
                <a:cs typeface="Arial"/>
              </a:rPr>
              <a:t>es</a:t>
            </a:r>
            <a:r>
              <a:rPr lang="es-MX" sz="1200">
                <a:latin typeface="Calibri"/>
                <a:cs typeface="Arial"/>
              </a:rPr>
              <a:t> </a:t>
            </a:r>
            <a:r>
              <a:rPr lang="es-MX" sz="1200" spc="10">
                <a:latin typeface="Calibri"/>
                <a:cs typeface="Arial"/>
              </a:rPr>
              <a:t>similar</a:t>
            </a:r>
            <a:r>
              <a:rPr lang="es-MX" sz="1200" spc="15">
                <a:latin typeface="Calibri"/>
                <a:cs typeface="Arial"/>
              </a:rPr>
              <a:t> </a:t>
            </a:r>
            <a:r>
              <a:rPr lang="es-MX" sz="1200" spc="10">
                <a:latin typeface="Calibri"/>
                <a:cs typeface="Arial"/>
              </a:rPr>
              <a:t>en </a:t>
            </a:r>
            <a:r>
              <a:rPr lang="es-MX" sz="1200" spc="5">
                <a:latin typeface="Calibri"/>
                <a:cs typeface="Arial"/>
              </a:rPr>
              <a:t>todas</a:t>
            </a:r>
            <a:r>
              <a:rPr lang="es-MX" sz="1200" spc="10">
                <a:latin typeface="Calibri"/>
                <a:cs typeface="Arial"/>
              </a:rPr>
              <a:t> </a:t>
            </a:r>
            <a:r>
              <a:rPr lang="es-MX" sz="1200" spc="5">
                <a:latin typeface="Calibri"/>
                <a:cs typeface="Arial"/>
              </a:rPr>
              <a:t>las </a:t>
            </a:r>
            <a:r>
              <a:rPr lang="es-MX" sz="1200" spc="10">
                <a:latin typeface="Calibri"/>
                <a:cs typeface="Arial"/>
              </a:rPr>
              <a:t> </a:t>
            </a:r>
            <a:r>
              <a:rPr lang="es-MX" sz="1200" spc="-5">
                <a:latin typeface="Calibri"/>
                <a:cs typeface="Arial"/>
              </a:rPr>
              <a:t>categorías, </a:t>
            </a:r>
            <a:r>
              <a:rPr lang="es-MX" sz="1200" spc="5">
                <a:latin typeface="Calibri"/>
                <a:cs typeface="Arial"/>
              </a:rPr>
              <a:t>con </a:t>
            </a:r>
            <a:r>
              <a:rPr lang="es-MX" sz="1200" spc="-15">
                <a:latin typeface="Calibri"/>
                <a:cs typeface="Arial"/>
              </a:rPr>
              <a:t>un </a:t>
            </a:r>
            <a:r>
              <a:rPr lang="es-MX" sz="1200" b="1" spc="-10">
                <a:latin typeface="Calibri"/>
                <a:cs typeface="Arial"/>
              </a:rPr>
              <a:t>leve </a:t>
            </a:r>
            <a:r>
              <a:rPr lang="es-MX" sz="1200" b="1" spc="-5">
                <a:latin typeface="Calibri"/>
                <a:cs typeface="Arial"/>
              </a:rPr>
              <a:t>aumento </a:t>
            </a:r>
            <a:r>
              <a:rPr lang="es-MX" sz="1200">
                <a:latin typeface="Calibri"/>
                <a:cs typeface="Arial"/>
              </a:rPr>
              <a:t>de </a:t>
            </a:r>
            <a:r>
              <a:rPr lang="es-MX" sz="1200" spc="-10">
                <a:latin typeface="Calibri"/>
                <a:cs typeface="Arial"/>
              </a:rPr>
              <a:t>“</a:t>
            </a:r>
            <a:r>
              <a:rPr lang="es-MX" sz="1200" b="1" spc="-10" err="1">
                <a:latin typeface="Calibri"/>
                <a:cs typeface="Arial"/>
              </a:rPr>
              <a:t>commercial</a:t>
            </a:r>
            <a:r>
              <a:rPr lang="es-MX" sz="1200" b="1" spc="-5">
                <a:latin typeface="Calibri"/>
                <a:cs typeface="Arial"/>
              </a:rPr>
              <a:t> </a:t>
            </a:r>
            <a:r>
              <a:rPr lang="es-MX" sz="1200" b="1" spc="-10" err="1">
                <a:latin typeface="Calibri"/>
                <a:cs typeface="Arial"/>
              </a:rPr>
              <a:t>associate</a:t>
            </a:r>
            <a:r>
              <a:rPr lang="es-MX" sz="1200" b="1" spc="-10">
                <a:latin typeface="Calibri"/>
                <a:cs typeface="Arial"/>
              </a:rPr>
              <a:t>” </a:t>
            </a:r>
            <a:r>
              <a:rPr lang="es-MX" sz="1200" b="1" spc="-5">
                <a:latin typeface="Calibri"/>
                <a:cs typeface="Arial"/>
              </a:rPr>
              <a:t> </a:t>
            </a:r>
            <a:r>
              <a:rPr lang="es-MX" sz="1200" spc="10">
                <a:latin typeface="Calibri"/>
                <a:cs typeface="Arial"/>
              </a:rPr>
              <a:t>que</a:t>
            </a:r>
            <a:r>
              <a:rPr lang="es-MX" sz="1200" spc="55">
                <a:latin typeface="Calibri"/>
                <a:cs typeface="Arial"/>
              </a:rPr>
              <a:t> </a:t>
            </a:r>
            <a:r>
              <a:rPr lang="es-MX" sz="1200" spc="5">
                <a:latin typeface="Calibri"/>
                <a:cs typeface="Arial"/>
              </a:rPr>
              <a:t>son</a:t>
            </a:r>
            <a:r>
              <a:rPr lang="es-MX" sz="1200" spc="25">
                <a:latin typeface="Calibri"/>
                <a:cs typeface="Arial"/>
              </a:rPr>
              <a:t> </a:t>
            </a:r>
            <a:r>
              <a:rPr lang="es-MX" sz="1200" spc="-10">
                <a:latin typeface="Calibri"/>
                <a:cs typeface="Arial"/>
              </a:rPr>
              <a:t>malos</a:t>
            </a:r>
            <a:r>
              <a:rPr lang="es-MX" sz="1200" spc="165">
                <a:latin typeface="Calibri"/>
                <a:cs typeface="Arial"/>
              </a:rPr>
              <a:t> </a:t>
            </a:r>
            <a:r>
              <a:rPr lang="es-MX" sz="1200">
                <a:latin typeface="Calibri"/>
                <a:cs typeface="Arial"/>
              </a:rPr>
              <a:t>pagadores.</a:t>
            </a:r>
          </a:p>
          <a:p>
            <a:pPr>
              <a:lnSpc>
                <a:spcPct val="100000"/>
              </a:lnSpc>
              <a:spcBef>
                <a:spcPts val="50"/>
              </a:spcBef>
            </a:pPr>
            <a:endParaRPr lang="es-MX" sz="1200">
              <a:latin typeface="Calibri"/>
              <a:cs typeface="Arial"/>
            </a:endParaRPr>
          </a:p>
          <a:p>
            <a:pPr marL="12700" marR="5080" algn="just">
              <a:lnSpc>
                <a:spcPct val="118400"/>
              </a:lnSpc>
            </a:pPr>
            <a:r>
              <a:rPr lang="es-MX" sz="1200" spc="25">
                <a:latin typeface="Calibri"/>
                <a:cs typeface="Arial"/>
              </a:rPr>
              <a:t>Como</a:t>
            </a:r>
            <a:r>
              <a:rPr lang="es-MX" sz="1200" spc="30">
                <a:latin typeface="Calibri"/>
                <a:cs typeface="Arial"/>
              </a:rPr>
              <a:t> </a:t>
            </a:r>
            <a:r>
              <a:rPr lang="es-MX" sz="1200" spc="45">
                <a:latin typeface="Calibri"/>
                <a:cs typeface="Arial"/>
              </a:rPr>
              <a:t>se</a:t>
            </a:r>
            <a:r>
              <a:rPr lang="es-MX" sz="1200" spc="50">
                <a:latin typeface="Calibri"/>
                <a:cs typeface="Arial"/>
              </a:rPr>
              <a:t> </a:t>
            </a:r>
            <a:r>
              <a:rPr lang="es-MX" sz="1200" spc="15">
                <a:latin typeface="Calibri"/>
                <a:cs typeface="Arial"/>
              </a:rPr>
              <a:t>observa</a:t>
            </a:r>
            <a:r>
              <a:rPr lang="es-MX" sz="1200" spc="20">
                <a:latin typeface="Calibri"/>
                <a:cs typeface="Arial"/>
              </a:rPr>
              <a:t> </a:t>
            </a:r>
            <a:r>
              <a:rPr lang="es-MX" sz="1200" spc="10">
                <a:latin typeface="Calibri"/>
                <a:cs typeface="Arial"/>
              </a:rPr>
              <a:t>en</a:t>
            </a:r>
            <a:r>
              <a:rPr lang="es-MX" sz="1200" spc="15">
                <a:latin typeface="Calibri"/>
                <a:cs typeface="Arial"/>
              </a:rPr>
              <a:t> </a:t>
            </a:r>
            <a:r>
              <a:rPr lang="es-MX" sz="1200" spc="5">
                <a:latin typeface="Calibri"/>
                <a:cs typeface="Arial"/>
              </a:rPr>
              <a:t>el</a:t>
            </a:r>
            <a:r>
              <a:rPr lang="es-MX" sz="1200" spc="10">
                <a:latin typeface="Calibri"/>
                <a:cs typeface="Arial"/>
              </a:rPr>
              <a:t> </a:t>
            </a:r>
            <a:r>
              <a:rPr lang="es-MX" sz="1200" spc="30" err="1">
                <a:latin typeface="Calibri"/>
                <a:cs typeface="Arial"/>
              </a:rPr>
              <a:t>gráﬁco</a:t>
            </a:r>
            <a:r>
              <a:rPr lang="es-MX" sz="1200" spc="30">
                <a:latin typeface="Calibri"/>
                <a:cs typeface="Arial"/>
              </a:rPr>
              <a:t> de</a:t>
            </a:r>
            <a:r>
              <a:rPr lang="es-MX" sz="1200" spc="35">
                <a:latin typeface="Calibri"/>
                <a:cs typeface="Arial"/>
              </a:rPr>
              <a:t> </a:t>
            </a:r>
            <a:r>
              <a:rPr lang="es-MX" sz="1200" spc="15">
                <a:latin typeface="Calibri"/>
                <a:cs typeface="Arial"/>
              </a:rPr>
              <a:t>torta,</a:t>
            </a:r>
            <a:r>
              <a:rPr lang="es-MX" sz="1200" spc="20">
                <a:latin typeface="Calibri"/>
                <a:cs typeface="Arial"/>
              </a:rPr>
              <a:t> la</a:t>
            </a:r>
            <a:r>
              <a:rPr lang="es-MX" sz="1200" spc="25">
                <a:latin typeface="Calibri"/>
                <a:cs typeface="Arial"/>
              </a:rPr>
              <a:t> </a:t>
            </a:r>
            <a:r>
              <a:rPr lang="es-MX" sz="1200" b="1" spc="20">
                <a:latin typeface="Calibri"/>
                <a:cs typeface="Arial"/>
              </a:rPr>
              <a:t>mayoría</a:t>
            </a:r>
            <a:r>
              <a:rPr lang="es-MX" sz="1200" b="1" spc="25">
                <a:latin typeface="Calibri"/>
                <a:cs typeface="Arial"/>
              </a:rPr>
              <a:t> </a:t>
            </a:r>
            <a:r>
              <a:rPr lang="es-MX" sz="1200" spc="30">
                <a:latin typeface="Calibri"/>
                <a:cs typeface="Arial"/>
              </a:rPr>
              <a:t>de  </a:t>
            </a:r>
            <a:r>
              <a:rPr lang="es-MX" sz="1200" spc="5">
                <a:latin typeface="Calibri"/>
                <a:cs typeface="Arial"/>
              </a:rPr>
              <a:t>los </a:t>
            </a:r>
            <a:r>
              <a:rPr lang="es-MX" sz="1200" spc="10">
                <a:latin typeface="Calibri"/>
                <a:cs typeface="Arial"/>
              </a:rPr>
              <a:t> </a:t>
            </a:r>
            <a:r>
              <a:rPr lang="es-MX" sz="1200" spc="-15">
                <a:latin typeface="Calibri"/>
                <a:cs typeface="Arial"/>
              </a:rPr>
              <a:t>usuarios </a:t>
            </a:r>
            <a:r>
              <a:rPr lang="es-MX" sz="1200" spc="5">
                <a:latin typeface="Calibri"/>
                <a:cs typeface="Arial"/>
              </a:rPr>
              <a:t>son </a:t>
            </a:r>
            <a:r>
              <a:rPr lang="es-MX" sz="1200" b="1" spc="-5">
                <a:latin typeface="Calibri"/>
                <a:cs typeface="Arial"/>
              </a:rPr>
              <a:t>buenos pagadores, </a:t>
            </a:r>
            <a:r>
              <a:rPr lang="es-MX" sz="1200" spc="5">
                <a:latin typeface="Calibri"/>
                <a:cs typeface="Arial"/>
              </a:rPr>
              <a:t>lo </a:t>
            </a:r>
            <a:r>
              <a:rPr lang="es-MX" sz="1200">
                <a:latin typeface="Calibri"/>
                <a:cs typeface="Arial"/>
              </a:rPr>
              <a:t>cual </a:t>
            </a:r>
            <a:r>
              <a:rPr lang="es-MX" sz="1200" spc="-5">
                <a:latin typeface="Calibri"/>
                <a:cs typeface="Arial"/>
              </a:rPr>
              <a:t>indica que </a:t>
            </a:r>
            <a:r>
              <a:rPr lang="es-MX" sz="1200" spc="-35">
                <a:latin typeface="Calibri"/>
                <a:cs typeface="Arial"/>
              </a:rPr>
              <a:t>es</a:t>
            </a:r>
            <a:r>
              <a:rPr lang="es-MX" sz="1200" spc="260">
                <a:latin typeface="Calibri"/>
                <a:cs typeface="Arial"/>
              </a:rPr>
              <a:t> </a:t>
            </a:r>
            <a:r>
              <a:rPr lang="es-MX" sz="1200" spc="-5">
                <a:latin typeface="Calibri"/>
                <a:cs typeface="Arial"/>
              </a:rPr>
              <a:t>negocio </a:t>
            </a:r>
            <a:r>
              <a:rPr lang="es-MX" sz="1200">
                <a:latin typeface="Calibri"/>
                <a:cs typeface="Arial"/>
              </a:rPr>
              <a:t> </a:t>
            </a:r>
            <a:r>
              <a:rPr lang="es-MX" sz="1200" spc="30">
                <a:latin typeface="Calibri"/>
                <a:cs typeface="Arial"/>
              </a:rPr>
              <a:t>de </a:t>
            </a:r>
            <a:r>
              <a:rPr lang="es-MX" sz="1200" spc="20">
                <a:latin typeface="Calibri"/>
                <a:cs typeface="Arial"/>
              </a:rPr>
              <a:t>bajo </a:t>
            </a:r>
            <a:r>
              <a:rPr lang="es-MX" sz="1200" spc="15">
                <a:latin typeface="Calibri"/>
                <a:cs typeface="Arial"/>
              </a:rPr>
              <a:t>riesgo. </a:t>
            </a:r>
            <a:r>
              <a:rPr lang="es-MX" sz="1200" spc="40">
                <a:latin typeface="Calibri"/>
                <a:cs typeface="Arial"/>
              </a:rPr>
              <a:t>Una </a:t>
            </a:r>
            <a:r>
              <a:rPr lang="es-MX" sz="1200" spc="20">
                <a:latin typeface="Calibri"/>
                <a:cs typeface="Arial"/>
              </a:rPr>
              <a:t>gran parte </a:t>
            </a:r>
            <a:r>
              <a:rPr lang="es-MX" sz="1200" spc="30">
                <a:latin typeface="Calibri"/>
                <a:cs typeface="Arial"/>
              </a:rPr>
              <a:t>no </a:t>
            </a:r>
            <a:r>
              <a:rPr lang="es-MX" sz="1200" spc="15">
                <a:latin typeface="Calibri"/>
                <a:cs typeface="Arial"/>
              </a:rPr>
              <a:t>pidió </a:t>
            </a:r>
            <a:r>
              <a:rPr lang="es-MX" sz="1200" spc="20">
                <a:latin typeface="Calibri"/>
                <a:cs typeface="Arial"/>
              </a:rPr>
              <a:t>préstamo alguno </a:t>
            </a:r>
            <a:r>
              <a:rPr lang="es-MX" sz="1200" spc="15">
                <a:latin typeface="Calibri"/>
                <a:cs typeface="Arial"/>
              </a:rPr>
              <a:t>y </a:t>
            </a:r>
            <a:r>
              <a:rPr lang="es-MX" sz="1200" spc="30">
                <a:latin typeface="Calibri"/>
                <a:cs typeface="Arial"/>
              </a:rPr>
              <a:t>la </a:t>
            </a:r>
            <a:r>
              <a:rPr lang="es-MX" sz="1200" spc="35">
                <a:latin typeface="Calibri"/>
                <a:cs typeface="Arial"/>
              </a:rPr>
              <a:t> </a:t>
            </a:r>
            <a:r>
              <a:rPr lang="es-MX" sz="1200" spc="-10">
                <a:latin typeface="Calibri"/>
                <a:cs typeface="Arial"/>
              </a:rPr>
              <a:t>menor</a:t>
            </a:r>
            <a:r>
              <a:rPr lang="es-MX" sz="1200" spc="145">
                <a:latin typeface="Calibri"/>
                <a:cs typeface="Arial"/>
              </a:rPr>
              <a:t> </a:t>
            </a:r>
            <a:r>
              <a:rPr lang="es-MX" sz="1200">
                <a:latin typeface="Calibri"/>
                <a:cs typeface="Arial"/>
              </a:rPr>
              <a:t>parte</a:t>
            </a:r>
            <a:r>
              <a:rPr lang="es-MX" sz="1200" spc="135">
                <a:latin typeface="Calibri"/>
                <a:cs typeface="Arial"/>
              </a:rPr>
              <a:t> </a:t>
            </a:r>
            <a:r>
              <a:rPr lang="es-MX" sz="1200" spc="5">
                <a:latin typeface="Calibri"/>
                <a:cs typeface="Arial"/>
              </a:rPr>
              <a:t>son</a:t>
            </a:r>
            <a:r>
              <a:rPr lang="es-MX" sz="1200" spc="25">
                <a:latin typeface="Calibri"/>
                <a:cs typeface="Arial"/>
              </a:rPr>
              <a:t> </a:t>
            </a:r>
            <a:r>
              <a:rPr lang="es-MX" sz="1200" spc="-10">
                <a:latin typeface="Calibri"/>
                <a:cs typeface="Arial"/>
              </a:rPr>
              <a:t>malos</a:t>
            </a:r>
            <a:r>
              <a:rPr lang="es-MX" sz="1200" spc="210">
                <a:latin typeface="Calibri"/>
                <a:cs typeface="Arial"/>
              </a:rPr>
              <a:t> </a:t>
            </a:r>
            <a:r>
              <a:rPr lang="es-MX" sz="1200">
                <a:latin typeface="Calibri"/>
                <a:cs typeface="Arial"/>
              </a:rPr>
              <a:t>pagadores</a:t>
            </a:r>
            <a:r>
              <a:rPr lang="es-MX" sz="1200" spc="204">
                <a:latin typeface="Calibri"/>
                <a:cs typeface="Arial"/>
              </a:rPr>
              <a:t> </a:t>
            </a:r>
            <a:r>
              <a:rPr lang="es-MX" sz="1200" spc="10">
                <a:latin typeface="Calibri"/>
                <a:cs typeface="Arial"/>
              </a:rPr>
              <a:t>(</a:t>
            </a:r>
            <a:r>
              <a:rPr lang="es-MX" sz="1200" b="1" spc="10">
                <a:latin typeface="Calibri"/>
                <a:cs typeface="Arial"/>
              </a:rPr>
              <a:t>sólo</a:t>
            </a:r>
            <a:r>
              <a:rPr lang="es-MX" sz="1200" b="1" spc="70">
                <a:latin typeface="Calibri"/>
                <a:cs typeface="Arial"/>
              </a:rPr>
              <a:t> </a:t>
            </a:r>
            <a:r>
              <a:rPr lang="es-MX" sz="1200" b="1" spc="5">
                <a:latin typeface="Calibri"/>
                <a:cs typeface="Arial"/>
              </a:rPr>
              <a:t>el</a:t>
            </a:r>
            <a:r>
              <a:rPr lang="es-MX" sz="1200" b="1" spc="30">
                <a:latin typeface="Calibri"/>
                <a:cs typeface="Arial"/>
              </a:rPr>
              <a:t> </a:t>
            </a:r>
            <a:r>
              <a:rPr lang="es-MX" sz="1200" b="1" spc="-10">
                <a:latin typeface="Calibri"/>
                <a:cs typeface="Arial"/>
              </a:rPr>
              <a:t>1,2%)</a:t>
            </a:r>
            <a:r>
              <a:rPr lang="es-MX" sz="1200" spc="-10">
                <a:latin typeface="Calibri"/>
                <a:cs typeface="Arial"/>
              </a:rPr>
              <a:t>.</a:t>
            </a:r>
            <a:endParaRPr lang="es-MX" sz="1200">
              <a:latin typeface="Calibri"/>
              <a:cs typeface="Arial"/>
            </a:endParaRPr>
          </a:p>
          <a:p>
            <a:pPr marL="12700" marR="8255" algn="just">
              <a:lnSpc>
                <a:spcPct val="118400"/>
              </a:lnSpc>
              <a:spcBef>
                <a:spcPts val="35"/>
              </a:spcBef>
            </a:pPr>
            <a:r>
              <a:rPr lang="es-MX" sz="1200" spc="-15">
                <a:latin typeface="Calibri"/>
                <a:cs typeface="Arial"/>
              </a:rPr>
              <a:t>Con </a:t>
            </a:r>
            <a:r>
              <a:rPr lang="es-MX" sz="1200">
                <a:latin typeface="Calibri"/>
                <a:cs typeface="Arial"/>
              </a:rPr>
              <a:t>respecto </a:t>
            </a:r>
            <a:r>
              <a:rPr lang="es-MX" sz="1200" spc="-10">
                <a:latin typeface="Calibri"/>
                <a:cs typeface="Arial"/>
              </a:rPr>
              <a:t>a esto destacamos </a:t>
            </a:r>
            <a:r>
              <a:rPr lang="es-MX" sz="1200" spc="-5">
                <a:latin typeface="Calibri"/>
                <a:cs typeface="Arial"/>
              </a:rPr>
              <a:t>que </a:t>
            </a:r>
            <a:r>
              <a:rPr lang="es-MX" sz="1200" spc="-15">
                <a:latin typeface="Calibri"/>
                <a:cs typeface="Arial"/>
              </a:rPr>
              <a:t>al </a:t>
            </a:r>
            <a:r>
              <a:rPr lang="es-MX" sz="1200" spc="-5">
                <a:latin typeface="Calibri"/>
                <a:cs typeface="Arial"/>
              </a:rPr>
              <a:t>ser </a:t>
            </a:r>
            <a:r>
              <a:rPr lang="es-MX" sz="1200" spc="-15">
                <a:latin typeface="Calibri"/>
                <a:cs typeface="Arial"/>
              </a:rPr>
              <a:t>tan </a:t>
            </a:r>
            <a:r>
              <a:rPr lang="es-MX" sz="1200" spc="-10">
                <a:latin typeface="Calibri"/>
                <a:cs typeface="Arial"/>
              </a:rPr>
              <a:t>bajo </a:t>
            </a:r>
            <a:r>
              <a:rPr lang="es-MX" sz="1200" spc="-15">
                <a:latin typeface="Calibri"/>
                <a:cs typeface="Arial"/>
              </a:rPr>
              <a:t>el </a:t>
            </a:r>
            <a:r>
              <a:rPr lang="es-MX" sz="1200" spc="-5">
                <a:latin typeface="Calibri"/>
                <a:cs typeface="Arial"/>
              </a:rPr>
              <a:t>porcentaje </a:t>
            </a:r>
            <a:r>
              <a:rPr lang="es-MX" sz="1200">
                <a:latin typeface="Calibri"/>
                <a:cs typeface="Arial"/>
              </a:rPr>
              <a:t> </a:t>
            </a:r>
            <a:r>
              <a:rPr lang="es-MX" sz="1200" spc="30" dirty="0">
                <a:latin typeface="Calibri"/>
                <a:cs typeface="Arial"/>
              </a:rPr>
              <a:t>de </a:t>
            </a:r>
            <a:r>
              <a:rPr lang="es-MX" sz="1200" spc="10" dirty="0">
                <a:latin typeface="Calibri"/>
                <a:cs typeface="Arial"/>
              </a:rPr>
              <a:t>malos </a:t>
            </a:r>
            <a:r>
              <a:rPr lang="es-MX" sz="1200" spc="20" dirty="0">
                <a:latin typeface="Calibri"/>
                <a:cs typeface="Arial"/>
              </a:rPr>
              <a:t>pagadores; hay una enorme </a:t>
            </a:r>
            <a:r>
              <a:rPr lang="es-MX" sz="1200" spc="10" dirty="0">
                <a:latin typeface="Calibri"/>
                <a:cs typeface="Arial"/>
              </a:rPr>
              <a:t>oportunidad, </a:t>
            </a:r>
            <a:r>
              <a:rPr lang="es-MX" sz="1200" spc="20" dirty="0">
                <a:latin typeface="Calibri"/>
                <a:cs typeface="Arial"/>
              </a:rPr>
              <a:t>que </a:t>
            </a:r>
            <a:r>
              <a:rPr lang="es-MX" sz="1200" spc="45" dirty="0">
                <a:latin typeface="Calibri"/>
                <a:cs typeface="Arial"/>
              </a:rPr>
              <a:t>se </a:t>
            </a:r>
            <a:r>
              <a:rPr lang="es-MX" sz="1200" spc="20" dirty="0">
                <a:latin typeface="Calibri"/>
                <a:cs typeface="Arial"/>
              </a:rPr>
              <a:t>podría </a:t>
            </a:r>
            <a:r>
              <a:rPr lang="es-MX" sz="1200" spc="25" dirty="0">
                <a:latin typeface="Calibri"/>
                <a:cs typeface="Arial"/>
              </a:rPr>
              <a:t> </a:t>
            </a:r>
            <a:r>
              <a:rPr lang="es-MX" sz="1200" spc="10" dirty="0">
                <a:latin typeface="Calibri"/>
                <a:cs typeface="Arial"/>
              </a:rPr>
              <a:t>explotar</a:t>
            </a:r>
            <a:r>
              <a:rPr lang="es-MX" sz="1200" spc="15" dirty="0">
                <a:latin typeface="Calibri"/>
                <a:cs typeface="Arial"/>
              </a:rPr>
              <a:t> atrayendo</a:t>
            </a:r>
            <a:r>
              <a:rPr lang="es-MX" sz="1200" spc="20" dirty="0">
                <a:latin typeface="Calibri"/>
                <a:cs typeface="Arial"/>
              </a:rPr>
              <a:t> </a:t>
            </a:r>
            <a:r>
              <a:rPr lang="es-MX" sz="1200" spc="5" dirty="0">
                <a:latin typeface="Calibri"/>
                <a:cs typeface="Arial"/>
              </a:rPr>
              <a:t>al</a:t>
            </a:r>
            <a:r>
              <a:rPr lang="es-MX" sz="1200" spc="330" dirty="0">
                <a:latin typeface="Calibri"/>
                <a:cs typeface="Arial"/>
              </a:rPr>
              <a:t> </a:t>
            </a:r>
            <a:r>
              <a:rPr lang="es-MX" sz="1200" b="1" spc="50" dirty="0">
                <a:latin typeface="Calibri"/>
                <a:cs typeface="Arial"/>
              </a:rPr>
              <a:t>37%</a:t>
            </a:r>
            <a:r>
              <a:rPr lang="es-MX" sz="1200" b="1" spc="55" dirty="0">
                <a:latin typeface="Calibri"/>
                <a:cs typeface="Arial"/>
              </a:rPr>
              <a:t> </a:t>
            </a:r>
            <a:r>
              <a:rPr lang="es-MX" sz="1200" b="1" spc="15" dirty="0">
                <a:latin typeface="Calibri"/>
                <a:cs typeface="Arial"/>
              </a:rPr>
              <a:t>de</a:t>
            </a:r>
            <a:r>
              <a:rPr lang="es-MX" sz="1200" b="1" spc="20" dirty="0">
                <a:latin typeface="Calibri"/>
                <a:cs typeface="Arial"/>
              </a:rPr>
              <a:t> usuarios</a:t>
            </a:r>
            <a:r>
              <a:rPr lang="es-MX" sz="1200" b="1" spc="25" dirty="0">
                <a:latin typeface="Calibri"/>
                <a:cs typeface="Arial"/>
              </a:rPr>
              <a:t> que</a:t>
            </a:r>
            <a:r>
              <a:rPr lang="es-MX" sz="1200" b="1" spc="30" dirty="0">
                <a:latin typeface="Calibri"/>
                <a:cs typeface="Arial"/>
              </a:rPr>
              <a:t> </a:t>
            </a:r>
            <a:r>
              <a:rPr lang="es-MX" sz="1200" b="1" spc="15" dirty="0">
                <a:latin typeface="Calibri"/>
                <a:cs typeface="Arial"/>
              </a:rPr>
              <a:t>no</a:t>
            </a:r>
            <a:r>
              <a:rPr lang="es-MX" sz="1200" b="1" spc="350" dirty="0">
                <a:latin typeface="Calibri"/>
                <a:cs typeface="Arial"/>
              </a:rPr>
              <a:t> </a:t>
            </a:r>
            <a:r>
              <a:rPr lang="es-MX" sz="1200" b="1" spc="30" dirty="0">
                <a:latin typeface="Calibri"/>
                <a:cs typeface="Arial"/>
              </a:rPr>
              <a:t>toma </a:t>
            </a:r>
            <a:r>
              <a:rPr lang="es-MX" sz="1200" b="1" spc="35" dirty="0">
                <a:latin typeface="Calibri"/>
                <a:cs typeface="Arial"/>
              </a:rPr>
              <a:t> </a:t>
            </a:r>
            <a:r>
              <a:rPr lang="es-MX" sz="1200" b="1" spc="-15">
                <a:latin typeface="Calibri"/>
                <a:cs typeface="Arial"/>
              </a:rPr>
              <a:t>préstamos</a:t>
            </a:r>
            <a:r>
              <a:rPr lang="es-MX" sz="1200" spc="-15">
                <a:latin typeface="Calibri"/>
                <a:cs typeface="Arial"/>
              </a:rPr>
              <a:t>.</a:t>
            </a:r>
            <a:endParaRPr lang="es-MX" sz="1200">
              <a:latin typeface="Calibri"/>
              <a:cs typeface="Arial"/>
            </a:endParaRPr>
          </a:p>
          <a:p>
            <a:pPr marL="12700" marR="8255" algn="just">
              <a:lnSpc>
                <a:spcPct val="115799"/>
              </a:lnSpc>
              <a:spcBef>
                <a:spcPts val="160"/>
              </a:spcBef>
            </a:pPr>
            <a:r>
              <a:rPr lang="es-MX" sz="1200" spc="10" dirty="0">
                <a:latin typeface="Calibri"/>
                <a:cs typeface="Arial"/>
              </a:rPr>
              <a:t>Por</a:t>
            </a:r>
            <a:r>
              <a:rPr lang="es-MX" sz="1200" spc="15" dirty="0">
                <a:latin typeface="Calibri"/>
                <a:cs typeface="Arial"/>
              </a:rPr>
              <a:t> otra</a:t>
            </a:r>
            <a:r>
              <a:rPr lang="es-MX" sz="1200" spc="20" dirty="0">
                <a:latin typeface="Calibri"/>
                <a:cs typeface="Arial"/>
              </a:rPr>
              <a:t> </a:t>
            </a:r>
            <a:r>
              <a:rPr lang="es-MX" sz="1200" spc="10" dirty="0">
                <a:latin typeface="Calibri"/>
                <a:cs typeface="Arial"/>
              </a:rPr>
              <a:t>parte,</a:t>
            </a:r>
            <a:r>
              <a:rPr lang="es-MX" sz="1200" spc="15" dirty="0">
                <a:latin typeface="Calibri"/>
                <a:cs typeface="Arial"/>
              </a:rPr>
              <a:t> </a:t>
            </a:r>
            <a:r>
              <a:rPr lang="es-MX" sz="1200" spc="5" dirty="0">
                <a:latin typeface="Calibri"/>
                <a:cs typeface="Arial"/>
              </a:rPr>
              <a:t>el</a:t>
            </a:r>
            <a:r>
              <a:rPr lang="es-MX" sz="1200" spc="330" dirty="0">
                <a:latin typeface="Calibri"/>
                <a:cs typeface="Arial"/>
              </a:rPr>
              <a:t> </a:t>
            </a:r>
            <a:r>
              <a:rPr lang="es-MX" sz="1200" spc="20" dirty="0">
                <a:latin typeface="Calibri"/>
                <a:cs typeface="Arial"/>
              </a:rPr>
              <a:t>hecho</a:t>
            </a:r>
            <a:r>
              <a:rPr lang="es-MX" sz="1200" spc="25" dirty="0">
                <a:latin typeface="Calibri"/>
                <a:cs typeface="Arial"/>
              </a:rPr>
              <a:t> </a:t>
            </a:r>
            <a:r>
              <a:rPr lang="es-MX" sz="1200" spc="30" dirty="0">
                <a:latin typeface="Calibri"/>
                <a:cs typeface="Arial"/>
              </a:rPr>
              <a:t>de</a:t>
            </a:r>
            <a:r>
              <a:rPr lang="es-MX" sz="1200" spc="380" dirty="0">
                <a:latin typeface="Calibri"/>
                <a:cs typeface="Arial"/>
              </a:rPr>
              <a:t> </a:t>
            </a:r>
            <a:r>
              <a:rPr lang="es-MX" sz="1200" spc="30" dirty="0">
                <a:latin typeface="Calibri"/>
                <a:cs typeface="Arial"/>
              </a:rPr>
              <a:t>que</a:t>
            </a:r>
            <a:r>
              <a:rPr lang="es-MX" sz="1200" spc="380" dirty="0">
                <a:latin typeface="Calibri"/>
                <a:cs typeface="Arial"/>
              </a:rPr>
              <a:t> </a:t>
            </a:r>
            <a:r>
              <a:rPr lang="es-MX" sz="1200" spc="5" dirty="0">
                <a:latin typeface="Calibri"/>
                <a:cs typeface="Arial"/>
              </a:rPr>
              <a:t>las</a:t>
            </a:r>
            <a:r>
              <a:rPr lang="es-MX" sz="1200" spc="330" dirty="0">
                <a:latin typeface="Calibri"/>
                <a:cs typeface="Arial"/>
              </a:rPr>
              <a:t> </a:t>
            </a:r>
            <a:r>
              <a:rPr lang="es-MX" sz="1200" spc="15" dirty="0">
                <a:latin typeface="Calibri"/>
                <a:cs typeface="Arial"/>
              </a:rPr>
              <a:t>clases</a:t>
            </a:r>
            <a:r>
              <a:rPr lang="es-MX" sz="1200" spc="20" dirty="0">
                <a:latin typeface="Calibri"/>
                <a:cs typeface="Arial"/>
              </a:rPr>
              <a:t> </a:t>
            </a:r>
            <a:r>
              <a:rPr lang="es-MX" sz="1200" spc="10" dirty="0">
                <a:latin typeface="Calibri"/>
                <a:cs typeface="Arial"/>
              </a:rPr>
              <a:t>estén</a:t>
            </a:r>
            <a:r>
              <a:rPr lang="es-MX" sz="1200" spc="15" dirty="0">
                <a:latin typeface="Calibri"/>
                <a:cs typeface="Arial"/>
              </a:rPr>
              <a:t> </a:t>
            </a:r>
            <a:r>
              <a:rPr lang="es-MX" sz="1200" spc="20" dirty="0">
                <a:latin typeface="Calibri"/>
                <a:cs typeface="Arial"/>
              </a:rPr>
              <a:t>tan </a:t>
            </a:r>
            <a:r>
              <a:rPr lang="es-MX" sz="1200" spc="25" dirty="0">
                <a:latin typeface="Calibri"/>
                <a:cs typeface="Arial"/>
              </a:rPr>
              <a:t> </a:t>
            </a:r>
            <a:r>
              <a:rPr lang="es-MX" sz="1200" spc="-10">
                <a:latin typeface="Calibri"/>
                <a:cs typeface="Arial"/>
              </a:rPr>
              <a:t>desbalanceadas</a:t>
            </a:r>
            <a:r>
              <a:rPr lang="es-MX" sz="1200" spc="-5">
                <a:latin typeface="Calibri"/>
                <a:cs typeface="Arial"/>
              </a:rPr>
              <a:t> representa</a:t>
            </a:r>
            <a:r>
              <a:rPr lang="es-MX" sz="1200">
                <a:latin typeface="Calibri"/>
                <a:cs typeface="Arial"/>
              </a:rPr>
              <a:t> un</a:t>
            </a:r>
            <a:r>
              <a:rPr lang="es-MX" sz="1200" spc="5">
                <a:latin typeface="Calibri"/>
                <a:cs typeface="Arial"/>
              </a:rPr>
              <a:t> </a:t>
            </a:r>
            <a:r>
              <a:rPr lang="es-MX" sz="1200" spc="-5">
                <a:latin typeface="Calibri"/>
                <a:cs typeface="Arial"/>
              </a:rPr>
              <a:t>desafío</a:t>
            </a:r>
            <a:r>
              <a:rPr lang="es-MX" sz="1200">
                <a:latin typeface="Calibri"/>
                <a:cs typeface="Arial"/>
              </a:rPr>
              <a:t> </a:t>
            </a:r>
            <a:r>
              <a:rPr lang="es-MX" sz="1200" spc="5">
                <a:latin typeface="Calibri"/>
                <a:cs typeface="Arial"/>
              </a:rPr>
              <a:t>que</a:t>
            </a:r>
            <a:r>
              <a:rPr lang="es-MX" sz="1200" spc="10">
                <a:latin typeface="Calibri"/>
                <a:cs typeface="Arial"/>
              </a:rPr>
              <a:t> </a:t>
            </a:r>
            <a:r>
              <a:rPr lang="es-MX" sz="1200" spc="-10">
                <a:latin typeface="Calibri"/>
                <a:cs typeface="Arial"/>
              </a:rPr>
              <a:t>debemos</a:t>
            </a:r>
            <a:r>
              <a:rPr lang="es-MX" sz="1200" spc="310">
                <a:latin typeface="Calibri"/>
                <a:cs typeface="Arial"/>
              </a:rPr>
              <a:t> </a:t>
            </a:r>
            <a:r>
              <a:rPr lang="es-MX" sz="1200" spc="-5">
                <a:latin typeface="Calibri"/>
                <a:cs typeface="Arial"/>
              </a:rPr>
              <a:t>superar </a:t>
            </a:r>
            <a:r>
              <a:rPr lang="es-MX" sz="1200">
                <a:latin typeface="Calibri"/>
                <a:cs typeface="Arial"/>
              </a:rPr>
              <a:t> </a:t>
            </a:r>
            <a:r>
              <a:rPr lang="es-MX" sz="1200" spc="-25">
                <a:latin typeface="Calibri"/>
                <a:cs typeface="Arial"/>
              </a:rPr>
              <a:t>para</a:t>
            </a:r>
            <a:r>
              <a:rPr lang="es-MX" sz="1200" spc="75">
                <a:latin typeface="Calibri"/>
                <a:cs typeface="Arial"/>
              </a:rPr>
              <a:t> </a:t>
            </a:r>
            <a:r>
              <a:rPr lang="es-MX" sz="1200" spc="-35">
                <a:latin typeface="Calibri"/>
                <a:cs typeface="Arial"/>
              </a:rPr>
              <a:t>poder</a:t>
            </a:r>
            <a:r>
              <a:rPr lang="es-MX" sz="1200" spc="135">
                <a:latin typeface="Calibri"/>
                <a:cs typeface="Arial"/>
              </a:rPr>
              <a:t> </a:t>
            </a:r>
            <a:r>
              <a:rPr lang="es-MX" sz="1200" spc="-30">
                <a:latin typeface="Calibri"/>
                <a:cs typeface="Arial"/>
              </a:rPr>
              <a:t>entrenar</a:t>
            </a:r>
            <a:r>
              <a:rPr lang="es-MX" sz="1200" spc="210">
                <a:latin typeface="Calibri"/>
                <a:cs typeface="Arial"/>
              </a:rPr>
              <a:t> </a:t>
            </a:r>
            <a:r>
              <a:rPr lang="es-MX" sz="1200" spc="-20">
                <a:latin typeface="Calibri"/>
                <a:cs typeface="Arial"/>
              </a:rPr>
              <a:t>nuestro</a:t>
            </a:r>
            <a:r>
              <a:rPr lang="es-MX" sz="1200" spc="85">
                <a:latin typeface="Calibri"/>
                <a:cs typeface="Arial"/>
              </a:rPr>
              <a:t> </a:t>
            </a:r>
            <a:r>
              <a:rPr lang="es-MX" sz="1200" spc="-30">
                <a:latin typeface="Calibri"/>
                <a:cs typeface="Arial"/>
              </a:rPr>
              <a:t>modelo.</a:t>
            </a:r>
            <a:endParaRPr lang="es-MX" sz="1200">
              <a:latin typeface="Calibri"/>
              <a:cs typeface="Arial"/>
            </a:endParaRPr>
          </a:p>
        </p:txBody>
      </p:sp>
      <p:pic>
        <p:nvPicPr>
          <p:cNvPr id="4" name="object 4"/>
          <p:cNvPicPr/>
          <p:nvPr/>
        </p:nvPicPr>
        <p:blipFill>
          <a:blip r:embed="rId2" cstate="print"/>
          <a:stretch>
            <a:fillRect/>
          </a:stretch>
        </p:blipFill>
        <p:spPr>
          <a:xfrm>
            <a:off x="5724144" y="3095244"/>
            <a:ext cx="1961388" cy="1915668"/>
          </a:xfrm>
          <a:prstGeom prst="rect">
            <a:avLst/>
          </a:prstGeom>
        </p:spPr>
      </p:pic>
      <p:sp>
        <p:nvSpPr>
          <p:cNvPr id="5" name="object 5"/>
          <p:cNvSpPr txBox="1">
            <a:spLocks noGrp="1"/>
          </p:cNvSpPr>
          <p:nvPr>
            <p:ph type="title"/>
          </p:nvPr>
        </p:nvSpPr>
        <p:spPr>
          <a:xfrm>
            <a:off x="693216" y="374726"/>
            <a:ext cx="4648835" cy="514350"/>
          </a:xfrm>
          <a:prstGeom prst="rect">
            <a:avLst/>
          </a:prstGeom>
        </p:spPr>
        <p:txBody>
          <a:bodyPr vert="horz" wrap="square" lIns="0" tIns="13335" rIns="0" bIns="0" rtlCol="0">
            <a:spAutoFit/>
          </a:bodyPr>
          <a:lstStyle/>
          <a:p>
            <a:pPr marL="12700">
              <a:lnSpc>
                <a:spcPct val="100000"/>
              </a:lnSpc>
              <a:spcBef>
                <a:spcPts val="105"/>
              </a:spcBef>
            </a:pPr>
            <a:r>
              <a:rPr spc="-10">
                <a:solidFill>
                  <a:srgbClr val="1B4586"/>
                </a:solidFill>
              </a:rPr>
              <a:t>ANÁLISIS</a:t>
            </a:r>
            <a:r>
              <a:rPr spc="-15">
                <a:solidFill>
                  <a:srgbClr val="1B4586"/>
                </a:solidFill>
              </a:rPr>
              <a:t> </a:t>
            </a:r>
            <a:r>
              <a:rPr spc="-45">
                <a:solidFill>
                  <a:srgbClr val="1B4586"/>
                </a:solidFill>
              </a:rPr>
              <a:t>EXPLORATORIO</a:t>
            </a: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pic>
        <p:nvPicPr>
          <p:cNvPr id="8" name="Imagen 7">
            <a:extLst>
              <a:ext uri="{FF2B5EF4-FFF2-40B4-BE49-F238E27FC236}">
                <a16:creationId xmlns:a16="http://schemas.microsoft.com/office/drawing/2014/main" id="{2DC43A96-317C-78DE-2B96-52DFB46A8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44" y="1098520"/>
            <a:ext cx="2962656" cy="19161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90644" y="1127836"/>
            <a:ext cx="2171065" cy="263534"/>
          </a:xfrm>
          <a:prstGeom prst="rect">
            <a:avLst/>
          </a:prstGeom>
        </p:spPr>
        <p:txBody>
          <a:bodyPr vert="horz" wrap="square" lIns="0" tIns="17145" rIns="0" bIns="0" rtlCol="0" anchor="t">
            <a:spAutoFit/>
          </a:bodyPr>
          <a:lstStyle/>
          <a:p>
            <a:pPr marL="12700" algn="just">
              <a:lnSpc>
                <a:spcPct val="100000"/>
              </a:lnSpc>
              <a:spcBef>
                <a:spcPts val="135"/>
              </a:spcBef>
            </a:pPr>
            <a:r>
              <a:rPr lang="es-AR" sz="1600" b="1" spc="10" dirty="0">
                <a:solidFill>
                  <a:srgbClr val="202020"/>
                </a:solidFill>
                <a:latin typeface="Calibri"/>
                <a:cs typeface="Arial"/>
              </a:rPr>
              <a:t>Categorías</a:t>
            </a:r>
            <a:r>
              <a:rPr lang="es-AR" sz="1600" b="1" spc="105" dirty="0">
                <a:solidFill>
                  <a:srgbClr val="202020"/>
                </a:solidFill>
                <a:latin typeface="Calibri"/>
                <a:cs typeface="Arial"/>
              </a:rPr>
              <a:t> </a:t>
            </a:r>
            <a:r>
              <a:rPr lang="es-AR" sz="1600" b="1" spc="20" dirty="0">
                <a:solidFill>
                  <a:srgbClr val="202020"/>
                </a:solidFill>
                <a:latin typeface="Calibri"/>
                <a:cs typeface="Arial"/>
              </a:rPr>
              <a:t>de</a:t>
            </a:r>
            <a:r>
              <a:rPr lang="es-AR" sz="1600" b="1" dirty="0">
                <a:solidFill>
                  <a:srgbClr val="202020"/>
                </a:solidFill>
                <a:latin typeface="Calibri"/>
                <a:cs typeface="Arial"/>
              </a:rPr>
              <a:t> </a:t>
            </a:r>
            <a:r>
              <a:rPr lang="es-AR" sz="1600" b="1" spc="5" dirty="0">
                <a:solidFill>
                  <a:srgbClr val="202020"/>
                </a:solidFill>
                <a:latin typeface="Calibri"/>
                <a:cs typeface="Arial"/>
              </a:rPr>
              <a:t>clientes</a:t>
            </a:r>
            <a:endParaRPr lang="es-AR" sz="1600" dirty="0">
              <a:latin typeface="Calibri"/>
              <a:cs typeface="Arial"/>
            </a:endParaRPr>
          </a:p>
        </p:txBody>
      </p:sp>
      <p:pic>
        <p:nvPicPr>
          <p:cNvPr id="3" name="object 3"/>
          <p:cNvPicPr/>
          <p:nvPr/>
        </p:nvPicPr>
        <p:blipFill>
          <a:blip r:embed="rId2" cstate="print"/>
          <a:stretch>
            <a:fillRect/>
          </a:stretch>
        </p:blipFill>
        <p:spPr>
          <a:xfrm>
            <a:off x="737587" y="1618488"/>
            <a:ext cx="8209665" cy="2442519"/>
          </a:xfrm>
          <a:prstGeom prst="rect">
            <a:avLst/>
          </a:prstGeom>
        </p:spPr>
      </p:pic>
      <p:sp>
        <p:nvSpPr>
          <p:cNvPr id="4" name="object 4"/>
          <p:cNvSpPr txBox="1"/>
          <p:nvPr/>
        </p:nvSpPr>
        <p:spPr>
          <a:xfrm>
            <a:off x="770940" y="4294428"/>
            <a:ext cx="7866380" cy="756285"/>
          </a:xfrm>
          <a:prstGeom prst="rect">
            <a:avLst/>
          </a:prstGeom>
        </p:spPr>
        <p:txBody>
          <a:bodyPr vert="horz" wrap="square" lIns="0" tIns="6350" rIns="0" bIns="0" rtlCol="0" anchor="t">
            <a:spAutoFit/>
          </a:bodyPr>
          <a:lstStyle/>
          <a:p>
            <a:pPr marL="12700" marR="5080" algn="just">
              <a:lnSpc>
                <a:spcPct val="102699"/>
              </a:lnSpc>
              <a:spcBef>
                <a:spcPts val="50"/>
              </a:spcBef>
            </a:pPr>
            <a:r>
              <a:rPr lang="es-MX" sz="1200" spc="5">
                <a:latin typeface="Calibri"/>
                <a:cs typeface="Arial"/>
              </a:rPr>
              <a:t>Se </a:t>
            </a:r>
            <a:r>
              <a:rPr lang="es-MX" sz="1200" spc="-5" err="1">
                <a:latin typeface="Calibri"/>
                <a:cs typeface="Arial"/>
              </a:rPr>
              <a:t>muestra</a:t>
            </a:r>
            <a:r>
              <a:rPr lang="es-MX" sz="1200" spc="-5">
                <a:latin typeface="Calibri"/>
                <a:cs typeface="Arial"/>
              </a:rPr>
              <a:t> que </a:t>
            </a:r>
            <a:r>
              <a:rPr lang="es-MX" sz="1200" spc="-10" err="1">
                <a:latin typeface="Calibri"/>
                <a:cs typeface="Arial"/>
              </a:rPr>
              <a:t>proporción</a:t>
            </a:r>
            <a:r>
              <a:rPr lang="es-MX" sz="1200" spc="-10">
                <a:latin typeface="Calibri"/>
                <a:cs typeface="Arial"/>
              </a:rPr>
              <a:t> </a:t>
            </a:r>
            <a:r>
              <a:rPr lang="es-MX" sz="1200" spc="-5" err="1">
                <a:latin typeface="Calibri"/>
                <a:cs typeface="Arial"/>
              </a:rPr>
              <a:t>representa</a:t>
            </a:r>
            <a:r>
              <a:rPr lang="es-MX" sz="1200" spc="-5">
                <a:latin typeface="Calibri"/>
                <a:cs typeface="Arial"/>
              </a:rPr>
              <a:t> </a:t>
            </a:r>
            <a:r>
              <a:rPr lang="es-MX" sz="1200" spc="5" err="1">
                <a:latin typeface="Calibri"/>
                <a:cs typeface="Arial"/>
              </a:rPr>
              <a:t>cada</a:t>
            </a:r>
            <a:r>
              <a:rPr lang="es-MX" sz="1200" spc="5">
                <a:latin typeface="Calibri"/>
                <a:cs typeface="Arial"/>
              </a:rPr>
              <a:t> </a:t>
            </a:r>
            <a:r>
              <a:rPr lang="es-MX" sz="1200" err="1">
                <a:latin typeface="Calibri"/>
                <a:cs typeface="Arial"/>
              </a:rPr>
              <a:t>tipo</a:t>
            </a:r>
            <a:r>
              <a:rPr lang="es-MX" sz="1200">
                <a:latin typeface="Calibri"/>
                <a:cs typeface="Arial"/>
              </a:rPr>
              <a:t> de </a:t>
            </a:r>
            <a:r>
              <a:rPr lang="es-MX" sz="1200" spc="-10" err="1">
                <a:latin typeface="Calibri"/>
                <a:cs typeface="Arial"/>
              </a:rPr>
              <a:t>empleo</a:t>
            </a:r>
            <a:r>
              <a:rPr lang="es-MX" sz="1200" spc="-10">
                <a:latin typeface="Calibri"/>
                <a:cs typeface="Arial"/>
              </a:rPr>
              <a:t> </a:t>
            </a:r>
            <a:r>
              <a:rPr lang="es-MX" sz="1200" err="1">
                <a:latin typeface="Calibri"/>
                <a:cs typeface="Arial"/>
              </a:rPr>
              <a:t>dentro</a:t>
            </a:r>
            <a:r>
              <a:rPr lang="es-MX" sz="1200">
                <a:latin typeface="Calibri"/>
                <a:cs typeface="Arial"/>
              </a:rPr>
              <a:t> de </a:t>
            </a:r>
            <a:r>
              <a:rPr lang="es-MX" sz="1200" spc="5" err="1">
                <a:latin typeface="Calibri"/>
                <a:cs typeface="Arial"/>
              </a:rPr>
              <a:t>cada</a:t>
            </a:r>
            <a:r>
              <a:rPr lang="es-MX" sz="1200" spc="5">
                <a:latin typeface="Calibri"/>
                <a:cs typeface="Arial"/>
              </a:rPr>
              <a:t> </a:t>
            </a:r>
            <a:r>
              <a:rPr lang="es-MX" sz="1200" spc="-5" err="1">
                <a:latin typeface="Calibri"/>
                <a:cs typeface="Arial"/>
              </a:rPr>
              <a:t>nivel</a:t>
            </a:r>
            <a:r>
              <a:rPr lang="es-MX" sz="1200" spc="-5">
                <a:latin typeface="Calibri"/>
                <a:cs typeface="Arial"/>
              </a:rPr>
              <a:t> </a:t>
            </a:r>
            <a:r>
              <a:rPr lang="es-MX" sz="1200">
                <a:latin typeface="Calibri"/>
                <a:cs typeface="Arial"/>
              </a:rPr>
              <a:t>de status. La idea </a:t>
            </a:r>
            <a:r>
              <a:rPr lang="es-MX" sz="1200" spc="-35">
                <a:latin typeface="Calibri"/>
                <a:cs typeface="Arial"/>
              </a:rPr>
              <a:t>es</a:t>
            </a:r>
            <a:r>
              <a:rPr lang="es-MX" sz="1200" spc="260">
                <a:latin typeface="Calibri"/>
                <a:cs typeface="Arial"/>
              </a:rPr>
              <a:t> </a:t>
            </a:r>
            <a:r>
              <a:rPr lang="es-MX" sz="1200" spc="-20" err="1">
                <a:latin typeface="Calibri"/>
                <a:cs typeface="Arial"/>
              </a:rPr>
              <a:t>ver</a:t>
            </a:r>
            <a:r>
              <a:rPr lang="es-MX" sz="1200" spc="295">
                <a:latin typeface="Calibri"/>
                <a:cs typeface="Arial"/>
              </a:rPr>
              <a:t> </a:t>
            </a:r>
            <a:r>
              <a:rPr lang="es-MX" sz="1200" err="1">
                <a:latin typeface="Calibri"/>
                <a:cs typeface="Arial"/>
              </a:rPr>
              <a:t>si</a:t>
            </a:r>
            <a:r>
              <a:rPr lang="es-MX" sz="1200" spc="335">
                <a:latin typeface="Calibri"/>
                <a:cs typeface="Arial"/>
              </a:rPr>
              <a:t> </a:t>
            </a:r>
            <a:r>
              <a:rPr lang="es-MX" sz="1200" spc="-55">
                <a:latin typeface="Calibri"/>
                <a:cs typeface="Arial"/>
              </a:rPr>
              <a:t>al </a:t>
            </a:r>
            <a:r>
              <a:rPr lang="es-MX" sz="1200" spc="-50">
                <a:latin typeface="Calibri"/>
                <a:cs typeface="Arial"/>
              </a:rPr>
              <a:t> </a:t>
            </a:r>
            <a:r>
              <a:rPr lang="es-MX" sz="1150" spc="10">
                <a:latin typeface="Calibri"/>
                <a:cs typeface="Arial"/>
              </a:rPr>
              <a:t>pasar </a:t>
            </a:r>
            <a:r>
              <a:rPr lang="es-MX" sz="1150" spc="30">
                <a:latin typeface="Calibri"/>
                <a:cs typeface="Arial"/>
              </a:rPr>
              <a:t>de </a:t>
            </a:r>
            <a:r>
              <a:rPr lang="es-MX" sz="1150" spc="15">
                <a:latin typeface="Calibri"/>
                <a:cs typeface="Arial"/>
              </a:rPr>
              <a:t>buenos </a:t>
            </a:r>
            <a:r>
              <a:rPr lang="es-MX" sz="1150" spc="20">
                <a:latin typeface="Calibri"/>
                <a:cs typeface="Arial"/>
              </a:rPr>
              <a:t>a </a:t>
            </a:r>
            <a:r>
              <a:rPr lang="es-MX" sz="1150" spc="10" err="1">
                <a:latin typeface="Calibri"/>
                <a:cs typeface="Arial"/>
              </a:rPr>
              <a:t>malos</a:t>
            </a:r>
            <a:r>
              <a:rPr lang="es-MX" sz="1150" spc="10">
                <a:latin typeface="Calibri"/>
                <a:cs typeface="Arial"/>
              </a:rPr>
              <a:t> </a:t>
            </a:r>
            <a:r>
              <a:rPr lang="es-MX" sz="1150" spc="15" err="1">
                <a:latin typeface="Calibri"/>
                <a:cs typeface="Arial"/>
              </a:rPr>
              <a:t>pagadores</a:t>
            </a:r>
            <a:r>
              <a:rPr lang="es-MX" sz="1150" spc="15">
                <a:latin typeface="Calibri"/>
                <a:cs typeface="Arial"/>
              </a:rPr>
              <a:t> </a:t>
            </a:r>
            <a:r>
              <a:rPr lang="es-MX" sz="1150" spc="20">
                <a:latin typeface="Calibri"/>
                <a:cs typeface="Arial"/>
              </a:rPr>
              <a:t>hay </a:t>
            </a:r>
            <a:r>
              <a:rPr lang="es-MX" sz="1150" spc="15" err="1">
                <a:latin typeface="Calibri"/>
                <a:cs typeface="Arial"/>
              </a:rPr>
              <a:t>alguna</a:t>
            </a:r>
            <a:r>
              <a:rPr lang="es-MX" sz="1150" spc="15">
                <a:latin typeface="Calibri"/>
                <a:cs typeface="Arial"/>
              </a:rPr>
              <a:t> </a:t>
            </a:r>
            <a:r>
              <a:rPr lang="es-MX" sz="1150" spc="25" err="1">
                <a:latin typeface="Calibri"/>
                <a:cs typeface="Arial"/>
              </a:rPr>
              <a:t>categoría</a:t>
            </a:r>
            <a:r>
              <a:rPr lang="es-MX" sz="1150" spc="25">
                <a:latin typeface="Calibri"/>
                <a:cs typeface="Arial"/>
              </a:rPr>
              <a:t> </a:t>
            </a:r>
            <a:r>
              <a:rPr lang="es-MX" sz="1150" spc="30">
                <a:latin typeface="Calibri"/>
                <a:cs typeface="Arial"/>
              </a:rPr>
              <a:t>de </a:t>
            </a:r>
            <a:r>
              <a:rPr lang="es-MX" sz="1150" spc="15" err="1">
                <a:latin typeface="Calibri"/>
                <a:cs typeface="Arial"/>
              </a:rPr>
              <a:t>empleo</a:t>
            </a:r>
            <a:r>
              <a:rPr lang="es-MX" sz="1150" spc="15">
                <a:latin typeface="Calibri"/>
                <a:cs typeface="Arial"/>
              </a:rPr>
              <a:t> </a:t>
            </a:r>
            <a:r>
              <a:rPr lang="es-MX" sz="1150" spc="20">
                <a:latin typeface="Calibri"/>
                <a:cs typeface="Arial"/>
              </a:rPr>
              <a:t>que </a:t>
            </a:r>
            <a:r>
              <a:rPr lang="es-MX" sz="1150" spc="25" err="1">
                <a:latin typeface="Calibri"/>
                <a:cs typeface="Arial"/>
              </a:rPr>
              <a:t>crezca</a:t>
            </a:r>
            <a:r>
              <a:rPr lang="es-MX" sz="1150" spc="25">
                <a:latin typeface="Calibri"/>
                <a:cs typeface="Arial"/>
              </a:rPr>
              <a:t> </a:t>
            </a:r>
            <a:r>
              <a:rPr lang="es-MX" sz="1150" spc="20">
                <a:latin typeface="Calibri"/>
                <a:cs typeface="Arial"/>
              </a:rPr>
              <a:t>o </a:t>
            </a:r>
            <a:r>
              <a:rPr lang="es-MX" sz="1150" spc="20" err="1">
                <a:latin typeface="Calibri"/>
                <a:cs typeface="Arial"/>
              </a:rPr>
              <a:t>decrezca</a:t>
            </a:r>
            <a:r>
              <a:rPr lang="es-MX" sz="1150" spc="20">
                <a:latin typeface="Calibri"/>
                <a:cs typeface="Arial"/>
              </a:rPr>
              <a:t> </a:t>
            </a:r>
            <a:r>
              <a:rPr lang="es-MX" sz="1150" spc="20" err="1">
                <a:latin typeface="Calibri"/>
                <a:cs typeface="Arial"/>
              </a:rPr>
              <a:t>considerablemente</a:t>
            </a:r>
            <a:r>
              <a:rPr lang="es-MX" sz="1150" spc="20">
                <a:latin typeface="Calibri"/>
                <a:cs typeface="Arial"/>
              </a:rPr>
              <a:t>. </a:t>
            </a:r>
            <a:r>
              <a:rPr lang="es-MX" sz="1150" spc="25">
                <a:latin typeface="Calibri"/>
                <a:cs typeface="Arial"/>
              </a:rPr>
              <a:t> </a:t>
            </a:r>
            <a:r>
              <a:rPr lang="es-MX" sz="1200" spc="-5" err="1">
                <a:latin typeface="Calibri"/>
                <a:cs typeface="Arial"/>
              </a:rPr>
              <a:t>Inicialmente</a:t>
            </a:r>
            <a:r>
              <a:rPr lang="es-MX" sz="1200" spc="-5">
                <a:latin typeface="Calibri"/>
                <a:cs typeface="Arial"/>
              </a:rPr>
              <a:t> </a:t>
            </a:r>
            <a:r>
              <a:rPr lang="es-MX" sz="1200" spc="-10" err="1">
                <a:latin typeface="Calibri"/>
                <a:cs typeface="Arial"/>
              </a:rPr>
              <a:t>teníamos</a:t>
            </a:r>
            <a:r>
              <a:rPr lang="es-MX" sz="1200" spc="-10">
                <a:latin typeface="Calibri"/>
                <a:cs typeface="Arial"/>
              </a:rPr>
              <a:t> </a:t>
            </a:r>
            <a:r>
              <a:rPr lang="es-MX" sz="1200" spc="5">
                <a:latin typeface="Calibri"/>
                <a:cs typeface="Arial"/>
              </a:rPr>
              <a:t>la </a:t>
            </a:r>
            <a:r>
              <a:rPr lang="es-MX" sz="1200" spc="-10" err="1">
                <a:latin typeface="Calibri"/>
                <a:cs typeface="Arial"/>
              </a:rPr>
              <a:t>hipótesis</a:t>
            </a:r>
            <a:r>
              <a:rPr lang="es-MX" sz="1200" spc="-10">
                <a:latin typeface="Calibri"/>
                <a:cs typeface="Arial"/>
              </a:rPr>
              <a:t> </a:t>
            </a:r>
            <a:r>
              <a:rPr lang="es-MX" sz="1200">
                <a:latin typeface="Calibri"/>
                <a:cs typeface="Arial"/>
              </a:rPr>
              <a:t>de </a:t>
            </a:r>
            <a:r>
              <a:rPr lang="es-MX" sz="1200" spc="-5">
                <a:latin typeface="Calibri"/>
                <a:cs typeface="Arial"/>
              </a:rPr>
              <a:t>que </a:t>
            </a:r>
            <a:r>
              <a:rPr lang="es-MX" sz="1200" spc="-15" err="1">
                <a:latin typeface="Calibri"/>
                <a:cs typeface="Arial"/>
              </a:rPr>
              <a:t>los</a:t>
            </a:r>
            <a:r>
              <a:rPr lang="es-MX" sz="1200" spc="-15">
                <a:latin typeface="Calibri"/>
                <a:cs typeface="Arial"/>
              </a:rPr>
              <a:t> </a:t>
            </a:r>
            <a:r>
              <a:rPr lang="es-MX" sz="1200" spc="-5">
                <a:latin typeface="Calibri"/>
                <a:cs typeface="Arial"/>
              </a:rPr>
              <a:t>“</a:t>
            </a:r>
            <a:r>
              <a:rPr lang="es-MX" sz="1200" b="1" spc="-5" err="1">
                <a:latin typeface="Calibri"/>
                <a:cs typeface="Arial"/>
              </a:rPr>
              <a:t>comercial</a:t>
            </a:r>
            <a:r>
              <a:rPr lang="es-MX" sz="1200" b="1" spc="-5">
                <a:latin typeface="Calibri"/>
                <a:cs typeface="Arial"/>
              </a:rPr>
              <a:t> </a:t>
            </a:r>
            <a:r>
              <a:rPr lang="es-MX" sz="1200" b="1" spc="-10">
                <a:latin typeface="Calibri"/>
                <a:cs typeface="Arial"/>
              </a:rPr>
              <a:t>associate</a:t>
            </a:r>
            <a:r>
              <a:rPr lang="es-MX" sz="1200" spc="-10">
                <a:latin typeface="Calibri"/>
                <a:cs typeface="Arial"/>
              </a:rPr>
              <a:t>” </a:t>
            </a:r>
            <a:r>
              <a:rPr lang="es-MX" sz="1200" spc="-15" err="1">
                <a:latin typeface="Calibri"/>
                <a:cs typeface="Arial"/>
              </a:rPr>
              <a:t>eran</a:t>
            </a:r>
            <a:r>
              <a:rPr lang="es-MX" sz="1200" spc="-15">
                <a:latin typeface="Calibri"/>
                <a:cs typeface="Arial"/>
              </a:rPr>
              <a:t> </a:t>
            </a:r>
            <a:r>
              <a:rPr lang="es-MX" sz="1200" spc="-15" err="1">
                <a:latin typeface="Calibri"/>
                <a:cs typeface="Arial"/>
              </a:rPr>
              <a:t>mejores</a:t>
            </a:r>
            <a:r>
              <a:rPr lang="es-MX" sz="1200" spc="-15">
                <a:latin typeface="Calibri"/>
                <a:cs typeface="Arial"/>
              </a:rPr>
              <a:t> </a:t>
            </a:r>
            <a:r>
              <a:rPr lang="es-MX" sz="1200" spc="-10" err="1">
                <a:latin typeface="Calibri"/>
                <a:cs typeface="Arial"/>
              </a:rPr>
              <a:t>pagadores</a:t>
            </a:r>
            <a:r>
              <a:rPr lang="es-MX" sz="1200" spc="-10">
                <a:latin typeface="Calibri"/>
                <a:cs typeface="Arial"/>
              </a:rPr>
              <a:t> </a:t>
            </a:r>
            <a:r>
              <a:rPr lang="es-MX" sz="1200" spc="-5">
                <a:latin typeface="Calibri"/>
                <a:cs typeface="Arial"/>
              </a:rPr>
              <a:t>que </a:t>
            </a:r>
            <a:r>
              <a:rPr lang="es-MX" sz="1200" spc="-5" err="1">
                <a:latin typeface="Calibri"/>
                <a:cs typeface="Arial"/>
              </a:rPr>
              <a:t>los</a:t>
            </a:r>
            <a:r>
              <a:rPr lang="es-MX" sz="1200" spc="-5">
                <a:latin typeface="Calibri"/>
                <a:cs typeface="Arial"/>
              </a:rPr>
              <a:t> </a:t>
            </a:r>
            <a:r>
              <a:rPr lang="es-MX" sz="1200">
                <a:latin typeface="Calibri"/>
                <a:cs typeface="Arial"/>
              </a:rPr>
              <a:t>“</a:t>
            </a:r>
            <a:r>
              <a:rPr lang="es-MX" sz="1200" b="1">
                <a:latin typeface="Calibri"/>
                <a:cs typeface="Arial"/>
              </a:rPr>
              <a:t>working</a:t>
            </a:r>
            <a:r>
              <a:rPr lang="es-MX" sz="1200">
                <a:latin typeface="Calibri"/>
                <a:cs typeface="Arial"/>
              </a:rPr>
              <a:t>”, </a:t>
            </a:r>
            <a:r>
              <a:rPr lang="es-MX" sz="1200" spc="15">
                <a:latin typeface="Calibri"/>
                <a:cs typeface="Arial"/>
              </a:rPr>
              <a:t>la </a:t>
            </a:r>
            <a:r>
              <a:rPr lang="es-MX" sz="1200" spc="20">
                <a:latin typeface="Calibri"/>
                <a:cs typeface="Arial"/>
              </a:rPr>
              <a:t> </a:t>
            </a:r>
            <a:r>
              <a:rPr lang="es-MX" sz="1150" err="1">
                <a:latin typeface="Calibri"/>
                <a:cs typeface="Arial"/>
              </a:rPr>
              <a:t>cual</a:t>
            </a:r>
            <a:r>
              <a:rPr lang="es-MX" sz="1150" spc="65">
                <a:latin typeface="Calibri"/>
                <a:cs typeface="Arial"/>
              </a:rPr>
              <a:t> </a:t>
            </a:r>
            <a:r>
              <a:rPr lang="es-MX" sz="1150" spc="30">
                <a:latin typeface="Calibri"/>
                <a:cs typeface="Arial"/>
              </a:rPr>
              <a:t>se</a:t>
            </a:r>
            <a:r>
              <a:rPr lang="es-MX" sz="1150" spc="25">
                <a:latin typeface="Calibri"/>
                <a:cs typeface="Arial"/>
              </a:rPr>
              <a:t> </a:t>
            </a:r>
            <a:r>
              <a:rPr lang="es-MX" sz="1150" spc="-10" err="1">
                <a:latin typeface="Calibri"/>
                <a:cs typeface="Arial"/>
              </a:rPr>
              <a:t>ve</a:t>
            </a:r>
            <a:r>
              <a:rPr lang="es-MX" sz="1150" spc="60">
                <a:latin typeface="Calibri"/>
                <a:cs typeface="Arial"/>
              </a:rPr>
              <a:t> </a:t>
            </a:r>
            <a:r>
              <a:rPr lang="es-MX" sz="1150" err="1">
                <a:latin typeface="Calibri"/>
                <a:cs typeface="Arial"/>
              </a:rPr>
              <a:t>derribada</a:t>
            </a:r>
            <a:r>
              <a:rPr lang="es-MX" sz="1150" spc="140">
                <a:latin typeface="Calibri"/>
                <a:cs typeface="Arial"/>
              </a:rPr>
              <a:t> </a:t>
            </a:r>
            <a:r>
              <a:rPr lang="es-MX" sz="1150" spc="20">
                <a:latin typeface="Calibri"/>
                <a:cs typeface="Arial"/>
              </a:rPr>
              <a:t>a</a:t>
            </a:r>
            <a:r>
              <a:rPr lang="es-MX" sz="1150" spc="25">
                <a:latin typeface="Calibri"/>
                <a:cs typeface="Arial"/>
              </a:rPr>
              <a:t> </a:t>
            </a:r>
            <a:r>
              <a:rPr lang="es-MX" sz="1150" spc="10">
                <a:latin typeface="Calibri"/>
                <a:cs typeface="Arial"/>
              </a:rPr>
              <a:t>simple</a:t>
            </a:r>
            <a:r>
              <a:rPr lang="es-MX" sz="1150" spc="55">
                <a:latin typeface="Calibri"/>
                <a:cs typeface="Arial"/>
              </a:rPr>
              <a:t> </a:t>
            </a:r>
            <a:r>
              <a:rPr lang="es-MX" sz="1150">
                <a:latin typeface="Calibri"/>
                <a:cs typeface="Arial"/>
              </a:rPr>
              <a:t>vista</a:t>
            </a:r>
            <a:r>
              <a:rPr lang="es-MX" sz="1150" spc="100">
                <a:latin typeface="Calibri"/>
                <a:cs typeface="Arial"/>
              </a:rPr>
              <a:t> </a:t>
            </a:r>
            <a:r>
              <a:rPr lang="es-MX" sz="1150" spc="5" err="1">
                <a:latin typeface="Calibri"/>
                <a:cs typeface="Arial"/>
              </a:rPr>
              <a:t>observando</a:t>
            </a:r>
            <a:r>
              <a:rPr lang="es-MX" sz="1150" spc="175">
                <a:latin typeface="Calibri"/>
                <a:cs typeface="Arial"/>
              </a:rPr>
              <a:t> </a:t>
            </a:r>
            <a:r>
              <a:rPr lang="es-MX" sz="1150" spc="-10">
                <a:latin typeface="Calibri"/>
                <a:cs typeface="Arial"/>
              </a:rPr>
              <a:t>las</a:t>
            </a:r>
            <a:r>
              <a:rPr lang="es-MX" sz="1150" spc="60">
                <a:latin typeface="Calibri"/>
                <a:cs typeface="Arial"/>
              </a:rPr>
              <a:t> </a:t>
            </a:r>
            <a:r>
              <a:rPr lang="es-MX" sz="1150">
                <a:latin typeface="Calibri"/>
                <a:cs typeface="Arial"/>
              </a:rPr>
              <a:t>tortas.</a:t>
            </a:r>
          </a:p>
        </p:txBody>
      </p:sp>
      <p:sp>
        <p:nvSpPr>
          <p:cNvPr id="5" name="object 5"/>
          <p:cNvSpPr txBox="1">
            <a:spLocks noGrp="1"/>
          </p:cNvSpPr>
          <p:nvPr>
            <p:ph type="title"/>
          </p:nvPr>
        </p:nvSpPr>
        <p:spPr>
          <a:xfrm>
            <a:off x="693216" y="374726"/>
            <a:ext cx="4648835" cy="514350"/>
          </a:xfrm>
          <a:prstGeom prst="rect">
            <a:avLst/>
          </a:prstGeom>
        </p:spPr>
        <p:txBody>
          <a:bodyPr vert="horz" wrap="square" lIns="0" tIns="13335" rIns="0" bIns="0" rtlCol="0">
            <a:spAutoFit/>
          </a:bodyPr>
          <a:lstStyle/>
          <a:p>
            <a:pPr marL="12700">
              <a:lnSpc>
                <a:spcPct val="100000"/>
              </a:lnSpc>
              <a:spcBef>
                <a:spcPts val="105"/>
              </a:spcBef>
            </a:pPr>
            <a:r>
              <a:rPr spc="-10">
                <a:solidFill>
                  <a:srgbClr val="1B4586"/>
                </a:solidFill>
              </a:rPr>
              <a:t>ANÁLISIS</a:t>
            </a:r>
            <a:r>
              <a:rPr spc="-15">
                <a:solidFill>
                  <a:srgbClr val="1B4586"/>
                </a:solidFill>
              </a:rPr>
              <a:t> </a:t>
            </a:r>
            <a:r>
              <a:rPr spc="-45">
                <a:solidFill>
                  <a:srgbClr val="1B4586"/>
                </a:solidFill>
              </a:rPr>
              <a:t>EXPLORATORIO</a:t>
            </a:r>
          </a:p>
        </p:txBody>
      </p:sp>
      <p:sp>
        <p:nvSpPr>
          <p:cNvPr id="6" name="object 6"/>
          <p:cNvSpPr/>
          <p:nvPr/>
        </p:nvSpPr>
        <p:spPr>
          <a:xfrm>
            <a:off x="692658" y="953261"/>
            <a:ext cx="8036559" cy="0"/>
          </a:xfrm>
          <a:custGeom>
            <a:avLst/>
            <a:gdLst/>
            <a:ahLst/>
            <a:cxnLst/>
            <a:rect l="l" t="t" r="r" b="b"/>
            <a:pathLst>
              <a:path w="8036559">
                <a:moveTo>
                  <a:pt x="0" y="0"/>
                </a:moveTo>
                <a:lnTo>
                  <a:pt x="8036052" y="0"/>
                </a:lnTo>
              </a:path>
            </a:pathLst>
          </a:custGeom>
          <a:ln w="4576">
            <a:solidFill>
              <a:srgbClr val="4471C4"/>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3137</Words>
  <Application>Microsoft Office PowerPoint</Application>
  <PresentationFormat>Presentación en pantalla (16:9)</PresentationFormat>
  <Paragraphs>216</Paragraphs>
  <Slides>29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29</vt:i4>
      </vt:variant>
    </vt:vector>
  </HeadingPairs>
  <TitlesOfParts>
    <vt:vector size="35" baseType="lpstr">
      <vt:lpstr>Arial</vt:lpstr>
      <vt:lpstr>Calibri</vt:lpstr>
      <vt:lpstr>Century Gothic</vt:lpstr>
      <vt:lpstr>Söhne</vt:lpstr>
      <vt:lpstr>Trebuchet MS</vt:lpstr>
      <vt:lpstr>Office Theme</vt:lpstr>
      <vt:lpstr>PREDICCIÓN DE  APROBACIÓN DE  TARJETAS DE  CRÉDITO</vt:lpstr>
      <vt:lpstr>AGENDA</vt:lpstr>
      <vt:lpstr>PREGUNTAS DE INTERÉS</vt:lpstr>
      <vt:lpstr>PREGUNTAS DE INTERÉS</vt:lpstr>
      <vt:lpstr>OVERVIEW DE LOS DATOS</vt:lpstr>
      <vt:lpstr>ANÁLISIS EXPLORATORIO</vt:lpstr>
      <vt:lpstr>ANÁLISIS EXPLORATORIO</vt:lpstr>
      <vt:lpstr>ANÁLISIS EXPLORATORIO</vt:lpstr>
      <vt:lpstr>ANÁLISIS EXPLORATORIO</vt:lpstr>
      <vt:lpstr>ANÁLISIS EXPLORATORIO</vt:lpstr>
      <vt:lpstr>Presentación de PowerPoint</vt:lpstr>
      <vt:lpstr>ANÁLISIS EXPLORATORIO</vt:lpstr>
      <vt:lpstr>ANÁLISIS EXPLORATORIO</vt:lpstr>
      <vt:lpstr>INSIGHTS &amp; RECOMENDACIONES</vt:lpstr>
      <vt:lpstr>IMPLEMENTACIÓN DE MODELOS</vt:lpstr>
      <vt:lpstr>KNN</vt:lpstr>
      <vt:lpstr>KNN</vt:lpstr>
      <vt:lpstr>RANDOM FOREST</vt:lpstr>
      <vt:lpstr>RANDOM FOREST</vt:lpstr>
      <vt:lpstr>RANDOM FOREST</vt:lpstr>
      <vt:lpstr>SMOTE-TOMEK</vt:lpstr>
      <vt:lpstr>SMOTE-TOMEK &amp; RANDOM FOREST</vt:lpstr>
      <vt:lpstr>SMOTE-TOMEK &amp; RANDOM FOREST</vt:lpstr>
      <vt:lpstr>STRATIFIED K FOLDS</vt:lpstr>
      <vt:lpstr>STRATIFIED K FOLDS</vt:lpstr>
      <vt:lpstr>RANDOMIZEDSEARCHCV</vt:lpstr>
      <vt:lpstr>CONCLUSIONES</vt:lpstr>
      <vt:lpstr>CONCLUSIONES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APROBACIÓN DE  TARJETAS DE  CRÉDITO</dc:title>
  <cp:lastModifiedBy>Agustin Gabriel Pretini</cp:lastModifiedBy>
  <cp:revision>2</cp:revision>
  <dcterms:created xsi:type="dcterms:W3CDTF">2023-01-05T00:35:09Z</dcterms:created>
  <dcterms:modified xsi:type="dcterms:W3CDTF">2023-01-17T00:54:48Z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2022-10-27T00:00:00Z</vt:filetime>
  </property>
  <property fmtid="{D5CDD505-2E9C-101B-9397-08002B2CF9AE}" pid="3" name="Creator">
    <vt:lpwstr>Microsoft® PowerPoint® 2016</vt:lpwstr>
  </property>
  <property fmtid="{D5CDD505-2E9C-101B-9397-08002B2CF9AE}" pid="4" name="LastSaved">
    <vt:filetime>2023-01-05T00:00:00Z</vt:filetime>
  </property>
</Properties>
</file>