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7A9D-F3D6-4AD3-8436-445CEB73E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3E561-6963-467A-9FA0-316C90C89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859B-CD8F-4244-90D1-E5406C90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B2D6-9AA1-4477-B020-F8328ED3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7E73A-0378-49B7-A055-7EDACB7C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628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8BC1-1298-4E74-BBE9-C761AB42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CDB9D-642E-40B1-B470-D2E94F39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6BDB-CACB-4880-844B-C30766C6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56B2-B421-4B01-8E15-3249BFCE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C2DE-2B8C-418A-97AA-A8535143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472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B8955-4639-4409-9287-444B96B89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2178E-7D30-42A8-8B75-800C87035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72AD-07D2-497E-AF51-9186AF3A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EA9FE-C394-4DD2-B4D3-C03FA3B2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F5A7-82BB-495E-A735-A4B005E4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94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14E9-545D-4148-86E5-33502286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E8BB-A8D7-496C-8F20-7DC4FCB1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E083-E372-4B85-9883-C7FB502B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A4A7E-F848-422D-8B8B-5F7713DF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00CA-8CB9-4BF6-B0A9-902A4E6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605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5122-CE04-46AC-8308-3A1FC42C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811E-9DBD-494C-A07C-CE2AC324F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BBB4-EAB9-4779-8FB1-716886E4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4ECFB-2874-4AC2-A6AC-9363EEA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7DFD-9A65-4FD4-BD54-8456D780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98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B935-94F7-457B-A949-BC619215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A6B6-FF90-466C-81E1-FBEB14A0C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24931-3115-458B-B245-811DBB5E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D38B-5578-4E28-AA65-F43A2B4D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B2C8F-2E73-4875-8271-F9EA704B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0AFF-0A44-4598-82D1-49AC3A30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07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439E-5942-4200-A76B-98B60F8E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1975C-DC97-443A-8C89-40C2E74B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2E95D-54B6-45D7-A23F-DEA40043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1F01D-B8C5-4973-B180-5501806A2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FCEC7-255D-4599-8639-E2D4FA37C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C36EF-6A8B-4ECC-B18C-0B7231E6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7977B-1843-4731-9D66-B3A09ECC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5E457-E5EE-41D1-A920-4C3BEABD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182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6E47-D43A-4EE9-BD43-BA1219B5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3009EA-E668-4063-8C5D-D4F849A6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DC064-BA8D-41E1-9DE4-69AF9A83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45091-6CC7-4656-A2A0-E4FD1218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89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550A2-9AF5-466E-9893-5362C7F9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6EF3F-B957-4C1B-9389-F074897F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79879-D823-418D-9137-FBAA1454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41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D8AB-08BD-44C9-8CC7-3A0EDF0C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D81C-84EA-4D0E-92EC-01AED7B2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F67A5-0617-4A13-AB13-4AA8221F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FA9D4-A67C-4BF7-829F-A9E832AF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5078E-B375-4D3C-9C22-1C7CF49C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2483-70A5-415D-85E4-BC3ABD15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81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DDE-CD7F-4660-87C1-1F61C2CA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E2027-23AE-47C1-8D98-C1C563E58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B56E-CEFE-44BD-904A-4F424BAC0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AB5B8-28D6-4D3F-B1CB-D686808E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DE7CB-7516-4AB4-85A0-93F45899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610F0-AC01-47AE-85A8-68FC0BDA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899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C7ECD-CAD0-4453-89F2-E544CE7D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2049-5562-4E90-9711-1A6A75A51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87F0-F104-484C-98C4-EDD7CAC60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06C7A-8DDA-4E6F-A62B-B7111D47EC14}" type="datetimeFigureOut">
              <a:rPr lang="en-DE" smtClean="0"/>
              <a:t>01/12/2021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89C0-0634-48BB-BDCC-B5CC129F6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CB96-C9B8-4A63-ABED-D532E981C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361C-C5AC-4DD1-8AEE-9CA03B7F6A8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40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C362-604B-4218-BF37-B77C68AC2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EF219-1149-45BA-B40A-2A7FDE45D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117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Pretom Kumar Saha</dc:creator>
  <cp:lastModifiedBy>Pretom Kumar Saha</cp:lastModifiedBy>
  <cp:revision>1</cp:revision>
  <dcterms:created xsi:type="dcterms:W3CDTF">2021-12-01T07:08:50Z</dcterms:created>
  <dcterms:modified xsi:type="dcterms:W3CDTF">2021-12-01T09:36:05Z</dcterms:modified>
</cp:coreProperties>
</file>