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93C3-9B52-4B06-ABE3-E31249204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F7CB5-8F4B-43EF-B627-62FBB8B3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AB81-FF2C-4A86-961B-EE2C74DA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80E62-E623-4BEF-966E-0A38001E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5D076-23EF-4B24-A0F3-07F05778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822-4283-4D69-BCEC-670AC4C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68FC2-6A44-4345-95C6-5E2D87D9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01B8-4990-4D14-8321-126AC72F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2A89-0B59-4F60-951B-C2886521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58CB-EB9A-4105-96DB-05F3890C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7CF37-D1D9-44F5-8AA1-3921898A1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6F3A-BF3D-44FF-B1C3-E2F2B860E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6F335-4078-411B-BAE9-B2B47AD9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5A789-1D73-4614-980D-933D5B7B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5071-5E07-4D52-BD90-8BFBC1A7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908B-100E-494B-8ACF-56598A9A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1FB0-06E7-41B0-9558-87982A49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2660-C9B6-4F8B-AC4B-6A1ABB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5F93-E2C9-4EC9-B904-DF4AD316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BBD8-4BEF-48C1-BA47-043FA876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1E09-95BB-4668-AE6D-9023395F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93D3E-99F0-44C1-8C1B-5AB59BC2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228A-3FC6-467A-A343-44F242D3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BFC9-4E10-43FF-8060-8483DE41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6E80-64E6-4132-94A7-51565E65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5A3-0B56-4A18-BEF9-6AC77CBB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8E0D-E11D-4CAE-A19F-3EE836296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1AFEE-3E1B-49B6-8E94-81D0017C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838D7-6FCF-4BAC-B9DF-09E1C66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21AF-F37E-4159-89F1-A6F16738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2558-2151-4510-ADAF-D4DB7B4D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2558-6FD7-4AA6-98E5-12D5D18C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B824B-95ED-499B-8692-0D7F3B95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A2C5D-7844-44CF-96D8-0BDD9E66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EC78D-7A72-402B-8BC7-43AA8ABC7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E1C46-53E6-4C51-8CEA-C6B180F4B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9CB21-1570-4A92-B30A-DC862C35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188C7-9F0F-49D4-A0A7-C5C71C18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DDAB5-10A1-4B93-B71F-CBACC238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7E4-BEF4-4CCC-AD13-B3DC42EC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F2E11-5BA9-46E5-96BE-479E2FC1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1D05C-3663-413D-A390-8D89AA58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94326-69EA-4D3F-B2DE-DBAA5B3B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5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745EE-B0BE-486B-AC55-651C14FA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AC80B-AEAE-432C-8080-B9B3D6BB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4B8D5-437D-422C-9EA1-CE28A58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AA2-09A1-4709-B01C-867A6233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02BB-E1D9-41C0-82F4-370CFED83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4F687-1395-4421-AD1E-B299D9176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59F2F-C8EC-4229-9DBF-8D8BEB81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5BD81-6D90-414A-AF8A-3EF1D813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1F5E1-93C2-433E-B0DF-0CDF425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FDF-4DAD-4020-AB73-BBBA0649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9495E-E519-4314-8F39-49A8A84F5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6CC62-439B-4DEE-BA9E-82972E42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BF96D-6682-4012-A84B-705A57CC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E84A-00FD-4DDB-89B8-3ACA10D0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68D9-A3BF-4CB1-8960-960366F7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9786A-88C6-4E92-8484-AA53FC50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85517-8E22-4ECA-AA79-8B36F843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8993-6320-4CBE-A97F-082C638F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BFAA-77AB-4887-9AD6-43B069EED19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6C6E-56BE-43CF-B3CD-0B5F32C66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1CFB-85F7-4A08-B56B-585920E4B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0BE2-4C12-4366-B614-9F7C2877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80CF-1AC7-4841-9F6C-0AA31145C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with IoT- “Digital Photo Frame”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15F2C-CB4E-4B98-A6FC-6C4201A5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0365"/>
            <a:ext cx="9144000" cy="2387600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Computing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Pretom Kumar Saha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No: 1276545</a:t>
            </a:r>
          </a:p>
        </p:txBody>
      </p:sp>
    </p:spTree>
    <p:extLst>
      <p:ext uri="{BB962C8B-B14F-4D97-AF65-F5344CB8AC3E}">
        <p14:creationId xmlns:p14="http://schemas.microsoft.com/office/powerpoint/2010/main" val="115562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543-7E4E-41AD-94C6-27C82011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DBB10E4F-821D-45EF-B57F-2E31A3CD0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8262" y="4881489"/>
            <a:ext cx="914400" cy="914400"/>
          </a:xfrm>
        </p:spPr>
      </p:pic>
      <p:pic>
        <p:nvPicPr>
          <p:cNvPr id="9" name="Graphic 8" descr="Circles with arrows">
            <a:extLst>
              <a:ext uri="{FF2B5EF4-FFF2-40B4-BE49-F238E27FC236}">
                <a16:creationId xmlns:a16="http://schemas.microsoft.com/office/drawing/2014/main" id="{F111BDE8-D549-46FE-B51C-947280878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0626" y="1805226"/>
            <a:ext cx="594836" cy="594836"/>
          </a:xfrm>
          <a:prstGeom prst="rect">
            <a:avLst/>
          </a:prstGeom>
        </p:spPr>
      </p:pic>
      <p:pic>
        <p:nvPicPr>
          <p:cNvPr id="11" name="Graphic 10" descr="Dance">
            <a:extLst>
              <a:ext uri="{FF2B5EF4-FFF2-40B4-BE49-F238E27FC236}">
                <a16:creationId xmlns:a16="http://schemas.microsoft.com/office/drawing/2014/main" id="{F50D2610-E978-4E8A-9343-06071241F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0844" y="2269175"/>
            <a:ext cx="914400" cy="914400"/>
          </a:xfrm>
          <a:prstGeom prst="rect">
            <a:avLst/>
          </a:prstGeom>
        </p:spPr>
      </p:pic>
      <p:pic>
        <p:nvPicPr>
          <p:cNvPr id="13" name="Graphic 12" descr="Security camera">
            <a:extLst>
              <a:ext uri="{FF2B5EF4-FFF2-40B4-BE49-F238E27FC236}">
                <a16:creationId xmlns:a16="http://schemas.microsoft.com/office/drawing/2014/main" id="{6D4D5B38-B7C1-422A-A870-E968B2BDAA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6918" y="4534074"/>
            <a:ext cx="347415" cy="347415"/>
          </a:xfrm>
          <a:prstGeom prst="rect">
            <a:avLst/>
          </a:prstGeom>
        </p:spPr>
      </p:pic>
      <p:pic>
        <p:nvPicPr>
          <p:cNvPr id="15" name="Graphic 14" descr="Building">
            <a:extLst>
              <a:ext uri="{FF2B5EF4-FFF2-40B4-BE49-F238E27FC236}">
                <a16:creationId xmlns:a16="http://schemas.microsoft.com/office/drawing/2014/main" id="{B5573C53-714A-466D-A582-BB4F0FABA0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6942" y="2465677"/>
            <a:ext cx="2489981" cy="2489981"/>
          </a:xfrm>
          <a:prstGeom prst="rect">
            <a:avLst/>
          </a:prstGeom>
        </p:spPr>
      </p:pic>
      <p:pic>
        <p:nvPicPr>
          <p:cNvPr id="17" name="Graphic 16" descr="Wireless router">
            <a:extLst>
              <a:ext uri="{FF2B5EF4-FFF2-40B4-BE49-F238E27FC236}">
                <a16:creationId xmlns:a16="http://schemas.microsoft.com/office/drawing/2014/main" id="{755798A1-2B90-47BA-B140-D8FD0AB86B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66720" y="3047887"/>
            <a:ext cx="1325563" cy="1325563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572BB46D-F9CF-42D8-8C42-D70B7821D2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9002" y="4627205"/>
            <a:ext cx="914400" cy="914400"/>
          </a:xfrm>
          <a:prstGeom prst="rect">
            <a:avLst/>
          </a:prstGeom>
        </p:spPr>
      </p:pic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27F3E2E6-D048-45BB-BFFC-9D3803D62A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9002" y="2514600"/>
            <a:ext cx="914400" cy="914400"/>
          </a:xfrm>
          <a:prstGeom prst="rect">
            <a:avLst/>
          </a:prstGeom>
        </p:spPr>
      </p:pic>
      <p:pic>
        <p:nvPicPr>
          <p:cNvPr id="23" name="Graphic 22" descr="Images">
            <a:extLst>
              <a:ext uri="{FF2B5EF4-FFF2-40B4-BE49-F238E27FC236}">
                <a16:creationId xmlns:a16="http://schemas.microsoft.com/office/drawing/2014/main" id="{D547DA70-F3C6-4217-9797-29926C8C19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37182" y="326446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8AEB45-D0D0-4AFB-A768-141F2CC821B3}"/>
              </a:ext>
            </a:extLst>
          </p:cNvPr>
          <p:cNvCxnSpPr>
            <a:stCxn id="9" idx="1"/>
          </p:cNvCxnSpPr>
          <p:nvPr/>
        </p:nvCxnSpPr>
        <p:spPr>
          <a:xfrm flipH="1">
            <a:off x="8314006" y="2102644"/>
            <a:ext cx="1806620" cy="108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069990-CB45-4A14-A998-4D4534109E5F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8428611" y="4178864"/>
            <a:ext cx="1518307" cy="52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496F75-73B1-4460-BF96-9E334295D0E1}"/>
              </a:ext>
            </a:extLst>
          </p:cNvPr>
          <p:cNvCxnSpPr/>
          <p:nvPr/>
        </p:nvCxnSpPr>
        <p:spPr>
          <a:xfrm>
            <a:off x="8203096" y="3805157"/>
            <a:ext cx="36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5B2FB0-E158-46BC-AAD0-11960AA0A6F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2283" y="3710667"/>
            <a:ext cx="135287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DB9CB1-68F2-456F-9A28-48BB8FB821AB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023402" y="2971800"/>
            <a:ext cx="2043318" cy="738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9AEC8B-2079-4642-8872-08C7CE9E513E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2023402" y="3710669"/>
            <a:ext cx="2043318" cy="1373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85638F-B258-4911-B182-EF7082CFF946}"/>
              </a:ext>
            </a:extLst>
          </p:cNvPr>
          <p:cNvSpPr txBox="1"/>
          <p:nvPr/>
        </p:nvSpPr>
        <p:spPr>
          <a:xfrm>
            <a:off x="237127" y="3710667"/>
            <a:ext cx="27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 of End-User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17B0D9-AF81-489D-9152-DDA1EBF5CD0D}"/>
              </a:ext>
            </a:extLst>
          </p:cNvPr>
          <p:cNvSpPr txBox="1"/>
          <p:nvPr/>
        </p:nvSpPr>
        <p:spPr>
          <a:xfrm>
            <a:off x="3045061" y="27263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55C6E-9E75-4926-9EC7-B7577C4AE805}"/>
              </a:ext>
            </a:extLst>
          </p:cNvPr>
          <p:cNvSpPr txBox="1"/>
          <p:nvPr/>
        </p:nvSpPr>
        <p:spPr>
          <a:xfrm>
            <a:off x="5724939" y="2726375"/>
            <a:ext cx="7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CoAp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17387E-8B7C-4926-8654-113CA04E57CA}"/>
              </a:ext>
            </a:extLst>
          </p:cNvPr>
          <p:cNvSpPr txBox="1"/>
          <p:nvPr/>
        </p:nvSpPr>
        <p:spPr>
          <a:xfrm>
            <a:off x="4006817" y="4393827"/>
            <a:ext cx="144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IoT-Gateway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03AC67-05F5-4274-8BC2-96E1D7D7EC54}"/>
              </a:ext>
            </a:extLst>
          </p:cNvPr>
          <p:cNvSpPr txBox="1"/>
          <p:nvPr/>
        </p:nvSpPr>
        <p:spPr>
          <a:xfrm>
            <a:off x="10980216" y="1779478"/>
            <a:ext cx="121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Sensor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FC9CF9-E602-43CC-981D-B23B6C58F97D}"/>
              </a:ext>
            </a:extLst>
          </p:cNvPr>
          <p:cNvSpPr txBox="1"/>
          <p:nvPr/>
        </p:nvSpPr>
        <p:spPr>
          <a:xfrm>
            <a:off x="10961480" y="4178864"/>
            <a:ext cx="100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Detector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3FB1A4-15B5-411B-9772-EA2EF921B277}"/>
              </a:ext>
            </a:extLst>
          </p:cNvPr>
          <p:cNvSpPr txBox="1"/>
          <p:nvPr/>
        </p:nvSpPr>
        <p:spPr>
          <a:xfrm>
            <a:off x="9633684" y="3450387"/>
            <a:ext cx="97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Digital Photo frame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88A83B-969F-4214-9471-0C6041F4580E}"/>
              </a:ext>
            </a:extLst>
          </p:cNvPr>
          <p:cNvSpPr txBox="1"/>
          <p:nvPr/>
        </p:nvSpPr>
        <p:spPr>
          <a:xfrm>
            <a:off x="6833381" y="5034191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Home</a:t>
            </a:r>
          </a:p>
        </p:txBody>
      </p:sp>
    </p:spTree>
    <p:extLst>
      <p:ext uri="{BB962C8B-B14F-4D97-AF65-F5344CB8AC3E}">
        <p14:creationId xmlns:p14="http://schemas.microsoft.com/office/powerpoint/2010/main" val="21159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020-0379-4508-841D-1C61378A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Number &amp; Payload Type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7CF30606-A0E2-433C-B8DC-3E7E86833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6375" y="1351277"/>
            <a:ext cx="5122302" cy="4414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EC48A-5C65-471D-8FC9-90169A50131A}"/>
              </a:ext>
            </a:extLst>
          </p:cNvPr>
          <p:cNvSpPr txBox="1"/>
          <p:nvPr/>
        </p:nvSpPr>
        <p:spPr>
          <a:xfrm>
            <a:off x="9811197" y="2631260"/>
            <a:ext cx="64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5683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D154-6EAE-428A-AC11-AD8B8BB0E2BF}"/>
              </a:ext>
            </a:extLst>
          </p:cNvPr>
          <p:cNvSpPr txBox="1"/>
          <p:nvPr/>
        </p:nvSpPr>
        <p:spPr>
          <a:xfrm>
            <a:off x="9884312" y="4130519"/>
            <a:ext cx="64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0F4FF-362F-484B-ABCA-53A66F3DF599}"/>
              </a:ext>
            </a:extLst>
          </p:cNvPr>
          <p:cNvSpPr txBox="1"/>
          <p:nvPr/>
        </p:nvSpPr>
        <p:spPr>
          <a:xfrm>
            <a:off x="3282136" y="3189290"/>
            <a:ext cx="64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7DEE6-2E8E-4E6A-BB0F-A23DF64C7DB8}"/>
              </a:ext>
            </a:extLst>
          </p:cNvPr>
          <p:cNvSpPr txBox="1"/>
          <p:nvPr/>
        </p:nvSpPr>
        <p:spPr>
          <a:xfrm>
            <a:off x="4454768" y="4980860"/>
            <a:ext cx="3282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IoT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89047-8576-4B89-A56D-FE4B36A86EAF}"/>
              </a:ext>
            </a:extLst>
          </p:cNvPr>
          <p:cNvSpPr/>
          <p:nvPr/>
        </p:nvSpPr>
        <p:spPr>
          <a:xfrm>
            <a:off x="4637648" y="1625204"/>
            <a:ext cx="2916701" cy="503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BD11DD01-71E9-4963-99EA-F68C1233D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404" y="2711436"/>
            <a:ext cx="1871728" cy="1449502"/>
          </a:xfrm>
          <a:prstGeom prst="rect">
            <a:avLst/>
          </a:prstGeom>
        </p:spPr>
      </p:pic>
      <p:pic>
        <p:nvPicPr>
          <p:cNvPr id="12" name="Graphic 11" descr="Heartbeat">
            <a:extLst>
              <a:ext uri="{FF2B5EF4-FFF2-40B4-BE49-F238E27FC236}">
                <a16:creationId xmlns:a16="http://schemas.microsoft.com/office/drawing/2014/main" id="{D739B6A9-700F-429A-858F-ABEE1ECA6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06743" y="2190500"/>
            <a:ext cx="1250852" cy="1250852"/>
          </a:xfrm>
          <a:prstGeom prst="rect">
            <a:avLst/>
          </a:prstGeom>
        </p:spPr>
      </p:pic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343026DB-4825-4B2F-B9E8-CA1752C093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1426" y="3726160"/>
            <a:ext cx="1052906" cy="1052906"/>
          </a:xfrm>
          <a:prstGeom prst="rect">
            <a:avLst/>
          </a:prstGeom>
        </p:spPr>
      </p:pic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5C74C26A-23A8-4F94-8AB3-71C0079BB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2852" y="2774314"/>
            <a:ext cx="1199284" cy="119928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A8D89BF-4C87-4FF5-9895-1E82856202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3686" y="2536911"/>
            <a:ext cx="1250852" cy="558030"/>
          </a:xfrm>
          <a:prstGeom prst="rect">
            <a:avLst/>
          </a:prstGeom>
        </p:spPr>
      </p:pic>
      <p:pic>
        <p:nvPicPr>
          <p:cNvPr id="21" name="Graphic 20" descr="Transfer">
            <a:extLst>
              <a:ext uri="{FF2B5EF4-FFF2-40B4-BE49-F238E27FC236}">
                <a16:creationId xmlns:a16="http://schemas.microsoft.com/office/drawing/2014/main" id="{704BD3E6-FF4D-4139-AF94-F611F84487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4953" y="3973598"/>
            <a:ext cx="1250852" cy="55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E830-5B12-463C-B422-496D1719EB39}"/>
              </a:ext>
            </a:extLst>
          </p:cNvPr>
          <p:cNvSpPr txBox="1"/>
          <p:nvPr/>
        </p:nvSpPr>
        <p:spPr>
          <a:xfrm>
            <a:off x="2208132" y="2190500"/>
            <a:ext cx="12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33206-CF8F-48D1-997D-5868AE393B76}"/>
              </a:ext>
            </a:extLst>
          </p:cNvPr>
          <p:cNvSpPr txBox="1"/>
          <p:nvPr/>
        </p:nvSpPr>
        <p:spPr>
          <a:xfrm>
            <a:off x="8366554" y="2070657"/>
            <a:ext cx="12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2629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6038-CAF6-4978-962C-D0F011D0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64" y="-115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 Message Sequence Chart (MSC)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C18C1F-5678-4C83-8E58-38736F277790}"/>
              </a:ext>
            </a:extLst>
          </p:cNvPr>
          <p:cNvCxnSpPr>
            <a:cxnSpLocks/>
          </p:cNvCxnSpPr>
          <p:nvPr/>
        </p:nvCxnSpPr>
        <p:spPr>
          <a:xfrm>
            <a:off x="1727199" y="2151743"/>
            <a:ext cx="0" cy="44958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2A11AF-1669-402E-A539-9AEBD9A04FB6}"/>
              </a:ext>
            </a:extLst>
          </p:cNvPr>
          <p:cNvCxnSpPr>
            <a:cxnSpLocks/>
          </p:cNvCxnSpPr>
          <p:nvPr/>
        </p:nvCxnSpPr>
        <p:spPr>
          <a:xfrm>
            <a:off x="4557482" y="2075538"/>
            <a:ext cx="0" cy="457200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34AD9F-CE90-4365-A86F-BB30D15C233E}"/>
              </a:ext>
            </a:extLst>
          </p:cNvPr>
          <p:cNvCxnSpPr>
            <a:cxnSpLocks/>
          </p:cNvCxnSpPr>
          <p:nvPr/>
        </p:nvCxnSpPr>
        <p:spPr>
          <a:xfrm>
            <a:off x="6814460" y="2090057"/>
            <a:ext cx="0" cy="4572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B5A757-9405-499B-B5DC-CF723EB06546}"/>
              </a:ext>
            </a:extLst>
          </p:cNvPr>
          <p:cNvCxnSpPr>
            <a:cxnSpLocks/>
          </p:cNvCxnSpPr>
          <p:nvPr/>
        </p:nvCxnSpPr>
        <p:spPr>
          <a:xfrm>
            <a:off x="10457543" y="2162623"/>
            <a:ext cx="0" cy="446532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B434EE9-36E8-40DD-BAD0-2BB0EDDBC7AE}"/>
              </a:ext>
            </a:extLst>
          </p:cNvPr>
          <p:cNvSpPr/>
          <p:nvPr/>
        </p:nvSpPr>
        <p:spPr>
          <a:xfrm>
            <a:off x="1306290" y="1498600"/>
            <a:ext cx="841819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F8712A-1D59-4F4B-B244-E6FEDEF8EA5B}"/>
              </a:ext>
            </a:extLst>
          </p:cNvPr>
          <p:cNvSpPr/>
          <p:nvPr/>
        </p:nvSpPr>
        <p:spPr>
          <a:xfrm>
            <a:off x="9833433" y="1511172"/>
            <a:ext cx="1226431" cy="614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Digital Photo Frame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87F13-8161-4FDC-8029-6861C7FD98C8}"/>
              </a:ext>
            </a:extLst>
          </p:cNvPr>
          <p:cNvSpPr/>
          <p:nvPr/>
        </p:nvSpPr>
        <p:spPr>
          <a:xfrm>
            <a:off x="6237529" y="1509302"/>
            <a:ext cx="1153859" cy="571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Motion sensor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1EE956-DF76-4DF8-A931-5F04FD11B5F5}"/>
              </a:ext>
            </a:extLst>
          </p:cNvPr>
          <p:cNvSpPr/>
          <p:nvPr/>
        </p:nvSpPr>
        <p:spPr>
          <a:xfrm>
            <a:off x="3980550" y="1496760"/>
            <a:ext cx="1153865" cy="57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IoT Gateway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EFF57B-7221-492C-8876-1F9D46FEBFF5}"/>
              </a:ext>
            </a:extLst>
          </p:cNvPr>
          <p:cNvCxnSpPr>
            <a:cxnSpLocks/>
          </p:cNvCxnSpPr>
          <p:nvPr/>
        </p:nvCxnSpPr>
        <p:spPr>
          <a:xfrm>
            <a:off x="8606998" y="2119081"/>
            <a:ext cx="0" cy="446532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2D2556F-5D4C-43CC-B542-A8B9A949EE0B}"/>
              </a:ext>
            </a:extLst>
          </p:cNvPr>
          <p:cNvSpPr/>
          <p:nvPr/>
        </p:nvSpPr>
        <p:spPr>
          <a:xfrm>
            <a:off x="8015499" y="1496663"/>
            <a:ext cx="1226433" cy="578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Face Detector sensor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1F5190-9260-4EA7-9567-0170A66AF974}"/>
              </a:ext>
            </a:extLst>
          </p:cNvPr>
          <p:cNvCxnSpPr/>
          <p:nvPr/>
        </p:nvCxnSpPr>
        <p:spPr>
          <a:xfrm>
            <a:off x="1727199" y="2481943"/>
            <a:ext cx="2830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DA45CEF-1805-40B1-B460-F72DECB6A819}"/>
              </a:ext>
            </a:extLst>
          </p:cNvPr>
          <p:cNvSpPr txBox="1"/>
          <p:nvPr/>
        </p:nvSpPr>
        <p:spPr>
          <a:xfrm>
            <a:off x="2478495" y="2204944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 request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6FFA7D-3273-49FE-961C-14CCC6BE8680}"/>
              </a:ext>
            </a:extLst>
          </p:cNvPr>
          <p:cNvCxnSpPr/>
          <p:nvPr/>
        </p:nvCxnSpPr>
        <p:spPr>
          <a:xfrm>
            <a:off x="4557482" y="2743200"/>
            <a:ext cx="2256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FD3BF9-3DEB-441B-B94F-CFC40E01B472}"/>
              </a:ext>
            </a:extLst>
          </p:cNvPr>
          <p:cNvCxnSpPr/>
          <p:nvPr/>
        </p:nvCxnSpPr>
        <p:spPr>
          <a:xfrm flipH="1">
            <a:off x="4557482" y="3106057"/>
            <a:ext cx="2256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C48F32-D62E-4E64-A4B4-59439C66496E}"/>
              </a:ext>
            </a:extLst>
          </p:cNvPr>
          <p:cNvCxnSpPr/>
          <p:nvPr/>
        </p:nvCxnSpPr>
        <p:spPr>
          <a:xfrm flipH="1">
            <a:off x="1727199" y="3429000"/>
            <a:ext cx="2830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AF4B1-D147-4518-B8E7-EC1C70C19384}"/>
              </a:ext>
            </a:extLst>
          </p:cNvPr>
          <p:cNvCxnSpPr/>
          <p:nvPr/>
        </p:nvCxnSpPr>
        <p:spPr>
          <a:xfrm flipH="1">
            <a:off x="4557482" y="3657600"/>
            <a:ext cx="2256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3F728C-647E-4AA7-8653-5E39D2DE2426}"/>
              </a:ext>
            </a:extLst>
          </p:cNvPr>
          <p:cNvCxnSpPr/>
          <p:nvPr/>
        </p:nvCxnSpPr>
        <p:spPr>
          <a:xfrm>
            <a:off x="4557482" y="4093029"/>
            <a:ext cx="2256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AFC3D0-F39B-454E-836A-8D9E26E74C38}"/>
              </a:ext>
            </a:extLst>
          </p:cNvPr>
          <p:cNvCxnSpPr/>
          <p:nvPr/>
        </p:nvCxnSpPr>
        <p:spPr>
          <a:xfrm>
            <a:off x="4557482" y="4572000"/>
            <a:ext cx="4049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8816A0-8F2D-4E22-B1B9-4414731A3911}"/>
              </a:ext>
            </a:extLst>
          </p:cNvPr>
          <p:cNvCxnSpPr/>
          <p:nvPr/>
        </p:nvCxnSpPr>
        <p:spPr>
          <a:xfrm flipH="1">
            <a:off x="4557482" y="4949371"/>
            <a:ext cx="4049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E1B352-4B02-44BE-8FC7-3717546E5BD0}"/>
              </a:ext>
            </a:extLst>
          </p:cNvPr>
          <p:cNvCxnSpPr/>
          <p:nvPr/>
        </p:nvCxnSpPr>
        <p:spPr>
          <a:xfrm flipH="1">
            <a:off x="4557482" y="5326743"/>
            <a:ext cx="4049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87259E-C651-44CD-8422-19EC25AC031C}"/>
              </a:ext>
            </a:extLst>
          </p:cNvPr>
          <p:cNvCxnSpPr/>
          <p:nvPr/>
        </p:nvCxnSpPr>
        <p:spPr>
          <a:xfrm>
            <a:off x="1727199" y="5660571"/>
            <a:ext cx="2830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4F4663-703D-4101-8E5E-CFD5E8B43E54}"/>
              </a:ext>
            </a:extLst>
          </p:cNvPr>
          <p:cNvCxnSpPr/>
          <p:nvPr/>
        </p:nvCxnSpPr>
        <p:spPr>
          <a:xfrm flipH="1">
            <a:off x="1727199" y="5994400"/>
            <a:ext cx="2830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E67F4-BC6B-4501-9597-00BC9EEA34CC}"/>
              </a:ext>
            </a:extLst>
          </p:cNvPr>
          <p:cNvCxnSpPr/>
          <p:nvPr/>
        </p:nvCxnSpPr>
        <p:spPr>
          <a:xfrm>
            <a:off x="4557482" y="6154057"/>
            <a:ext cx="5900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43E071-0CB3-464B-BF65-600105295894}"/>
              </a:ext>
            </a:extLst>
          </p:cNvPr>
          <p:cNvCxnSpPr>
            <a:cxnSpLocks/>
          </p:cNvCxnSpPr>
          <p:nvPr/>
        </p:nvCxnSpPr>
        <p:spPr>
          <a:xfrm flipH="1">
            <a:off x="4557482" y="6464658"/>
            <a:ext cx="5900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F65FC4-E7C0-4C9C-84B0-E1AEB044967F}"/>
              </a:ext>
            </a:extLst>
          </p:cNvPr>
          <p:cNvSpPr txBox="1"/>
          <p:nvPr/>
        </p:nvSpPr>
        <p:spPr>
          <a:xfrm>
            <a:off x="5022330" y="2443816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 request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620911-8593-448B-AC6D-8CC5A538FDAB}"/>
              </a:ext>
            </a:extLst>
          </p:cNvPr>
          <p:cNvSpPr txBox="1"/>
          <p:nvPr/>
        </p:nvSpPr>
        <p:spPr>
          <a:xfrm>
            <a:off x="5022330" y="2793386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E20613-7052-4DF3-A52A-BE9BAA54A970}"/>
              </a:ext>
            </a:extLst>
          </p:cNvPr>
          <p:cNvSpPr txBox="1"/>
          <p:nvPr/>
        </p:nvSpPr>
        <p:spPr>
          <a:xfrm>
            <a:off x="5022330" y="3432014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Json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2BE1C3-54DB-4349-8F96-866B466BA7FC}"/>
              </a:ext>
            </a:extLst>
          </p:cNvPr>
          <p:cNvSpPr txBox="1"/>
          <p:nvPr/>
        </p:nvSpPr>
        <p:spPr>
          <a:xfrm>
            <a:off x="2478495" y="3193142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200 + xml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FCA8F7-E925-400C-86AB-71CECB6860B4}"/>
              </a:ext>
            </a:extLst>
          </p:cNvPr>
          <p:cNvSpPr txBox="1"/>
          <p:nvPr/>
        </p:nvSpPr>
        <p:spPr>
          <a:xfrm>
            <a:off x="2478494" y="5342432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 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5B7FDA-C4A9-4236-9AB1-9CED4672DB5F}"/>
              </a:ext>
            </a:extLst>
          </p:cNvPr>
          <p:cNvSpPr txBox="1"/>
          <p:nvPr/>
        </p:nvSpPr>
        <p:spPr>
          <a:xfrm>
            <a:off x="2455095" y="5727098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200 + xml 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FDEE2B-D4DC-41B3-8556-259B26637B74}"/>
              </a:ext>
            </a:extLst>
          </p:cNvPr>
          <p:cNvSpPr txBox="1"/>
          <p:nvPr/>
        </p:nvSpPr>
        <p:spPr>
          <a:xfrm>
            <a:off x="5040458" y="3794258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ACEBF9-CCE7-4DBF-B21E-BC0D685B335F}"/>
              </a:ext>
            </a:extLst>
          </p:cNvPr>
          <p:cNvSpPr txBox="1"/>
          <p:nvPr/>
        </p:nvSpPr>
        <p:spPr>
          <a:xfrm>
            <a:off x="6723920" y="4288358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F6A2EE-2251-4900-83B0-E45D71B9D13F}"/>
              </a:ext>
            </a:extLst>
          </p:cNvPr>
          <p:cNvSpPr txBox="1"/>
          <p:nvPr/>
        </p:nvSpPr>
        <p:spPr>
          <a:xfrm>
            <a:off x="6723920" y="4679019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9B756F-6E9F-473F-A7C8-85C0E7FA80EF}"/>
              </a:ext>
            </a:extLst>
          </p:cNvPr>
          <p:cNvSpPr txBox="1"/>
          <p:nvPr/>
        </p:nvSpPr>
        <p:spPr>
          <a:xfrm>
            <a:off x="6700757" y="5050971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3CFBA7-E16E-484B-9DB8-C868C91DF395}"/>
              </a:ext>
            </a:extLst>
          </p:cNvPr>
          <p:cNvSpPr txBox="1"/>
          <p:nvPr/>
        </p:nvSpPr>
        <p:spPr>
          <a:xfrm>
            <a:off x="8897453" y="5866686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CB46C-A8D4-4F94-B4CC-72FA7256661A}"/>
              </a:ext>
            </a:extLst>
          </p:cNvPr>
          <p:cNvSpPr txBox="1"/>
          <p:nvPr/>
        </p:nvSpPr>
        <p:spPr>
          <a:xfrm>
            <a:off x="8868426" y="6158630"/>
            <a:ext cx="132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ACK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077B857-E443-4A93-9288-37FF31375E31}"/>
              </a:ext>
            </a:extLst>
          </p:cNvPr>
          <p:cNvCxnSpPr/>
          <p:nvPr/>
        </p:nvCxnSpPr>
        <p:spPr>
          <a:xfrm flipV="1">
            <a:off x="827314" y="1422395"/>
            <a:ext cx="304822" cy="333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07FE04F-670E-4C87-B896-C044CAF35F42}"/>
              </a:ext>
            </a:extLst>
          </p:cNvPr>
          <p:cNvCxnSpPr/>
          <p:nvPr/>
        </p:nvCxnSpPr>
        <p:spPr>
          <a:xfrm>
            <a:off x="1132136" y="1422395"/>
            <a:ext cx="13463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6096242-1B64-4262-8670-F099F4FB8D88}"/>
              </a:ext>
            </a:extLst>
          </p:cNvPr>
          <p:cNvSpPr txBox="1"/>
          <p:nvPr/>
        </p:nvSpPr>
        <p:spPr>
          <a:xfrm>
            <a:off x="2489863" y="1237729"/>
            <a:ext cx="109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XML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832359-9425-4568-98F8-9A98C1106F6F}"/>
              </a:ext>
            </a:extLst>
          </p:cNvPr>
          <p:cNvCxnSpPr>
            <a:stCxn id="83" idx="3"/>
          </p:cNvCxnSpPr>
          <p:nvPr/>
        </p:nvCxnSpPr>
        <p:spPr>
          <a:xfrm>
            <a:off x="3581609" y="1422395"/>
            <a:ext cx="16725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0F939F-9512-4B24-B811-94D6A2486D7A}"/>
              </a:ext>
            </a:extLst>
          </p:cNvPr>
          <p:cNvCxnSpPr/>
          <p:nvPr/>
        </p:nvCxnSpPr>
        <p:spPr>
          <a:xfrm>
            <a:off x="5268686" y="1422395"/>
            <a:ext cx="232228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14BFFFB-7B89-4D65-8244-5009C39C16C0}"/>
              </a:ext>
            </a:extLst>
          </p:cNvPr>
          <p:cNvCxnSpPr>
            <a:cxnSpLocks/>
          </p:cNvCxnSpPr>
          <p:nvPr/>
        </p:nvCxnSpPr>
        <p:spPr>
          <a:xfrm flipV="1">
            <a:off x="5787562" y="1409785"/>
            <a:ext cx="246789" cy="3232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67919F-96C5-4E59-B648-20BBB2F2D2A0}"/>
              </a:ext>
            </a:extLst>
          </p:cNvPr>
          <p:cNvCxnSpPr>
            <a:cxnSpLocks/>
          </p:cNvCxnSpPr>
          <p:nvPr/>
        </p:nvCxnSpPr>
        <p:spPr>
          <a:xfrm>
            <a:off x="6034351" y="1414529"/>
            <a:ext cx="1353413" cy="6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6E76825-B629-43EC-91D5-6FB4ED4F6B30}"/>
              </a:ext>
            </a:extLst>
          </p:cNvPr>
          <p:cNvSpPr txBox="1"/>
          <p:nvPr/>
        </p:nvSpPr>
        <p:spPr>
          <a:xfrm>
            <a:off x="7364601" y="1225533"/>
            <a:ext cx="8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AA5378C-159E-4943-9C34-3464C2EBE251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174898" y="1410199"/>
            <a:ext cx="3037377" cy="23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D12ECD3-42E9-41AA-9F2F-72776F2E7AE8}"/>
              </a:ext>
            </a:extLst>
          </p:cNvPr>
          <p:cNvCxnSpPr>
            <a:cxnSpLocks/>
          </p:cNvCxnSpPr>
          <p:nvPr/>
        </p:nvCxnSpPr>
        <p:spPr>
          <a:xfrm>
            <a:off x="11190495" y="1438428"/>
            <a:ext cx="304822" cy="342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0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C077F-65F2-47D7-9EF8-F62EC822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DAE463BD-DBA1-4857-B4F5-9B3543899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8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Smart Home with IoT- “Digital Photo Frame”</vt:lpstr>
      <vt:lpstr>Project Architecture</vt:lpstr>
      <vt:lpstr>Port Number &amp; Payload Type</vt:lpstr>
      <vt:lpstr> Message Sequence Chart (MSC)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with IoT- “Digital Photo Frame”</dc:title>
  <dc:creator>Pretom Saha</dc:creator>
  <cp:lastModifiedBy>Pretom Saha</cp:lastModifiedBy>
  <cp:revision>2</cp:revision>
  <dcterms:created xsi:type="dcterms:W3CDTF">2020-02-06T18:53:37Z</dcterms:created>
  <dcterms:modified xsi:type="dcterms:W3CDTF">2020-02-06T20:45:35Z</dcterms:modified>
</cp:coreProperties>
</file>