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DE4F5-A03E-4FAE-BF4C-761BE7449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60E531-E0AD-4C90-A2F9-EF7967295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B4EB31-5B4D-49BA-A966-FA40062D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7D7B5F-CDC3-4031-9A02-D614493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846D09-EF91-4B6B-A2B1-803363D8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1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91F31-DF47-4031-A7A0-FE993EF2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12082E1-750D-455E-8F8F-DDF4F632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74159-39D9-4FFA-BA43-B954D6D9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EF2B34-756F-48A7-A9B4-1FBBDD69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42BC94-B348-4DB0-AC65-6099AE35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0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13C4C45-FB3F-4EE0-B0C2-BC892D013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FA0274A-2328-42A2-965F-9A69F4AD3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06BF6E-A39C-4209-A275-798A1B01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C7FA62-BFDE-4F60-B828-1A1D66A8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D23DB8-DE59-41C2-A51B-847FE530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7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914BC9-110D-4BAA-BD3B-E16ECAF2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E4E7E1-92F3-4EEF-85E2-C10E7D0D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FD49A4-FF09-4D9B-BAB5-A0B1AB40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692094-6BCD-4897-B959-4A6CA65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B4862B-53A6-477B-93E3-EBC2CDDA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80D29F-3E13-4E15-A770-DCFD893D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6EAEEE-9FE7-4C91-96B1-0A6455ED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F75DA9-03DA-4AA9-841A-8E054FC7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EB3868-7964-49B6-BD87-B7276FE1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7AD2B7-EA5B-45CD-8783-62616978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68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7CC338-85D7-4617-9D69-E5F022F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DF97C4-17EA-4818-AD46-9A4F5487F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BB3472-2929-4101-9508-75AB59A4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26CBD-4407-4572-A1A4-850305E4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F51450-80AD-4904-90D8-942175DD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00035-AF0E-4302-BF0D-41CCBF7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0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EB73F-D34F-41F1-B18E-74065A68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EFE6C1-D92E-49E1-8A41-83CE2D92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4FC951-9359-4630-90E2-5B5C7BB3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3E93C18-8B81-461A-BBD9-588C24CA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84D8C36-17F5-42B9-8AAA-D95D97279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9E07799-3AD9-4CB8-9972-EFF4DC36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3E4C531-920C-47B3-A517-82E885AA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8E2186A-B25E-4DC9-9704-D4FD769E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57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0F8DC1-7F87-4905-A054-0BE7F46F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E80C081-F5D9-4C63-AFE2-FEBF1499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BD0C285-61B3-441D-94D1-55BDA54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4CEF22-0A9D-477A-9338-FB87B6E6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2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8DE9E73-EC93-4A0C-9E41-22AF674D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BB0E83C-8887-47B5-9255-660F827E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87AEAE-DF1B-4649-B6D4-E39C5322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4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E898C2-E30B-4BE3-9E1A-47DD67B5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3E574-DA63-4D14-8748-5E7B31E2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1084BC-D3E6-4D82-8C63-B4A61CE18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8C9179-C122-49CD-A125-0396F2A2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E59CCA-8E2E-44DA-BD65-1BE2B2D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4C85BA-566D-4337-9A8E-69F7E87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82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F27324-18ED-4AD6-911E-8C270D84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0AE9A5D-06A8-4C0F-B124-C7EF97E5D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28456B-51B5-492B-BC02-CA3AD9F3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3AC4FA0-C124-44EA-9E6A-7A7F64C2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EDA4F9-B617-41E5-8B98-BD4754E2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8F76D4-7C64-48ED-9677-D63CB28C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0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957A97-2705-4D3C-A6C2-E4A29D32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80E0A7-04D0-4C79-8B95-0711FBCC1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199EA1-856B-4374-AF65-8421E1D7A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8B99-AD6B-444C-92E8-CD874CEBA4FF}" type="datetimeFigureOut">
              <a:rPr lang="hu-HU" smtClean="0"/>
              <a:t>2023.02.24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869C08-DDD5-42C5-9206-2E4973852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0179CA-E663-439E-BB5B-854469E3B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5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ker chips and gamble cards on casino green table with low key">
            <a:extLst>
              <a:ext uri="{FF2B5EF4-FFF2-40B4-BE49-F238E27FC236}">
                <a16:creationId xmlns:a16="http://schemas.microsoft.com/office/drawing/2014/main" id="{D4BAE42A-3BE3-4F07-9666-2716EF15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33EEC12-4132-43C6-B151-DDD254ED0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hu-HU" sz="7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Póker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C1B88D-DD78-420B-B7A6-C8B0025A5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Készítette: </a:t>
            </a:r>
            <a:r>
              <a:rPr lang="hu-HU" sz="2800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Tiszolczi</a:t>
            </a:r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 Jácint, Sári András, </a:t>
            </a:r>
            <a:r>
              <a:rPr lang="hu-HU" sz="2800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Préts</a:t>
            </a:r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 Barnabás</a:t>
            </a:r>
          </a:p>
        </p:txBody>
      </p:sp>
    </p:spTree>
    <p:extLst>
      <p:ext uri="{BB962C8B-B14F-4D97-AF65-F5344CB8AC3E}">
        <p14:creationId xmlns:p14="http://schemas.microsoft.com/office/powerpoint/2010/main" val="359920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sino chips and poker cards">
            <a:extLst>
              <a:ext uri="{FF2B5EF4-FFF2-40B4-BE49-F238E27FC236}">
                <a16:creationId xmlns:a16="http://schemas.microsoft.com/office/drawing/2014/main" id="{5451F2F8-3114-4DEA-899F-DE12D068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FBAEF5-D8EC-4926-A31B-B63A1727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947"/>
            <a:ext cx="9229689" cy="1203732"/>
          </a:xfrm>
        </p:spPr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Pókerről általában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244D18-A5A7-459A-8E08-100B673C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Egyik legnépszerűbb kártyajáték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Játékmódtól függően játszhatják zárt vagy nyílt lapokkal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 legerősebb kézzel rendelkező játékos nyer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Több különféle játékmód is ismert: </a:t>
            </a:r>
          </a:p>
          <a:p>
            <a:pPr lvl="1"/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öt lapos,</a:t>
            </a:r>
          </a:p>
          <a:p>
            <a:pPr lvl="1"/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két lapos</a:t>
            </a:r>
          </a:p>
          <a:p>
            <a:pPr lvl="1"/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három lapos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326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Poker Cards Free Stock CC0 Photo - StockSnap.io">
            <a:extLst>
              <a:ext uri="{FF2B5EF4-FFF2-40B4-BE49-F238E27FC236}">
                <a16:creationId xmlns:a16="http://schemas.microsoft.com/office/drawing/2014/main" id="{B28326E4-0563-4C70-AC1D-A1BFC525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5C52723-EF93-4EB6-9226-BB37AA27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Kezek erőssége: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736684C-6F4B-4779-B11E-AAFA8299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3076" name="Picture 4" descr="Poker Hände | Übersicht der Reihenfolge | 888 Poker">
            <a:extLst>
              <a:ext uri="{FF2B5EF4-FFF2-40B4-BE49-F238E27FC236}">
                <a16:creationId xmlns:a16="http://schemas.microsoft.com/office/drawing/2014/main" id="{06D4F916-AE26-46ED-BEC8-EB6CC7B76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5"/>
          <a:stretch/>
        </p:blipFill>
        <p:spPr bwMode="auto">
          <a:xfrm>
            <a:off x="7391651" y="993243"/>
            <a:ext cx="4381249" cy="52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ltimate Texas Hold 'Em - Agua Caliente Resort Casino Spa Rancho Mirage">
            <a:extLst>
              <a:ext uri="{FF2B5EF4-FFF2-40B4-BE49-F238E27FC236}">
                <a16:creationId xmlns:a16="http://schemas.microsoft.com/office/drawing/2014/main" id="{E3F4A6E8-241E-42F0-8CB6-95450C9E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63C1550-8BE2-4223-9E9D-F8DCD24F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A mi pókerünk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E307A2-9D10-42ED-9FF4-A84449AD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Két lapos póker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Póker x bottal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Botok a pénzük függvényében blöffölnek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Lehetséges lépések:</a:t>
            </a:r>
          </a:p>
          <a:p>
            <a:pPr lvl="1"/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Eldobás</a:t>
            </a:r>
          </a:p>
          <a:p>
            <a:pPr lvl="1"/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Emelés</a:t>
            </a:r>
          </a:p>
          <a:p>
            <a:pPr lvl="1"/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Tartása</a:t>
            </a:r>
          </a:p>
          <a:p>
            <a:endParaRPr lang="hu-HU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7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óker és a pszichológia - Librarius.hu">
            <a:extLst>
              <a:ext uri="{FF2B5EF4-FFF2-40B4-BE49-F238E27FC236}">
                <a16:creationId xmlns:a16="http://schemas.microsoft.com/office/drawing/2014/main" id="{EB8BF17E-0141-4D4E-96F2-46143FEF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D677CC7-1947-4068-B676-7FB0FD06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E15E26-C109-4FEC-B212-116C1AEA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Dizájn elkészítése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Botok algoritmusa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Kéz-erősség meghatározása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Kártyák kiosztása</a:t>
            </a:r>
          </a:p>
          <a:p>
            <a:r>
              <a:rPr lang="hu-HU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Bet</a:t>
            </a:r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-rendszer</a:t>
            </a:r>
          </a:p>
          <a:p>
            <a:endParaRPr lang="hu-HU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8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4B327E-34AD-48D1-A2F1-E19BEE9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alkalmazás kinézete: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D02B62-EB55-4989-93A0-5162BECF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Ide rakom majd a </a:t>
            </a:r>
            <a:r>
              <a:rPr lang="hu-HU" dirty="0" err="1"/>
              <a:t>figmát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29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laying poker at home or in a bar: is it legal? | Habwin">
            <a:extLst>
              <a:ext uri="{FF2B5EF4-FFF2-40B4-BE49-F238E27FC236}">
                <a16:creationId xmlns:a16="http://schemas.microsoft.com/office/drawing/2014/main" id="{FC38674C-7AB2-4DC8-A43E-018CA2C6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CFC04C8-D285-4DB2-A357-7DCC8A457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hu-HU" sz="7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Köszönjük</a:t>
            </a:r>
            <a:r>
              <a:rPr lang="hu-HU" sz="72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hu-HU" sz="7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FF8436-95DB-4FD8-8173-FC548042B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743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Szélesvásznú</PresentationFormat>
  <Paragraphs>28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Impact</vt:lpstr>
      <vt:lpstr>Office-téma</vt:lpstr>
      <vt:lpstr>Póker</vt:lpstr>
      <vt:lpstr>Pókerről általában</vt:lpstr>
      <vt:lpstr>Kezek erőssége:</vt:lpstr>
      <vt:lpstr>A mi pókerünk</vt:lpstr>
      <vt:lpstr>Feladatok</vt:lpstr>
      <vt:lpstr>Az alkalmazás kinézete: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</dc:title>
  <dc:creator>Sári András</dc:creator>
  <cp:lastModifiedBy>Sári András</cp:lastModifiedBy>
  <cp:revision>12</cp:revision>
  <dcterms:created xsi:type="dcterms:W3CDTF">2023-02-24T09:00:52Z</dcterms:created>
  <dcterms:modified xsi:type="dcterms:W3CDTF">2023-02-24T10:10:43Z</dcterms:modified>
</cp:coreProperties>
</file>