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6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6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6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1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7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3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65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0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4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C47768-7D82-4171-92E1-D332A053882D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54AA5D-F923-4C37-B002-79135DA40E4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86D212-9693-49A1-9DD0-586884F41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UNO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A94F40-9E56-4ED8-BCF1-98E582D1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dirty="0">
                <a:solidFill>
                  <a:schemeClr val="bg1"/>
                </a:solidFill>
              </a:rPr>
              <a:t>Préts Barnabás</a:t>
            </a:r>
          </a:p>
          <a:p>
            <a:r>
              <a:rPr lang="hu-HU" cap="none" dirty="0">
                <a:solidFill>
                  <a:schemeClr val="bg1"/>
                </a:solidFill>
              </a:rPr>
              <a:t>Szabó </a:t>
            </a:r>
            <a:r>
              <a:rPr lang="hu-HU" cap="none" dirty="0" err="1">
                <a:solidFill>
                  <a:schemeClr val="bg1"/>
                </a:solidFill>
              </a:rPr>
              <a:t>Taddues</a:t>
            </a:r>
            <a:endParaRPr lang="hu-HU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9F9C3-3BE8-4092-9281-DD03434B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Témaválasztás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5FE8B3-D38C-4040-BAA4-BB55CB24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</a:rPr>
              <a:t>- egyszerű</a:t>
            </a:r>
          </a:p>
          <a:p>
            <a:r>
              <a:rPr lang="hu-HU" sz="3000" dirty="0">
                <a:solidFill>
                  <a:schemeClr val="bg1"/>
                </a:solidFill>
              </a:rPr>
              <a:t>- mindenki ismeri</a:t>
            </a:r>
          </a:p>
          <a:p>
            <a:r>
              <a:rPr lang="hu-HU" sz="3000" dirty="0">
                <a:solidFill>
                  <a:schemeClr val="bg1"/>
                </a:solidFill>
              </a:rPr>
              <a:t>- jó ötletnek tűnt</a:t>
            </a:r>
          </a:p>
        </p:txBody>
      </p:sp>
    </p:spTree>
    <p:extLst>
      <p:ext uri="{BB962C8B-B14F-4D97-AF65-F5344CB8AC3E}">
        <p14:creationId xmlns:p14="http://schemas.microsoft.com/office/powerpoint/2010/main" val="33448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BE67D-0A85-441B-A0C0-C6860EAF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Feladatkiosztás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48771E-68A5-4DA0-A25B-3955F3B60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Teddy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-kommentek írása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-alap játékmenet</a:t>
            </a:r>
          </a:p>
          <a:p>
            <a:r>
              <a:rPr lang="hu-HU" dirty="0">
                <a:solidFill>
                  <a:schemeClr val="bg1"/>
                </a:solidFill>
              </a:rPr>
              <a:t>-animációk</a:t>
            </a:r>
          </a:p>
          <a:p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responsive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418BF32-B2AF-4A5C-BF7A-1781AB138C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Barni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Style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- játékmenet befejezése</a:t>
            </a:r>
          </a:p>
          <a:p>
            <a:r>
              <a:rPr lang="hu-HU" dirty="0">
                <a:solidFill>
                  <a:schemeClr val="bg1"/>
                </a:solidFill>
              </a:rPr>
              <a:t>- pontozás</a:t>
            </a:r>
          </a:p>
          <a:p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responsive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D0965E5-24F9-4F2A-9CAC-9EB26D1A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08165"/>
            <a:ext cx="3166495" cy="11492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CDEA8EF-5C3A-4807-80CC-CF62A4F7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362" y="988905"/>
            <a:ext cx="2078917" cy="512760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150A24E-E35F-4429-9A81-93DCA303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194" y="4038689"/>
            <a:ext cx="2078917" cy="2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66C487C-CCBE-4087-AC67-79B1C2B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</a:t>
            </a:r>
          </a:p>
        </p:txBody>
      </p:sp>
    </p:spTree>
    <p:extLst>
      <p:ext uri="{BB962C8B-B14F-4D97-AF65-F5344CB8AC3E}">
        <p14:creationId xmlns:p14="http://schemas.microsoft.com/office/powerpoint/2010/main" val="1529004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</Words>
  <Application>Microsoft Office PowerPoint</Application>
  <PresentationFormat>Szélesvásznú</PresentationFormat>
  <Paragraphs>22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Retrospektív</vt:lpstr>
      <vt:lpstr>UNO</vt:lpstr>
      <vt:lpstr>Témaválasztás</vt:lpstr>
      <vt:lpstr>Feladatkiosztás</vt:lpstr>
      <vt:lpstr>Köszönjük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</dc:title>
  <dc:creator>Préts Barnabás</dc:creator>
  <cp:lastModifiedBy>Préts Barnabás</cp:lastModifiedBy>
  <cp:revision>3</cp:revision>
  <dcterms:created xsi:type="dcterms:W3CDTF">2022-12-05T08:14:22Z</dcterms:created>
  <dcterms:modified xsi:type="dcterms:W3CDTF">2022-12-05T08:37:33Z</dcterms:modified>
</cp:coreProperties>
</file>