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3730"/>
  </p:normalViewPr>
  <p:slideViewPr>
    <p:cSldViewPr snapToGrid="0">
      <p:cViewPr varScale="1">
        <p:scale>
          <a:sx n="103" d="100"/>
          <a:sy n="103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B38FF-5668-874B-83EB-83C0F81051E4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1ED6-C3D1-0645-8C05-786719E175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41ED6-C3D1-0645-8C05-786719E175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7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2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9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9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0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43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32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33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8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33DF-DBB0-49AA-98CC-6BC32BA3AF5E}" type="datetimeFigureOut">
              <a:rPr lang="nl-NL" smtClean="0"/>
              <a:t>23-01-17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EB67-CC3A-4B08-88A5-4AA9324669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23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protein f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224"/>
            <a:ext cx="1143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311965" y="437322"/>
            <a:ext cx="8653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 err="1"/>
              <a:t>Protein</a:t>
            </a:r>
            <a:r>
              <a:rPr lang="nl-NL" sz="6000" dirty="0"/>
              <a:t> </a:t>
            </a:r>
            <a:r>
              <a:rPr lang="nl-NL" sz="6000" dirty="0" err="1"/>
              <a:t>Folding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1227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7800"/>
            <a:ext cx="831215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6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Aminomatrix</a:t>
            </a:r>
            <a:r>
              <a:rPr lang="nl-NL" dirty="0"/>
              <a:t>: </a:t>
            </a:r>
            <a:r>
              <a:rPr lang="nl-NL" dirty="0" smtClean="0"/>
              <a:t>simpel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63449"/>
              </p:ext>
            </p:extLst>
          </p:nvPr>
        </p:nvGraphicFramePr>
        <p:xfrm>
          <a:off x="4335669" y="2176061"/>
          <a:ext cx="3520661" cy="236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454">
                  <a:extLst>
                    <a:ext uri="{9D8B030D-6E8A-4147-A177-3AD203B41FA5}">
                      <a16:colId xmlns:a16="http://schemas.microsoft.com/office/drawing/2014/main" xmlns="" val="837455913"/>
                    </a:ext>
                  </a:extLst>
                </a:gridCol>
                <a:gridCol w="1097070">
                  <a:extLst>
                    <a:ext uri="{9D8B030D-6E8A-4147-A177-3AD203B41FA5}">
                      <a16:colId xmlns:a16="http://schemas.microsoft.com/office/drawing/2014/main" xmlns="" val="2708936648"/>
                    </a:ext>
                  </a:extLst>
                </a:gridCol>
                <a:gridCol w="1226137">
                  <a:extLst>
                    <a:ext uri="{9D8B030D-6E8A-4147-A177-3AD203B41FA5}">
                      <a16:colId xmlns:a16="http://schemas.microsoft.com/office/drawing/2014/main" xmlns="" val="588591050"/>
                    </a:ext>
                  </a:extLst>
                </a:gridCol>
              </a:tblGrid>
              <a:tr h="788049">
                <a:tc>
                  <a:txBody>
                    <a:bodyPr/>
                    <a:lstStyle/>
                    <a:p>
                      <a:pPr algn="ctr"/>
                      <a:endParaRPr lang="nl-NL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562526"/>
                  </a:ext>
                </a:extLst>
              </a:tr>
              <a:tr h="788049"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5733394"/>
                  </a:ext>
                </a:extLst>
              </a:tr>
              <a:tr h="788049"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40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971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Start in 2D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5938345" y="3011214"/>
            <a:ext cx="315310" cy="2837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220023" y="3405352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Punt (5,5) in </a:t>
            </a:r>
            <a:r>
              <a:rPr lang="nl-NL" dirty="0" err="1" smtClean="0"/>
              <a:t>grid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6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Start in 2D</a:t>
            </a:r>
            <a:endParaRPr lang="nl-NL" dirty="0"/>
          </a:p>
        </p:txBody>
      </p:sp>
      <p:grpSp>
        <p:nvGrpSpPr>
          <p:cNvPr id="12" name="Groeperen 11"/>
          <p:cNvGrpSpPr/>
          <p:nvPr/>
        </p:nvGrpSpPr>
        <p:grpSpPr>
          <a:xfrm>
            <a:off x="5412828" y="2569779"/>
            <a:ext cx="1366344" cy="1166649"/>
            <a:chOff x="5412828" y="2569779"/>
            <a:chExt cx="1366344" cy="1166649"/>
          </a:xfrm>
        </p:grpSpPr>
        <p:sp>
          <p:nvSpPr>
            <p:cNvPr id="5" name="Ovaal 4"/>
            <p:cNvSpPr/>
            <p:nvPr/>
          </p:nvSpPr>
          <p:spPr>
            <a:xfrm>
              <a:off x="5938345" y="3011214"/>
              <a:ext cx="315310" cy="283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" name="Rechte verbindingslijn 3"/>
            <p:cNvCxnSpPr>
              <a:stCxn id="5" idx="4"/>
            </p:cNvCxnSpPr>
            <p:nvPr/>
          </p:nvCxnSpPr>
          <p:spPr>
            <a:xfrm>
              <a:off x="6096000" y="3294993"/>
              <a:ext cx="5255" cy="441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>
            <a:xfrm>
              <a:off x="6096000" y="2569779"/>
              <a:ext cx="5255" cy="441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 flipH="1">
              <a:off x="6253655" y="3142592"/>
              <a:ext cx="525517" cy="1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5412828" y="3153103"/>
              <a:ext cx="5018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al 12"/>
          <p:cNvSpPr/>
          <p:nvPr/>
        </p:nvSpPr>
        <p:spPr>
          <a:xfrm>
            <a:off x="6737135" y="3005954"/>
            <a:ext cx="315310" cy="2837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5980383" y="2354311"/>
            <a:ext cx="315310" cy="2837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5964617" y="3620819"/>
            <a:ext cx="315310" cy="2837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5239402" y="3021720"/>
            <a:ext cx="315310" cy="2837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006666" y="2001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126014" y="313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6101255" y="4051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4981903" y="310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05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Start in 2D</a:t>
            </a:r>
            <a:endParaRPr lang="nl-NL" dirty="0"/>
          </a:p>
        </p:txBody>
      </p:sp>
      <p:grpSp>
        <p:nvGrpSpPr>
          <p:cNvPr id="12" name="Groeperen 11"/>
          <p:cNvGrpSpPr/>
          <p:nvPr/>
        </p:nvGrpSpPr>
        <p:grpSpPr>
          <a:xfrm>
            <a:off x="5938345" y="3011214"/>
            <a:ext cx="840827" cy="283779"/>
            <a:chOff x="5938345" y="3011214"/>
            <a:chExt cx="840827" cy="283779"/>
          </a:xfrm>
        </p:grpSpPr>
        <p:sp>
          <p:nvSpPr>
            <p:cNvPr id="5" name="Ovaal 4"/>
            <p:cNvSpPr/>
            <p:nvPr/>
          </p:nvSpPr>
          <p:spPr>
            <a:xfrm>
              <a:off x="5938345" y="3011214"/>
              <a:ext cx="315310" cy="283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" name="Rechte verbindingslijn 7"/>
            <p:cNvCxnSpPr/>
            <p:nvPr/>
          </p:nvCxnSpPr>
          <p:spPr>
            <a:xfrm flipH="1">
              <a:off x="6253655" y="3142592"/>
              <a:ext cx="525517" cy="1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al 12"/>
          <p:cNvSpPr/>
          <p:nvPr/>
        </p:nvSpPr>
        <p:spPr>
          <a:xfrm>
            <a:off x="6737135" y="3005954"/>
            <a:ext cx="315310" cy="2837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5957714" y="26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126014" y="313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grpSp>
        <p:nvGrpSpPr>
          <p:cNvPr id="21" name="Groeperen 20"/>
          <p:cNvGrpSpPr/>
          <p:nvPr/>
        </p:nvGrpSpPr>
        <p:grpSpPr>
          <a:xfrm>
            <a:off x="6727108" y="2554013"/>
            <a:ext cx="840827" cy="1166649"/>
            <a:chOff x="5938345" y="2569779"/>
            <a:chExt cx="840827" cy="1166649"/>
          </a:xfrm>
        </p:grpSpPr>
        <p:sp>
          <p:nvSpPr>
            <p:cNvPr id="22" name="Ovaal 21"/>
            <p:cNvSpPr/>
            <p:nvPr/>
          </p:nvSpPr>
          <p:spPr>
            <a:xfrm>
              <a:off x="5938345" y="3011214"/>
              <a:ext cx="315310" cy="283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3" name="Rechte verbindingslijn 22"/>
            <p:cNvCxnSpPr>
              <a:stCxn id="24" idx="4"/>
            </p:cNvCxnSpPr>
            <p:nvPr/>
          </p:nvCxnSpPr>
          <p:spPr>
            <a:xfrm>
              <a:off x="6096000" y="3294993"/>
              <a:ext cx="5255" cy="441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6096000" y="2569779"/>
              <a:ext cx="5255" cy="441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>
            <a:xfrm flipH="1">
              <a:off x="6253655" y="3142592"/>
              <a:ext cx="525517" cy="1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eperen 2"/>
          <p:cNvGrpSpPr/>
          <p:nvPr/>
        </p:nvGrpSpPr>
        <p:grpSpPr>
          <a:xfrm rot="10800000">
            <a:off x="6779172" y="2388465"/>
            <a:ext cx="1056291" cy="1550287"/>
            <a:chOff x="8560671" y="2354311"/>
            <a:chExt cx="1056291" cy="1550287"/>
          </a:xfrm>
        </p:grpSpPr>
        <p:sp>
          <p:nvSpPr>
            <p:cNvPr id="27" name="Ovaal 26"/>
            <p:cNvSpPr/>
            <p:nvPr/>
          </p:nvSpPr>
          <p:spPr>
            <a:xfrm>
              <a:off x="9301652" y="2354311"/>
              <a:ext cx="315310" cy="283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>
              <a:off x="9285886" y="3620819"/>
              <a:ext cx="315310" cy="283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Ovaal 28"/>
            <p:cNvSpPr/>
            <p:nvPr/>
          </p:nvSpPr>
          <p:spPr>
            <a:xfrm>
              <a:off x="8560671" y="3021720"/>
              <a:ext cx="315310" cy="283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" name="Tekstvak 5"/>
          <p:cNvSpPr txBox="1"/>
          <p:nvPr/>
        </p:nvSpPr>
        <p:spPr>
          <a:xfrm>
            <a:off x="4014827" y="4958574"/>
            <a:ext cx="5424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State </a:t>
            </a:r>
            <a:r>
              <a:rPr lang="nl-NL" sz="3200" dirty="0" err="1" smtClean="0"/>
              <a:t>space</a:t>
            </a:r>
            <a:r>
              <a:rPr lang="nl-NL" sz="3200" dirty="0" smtClean="0"/>
              <a:t> groeit exponentieel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65970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Opbouw case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481802" y="1395664"/>
            <a:ext cx="987199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chemeClr val="accent6"/>
                </a:solidFill>
              </a:rPr>
              <a:t>Opdracht A</a:t>
            </a:r>
            <a:r>
              <a:rPr lang="nl-NL" sz="2400" dirty="0" smtClean="0">
                <a:solidFill>
                  <a:schemeClr val="accent6"/>
                </a:solidFill>
              </a:rPr>
              <a:t>. Vouw een eiwit </a:t>
            </a:r>
            <a:r>
              <a:rPr lang="nl-NL" sz="2400" dirty="0">
                <a:solidFill>
                  <a:schemeClr val="accent6"/>
                </a:solidFill>
              </a:rPr>
              <a:t>met een bepaalde sequentie </a:t>
            </a:r>
            <a:r>
              <a:rPr lang="nl-NL" sz="2400" dirty="0" smtClean="0">
                <a:solidFill>
                  <a:schemeClr val="accent6"/>
                </a:solidFill>
              </a:rPr>
              <a:t> van </a:t>
            </a:r>
            <a:r>
              <a:rPr lang="nl-NL" sz="2400" dirty="0" smtClean="0">
                <a:solidFill>
                  <a:schemeClr val="accent6"/>
                </a:solidFill>
              </a:rPr>
              <a:t>14 </a:t>
            </a:r>
            <a:r>
              <a:rPr lang="nl-NL" sz="2400" dirty="0" smtClean="0">
                <a:solidFill>
                  <a:schemeClr val="accent6"/>
                </a:solidFill>
              </a:rPr>
              <a:t>aminozuren</a:t>
            </a:r>
          </a:p>
          <a:p>
            <a:endParaRPr lang="nl-NL" sz="2400" dirty="0" smtClean="0"/>
          </a:p>
          <a:p>
            <a:r>
              <a:rPr lang="nl-NL" sz="2400" b="1" dirty="0"/>
              <a:t>Opdracht B.</a:t>
            </a:r>
            <a:r>
              <a:rPr lang="nl-NL" sz="2400" dirty="0"/>
              <a:t> Vouw een </a:t>
            </a:r>
            <a:r>
              <a:rPr lang="nl-NL" sz="2400" dirty="0" smtClean="0"/>
              <a:t>eiwit </a:t>
            </a:r>
            <a:r>
              <a:rPr lang="nl-NL" sz="2400" dirty="0"/>
              <a:t>met een bepaalde sequentie van 20 </a:t>
            </a:r>
            <a:r>
              <a:rPr lang="nl-NL" sz="2400" dirty="0" smtClean="0"/>
              <a:t>aminozuren</a:t>
            </a:r>
          </a:p>
          <a:p>
            <a:endParaRPr lang="nl-NL" sz="2400" dirty="0" smtClean="0"/>
          </a:p>
          <a:p>
            <a:r>
              <a:rPr lang="nl-NL" sz="2400" b="1" dirty="0"/>
              <a:t>Opdracht </a:t>
            </a:r>
            <a:r>
              <a:rPr lang="nl-NL" sz="2400" b="1" dirty="0" smtClean="0"/>
              <a:t>C.</a:t>
            </a:r>
            <a:r>
              <a:rPr lang="nl-NL" sz="2400" dirty="0" smtClean="0"/>
              <a:t> </a:t>
            </a:r>
            <a:r>
              <a:rPr lang="nl-NL" sz="2400" dirty="0"/>
              <a:t>Vouw een </a:t>
            </a:r>
            <a:r>
              <a:rPr lang="nl-NL" sz="2400" dirty="0" smtClean="0"/>
              <a:t>eiwit </a:t>
            </a:r>
            <a:r>
              <a:rPr lang="nl-NL" sz="2400" dirty="0"/>
              <a:t>met een bepaalde sequentie van </a:t>
            </a:r>
            <a:r>
              <a:rPr lang="nl-NL" sz="2400" dirty="0" smtClean="0"/>
              <a:t>40 aminozuren</a:t>
            </a:r>
          </a:p>
          <a:p>
            <a:endParaRPr lang="nl-NL" sz="2400" b="1" dirty="0"/>
          </a:p>
          <a:p>
            <a:r>
              <a:rPr lang="nl-NL" sz="2400" b="1" dirty="0" smtClean="0"/>
              <a:t>Opdracht D.</a:t>
            </a:r>
            <a:r>
              <a:rPr lang="nl-NL" sz="2400" dirty="0" smtClean="0"/>
              <a:t> </a:t>
            </a:r>
            <a:r>
              <a:rPr lang="nl-NL" sz="2400" dirty="0"/>
              <a:t>Vouw een </a:t>
            </a:r>
            <a:r>
              <a:rPr lang="nl-NL" sz="2400" dirty="0" smtClean="0"/>
              <a:t>eiwit </a:t>
            </a:r>
            <a:r>
              <a:rPr lang="nl-NL" sz="2400" dirty="0"/>
              <a:t>met een bepaalde sequentie van </a:t>
            </a:r>
            <a:r>
              <a:rPr lang="nl-NL" sz="2400" dirty="0" smtClean="0"/>
              <a:t>20 </a:t>
            </a:r>
            <a:r>
              <a:rPr lang="nl-NL" sz="2400" dirty="0"/>
              <a:t>aminozuren </a:t>
            </a:r>
          </a:p>
          <a:p>
            <a:r>
              <a:rPr lang="nl-NL" sz="2400" dirty="0"/>
              <a:t>	     met 3 soorten </a:t>
            </a:r>
            <a:r>
              <a:rPr lang="nl-NL" sz="2400" dirty="0" smtClean="0"/>
              <a:t>aminozuren</a:t>
            </a:r>
          </a:p>
          <a:p>
            <a:endParaRPr lang="nl-NL" sz="2400" dirty="0" smtClean="0"/>
          </a:p>
          <a:p>
            <a:r>
              <a:rPr lang="nl-NL" sz="2400" b="1" dirty="0"/>
              <a:t>Opdracht </a:t>
            </a:r>
            <a:r>
              <a:rPr lang="nl-NL" sz="2400" b="1" dirty="0" smtClean="0"/>
              <a:t>E.</a:t>
            </a:r>
            <a:r>
              <a:rPr lang="nl-NL" sz="2400" dirty="0" smtClean="0"/>
              <a:t> Vouw A, B, C en D in 3D (</a:t>
            </a:r>
            <a:r>
              <a:rPr lang="nl-NL" sz="2400" i="1" dirty="0" err="1" smtClean="0"/>
              <a:t>advanced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640950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92</Words>
  <Application>Microsoft Macintosh PowerPoint</Application>
  <PresentationFormat>Breedbeeld</PresentationFormat>
  <Paragraphs>34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Kantoorthema</vt:lpstr>
      <vt:lpstr>PowerPoint-presentatie</vt:lpstr>
      <vt:lpstr>PowerPoint-presentatie</vt:lpstr>
      <vt:lpstr>Aminomatrix: simpel</vt:lpstr>
      <vt:lpstr>Start in 2D</vt:lpstr>
      <vt:lpstr>Start in 2D</vt:lpstr>
      <vt:lpstr>Start in 2D</vt:lpstr>
      <vt:lpstr>Opbouw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misha paauw</dc:creator>
  <cp:lastModifiedBy>Microsoft Office-gebruiker</cp:lastModifiedBy>
  <cp:revision>13</cp:revision>
  <dcterms:created xsi:type="dcterms:W3CDTF">2017-01-10T11:18:05Z</dcterms:created>
  <dcterms:modified xsi:type="dcterms:W3CDTF">2017-01-23T10:59:52Z</dcterms:modified>
</cp:coreProperties>
</file>