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etropix" charset="1" panose="00000000000000000000"/>
      <p:regular r:id="rId11"/>
    </p:embeddedFont>
    <p:embeddedFont>
      <p:font typeface="VT323" charset="1" panose="00000509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BB9D1">
                <a:alpha val="100000"/>
              </a:srgbClr>
            </a:gs>
            <a:gs pos="100000">
              <a:srgbClr val="A3F5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2032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6104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1303" y="4800907"/>
            <a:ext cx="3519605" cy="3519605"/>
          </a:xfrm>
          <a:custGeom>
            <a:avLst/>
            <a:gdLst/>
            <a:ahLst/>
            <a:cxnLst/>
            <a:rect r="r" b="b" t="t" l="l"/>
            <a:pathLst>
              <a:path h="3519605" w="3519605">
                <a:moveTo>
                  <a:pt x="0" y="0"/>
                </a:moveTo>
                <a:lnTo>
                  <a:pt x="3519606" y="0"/>
                </a:lnTo>
                <a:lnTo>
                  <a:pt x="3519606" y="3519605"/>
                </a:lnTo>
                <a:lnTo>
                  <a:pt x="0" y="3519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42243" y="3776473"/>
            <a:ext cx="4172255" cy="4544040"/>
          </a:xfrm>
          <a:custGeom>
            <a:avLst/>
            <a:gdLst/>
            <a:ahLst/>
            <a:cxnLst/>
            <a:rect r="r" b="b" t="t" l="l"/>
            <a:pathLst>
              <a:path h="4544040" w="4172255">
                <a:moveTo>
                  <a:pt x="0" y="0"/>
                </a:moveTo>
                <a:lnTo>
                  <a:pt x="4172255" y="0"/>
                </a:lnTo>
                <a:lnTo>
                  <a:pt x="4172255" y="4544039"/>
                </a:lnTo>
                <a:lnTo>
                  <a:pt x="0" y="454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94694" y="1954341"/>
            <a:ext cx="3298834" cy="6366171"/>
          </a:xfrm>
          <a:custGeom>
            <a:avLst/>
            <a:gdLst/>
            <a:ahLst/>
            <a:cxnLst/>
            <a:rect r="r" b="b" t="t" l="l"/>
            <a:pathLst>
              <a:path h="6366171" w="3298834">
                <a:moveTo>
                  <a:pt x="0" y="0"/>
                </a:moveTo>
                <a:lnTo>
                  <a:pt x="3298834" y="0"/>
                </a:lnTo>
                <a:lnTo>
                  <a:pt x="3298834" y="6366171"/>
                </a:lnTo>
                <a:lnTo>
                  <a:pt x="0" y="63661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61829" y="4800907"/>
            <a:ext cx="3231638" cy="3519605"/>
          </a:xfrm>
          <a:custGeom>
            <a:avLst/>
            <a:gdLst/>
            <a:ahLst/>
            <a:cxnLst/>
            <a:rect r="r" b="b" t="t" l="l"/>
            <a:pathLst>
              <a:path h="3519605" w="3231638">
                <a:moveTo>
                  <a:pt x="0" y="0"/>
                </a:moveTo>
                <a:lnTo>
                  <a:pt x="3231638" y="0"/>
                </a:lnTo>
                <a:lnTo>
                  <a:pt x="3231638" y="3519605"/>
                </a:lnTo>
                <a:lnTo>
                  <a:pt x="0" y="3519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16072" y="5581031"/>
            <a:ext cx="9055857" cy="1959358"/>
          </a:xfrm>
          <a:custGeom>
            <a:avLst/>
            <a:gdLst/>
            <a:ahLst/>
            <a:cxnLst/>
            <a:rect r="r" b="b" t="t" l="l"/>
            <a:pathLst>
              <a:path h="1959358" w="9055857">
                <a:moveTo>
                  <a:pt x="0" y="0"/>
                </a:moveTo>
                <a:lnTo>
                  <a:pt x="9055856" y="0"/>
                </a:lnTo>
                <a:lnTo>
                  <a:pt x="9055856" y="1959358"/>
                </a:lnTo>
                <a:lnTo>
                  <a:pt x="0" y="19593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8009" y="2874081"/>
            <a:ext cx="13971982" cy="192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8"/>
              </a:lnSpc>
            </a:pPr>
            <a:r>
              <a:rPr lang="en-US" sz="6746">
                <a:solidFill>
                  <a:srgbClr val="556458"/>
                </a:solidFill>
                <a:latin typeface="Retropix"/>
                <a:ea typeface="Retropix"/>
                <a:cs typeface="Retropix"/>
                <a:sym typeface="Retropix"/>
              </a:rPr>
              <a:t>ANALISIS PENGELUARAN PELANGGAN WHOLESALE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8490" y="5912888"/>
            <a:ext cx="8611021" cy="1228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5"/>
              </a:lnSpc>
            </a:pPr>
            <a:r>
              <a:rPr lang="en-US" sz="3561" spc="96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MEMAHAMI POLA PENGELUARAN PELANGGAN WHOLESALE BERDASARKAN DATA YANG TERSEDIA.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38490" y="7473714"/>
            <a:ext cx="8611021" cy="60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5"/>
              </a:lnSpc>
            </a:pPr>
            <a:r>
              <a:rPr lang="en-US" sz="3561" spc="96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EBIGAEL.C.L - 1242002068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BB9D1">
                <a:alpha val="100000"/>
              </a:srgbClr>
            </a:gs>
            <a:gs pos="100000">
              <a:srgbClr val="A3F5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2032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6104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6094" y="4821503"/>
            <a:ext cx="4637242" cy="3499010"/>
          </a:xfrm>
          <a:custGeom>
            <a:avLst/>
            <a:gdLst/>
            <a:ahLst/>
            <a:cxnLst/>
            <a:rect r="r" b="b" t="t" l="l"/>
            <a:pathLst>
              <a:path h="3499010" w="4637242">
                <a:moveTo>
                  <a:pt x="0" y="0"/>
                </a:moveTo>
                <a:lnTo>
                  <a:pt x="4637242" y="0"/>
                </a:lnTo>
                <a:lnTo>
                  <a:pt x="4637242" y="3499009"/>
                </a:lnTo>
                <a:lnTo>
                  <a:pt x="0" y="349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56932" y="4430103"/>
            <a:ext cx="3536440" cy="3851568"/>
          </a:xfrm>
          <a:custGeom>
            <a:avLst/>
            <a:gdLst/>
            <a:ahLst/>
            <a:cxnLst/>
            <a:rect r="r" b="b" t="t" l="l"/>
            <a:pathLst>
              <a:path h="3851568" w="3536440">
                <a:moveTo>
                  <a:pt x="0" y="0"/>
                </a:moveTo>
                <a:lnTo>
                  <a:pt x="3536440" y="0"/>
                </a:lnTo>
                <a:lnTo>
                  <a:pt x="3536440" y="3851569"/>
                </a:lnTo>
                <a:lnTo>
                  <a:pt x="0" y="3851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56583" y="3714947"/>
            <a:ext cx="4918565" cy="4605566"/>
          </a:xfrm>
          <a:custGeom>
            <a:avLst/>
            <a:gdLst/>
            <a:ahLst/>
            <a:cxnLst/>
            <a:rect r="r" b="b" t="t" l="l"/>
            <a:pathLst>
              <a:path h="4605566" w="4918565">
                <a:moveTo>
                  <a:pt x="0" y="0"/>
                </a:moveTo>
                <a:lnTo>
                  <a:pt x="4918565" y="0"/>
                </a:lnTo>
                <a:lnTo>
                  <a:pt x="4918565" y="4605565"/>
                </a:lnTo>
                <a:lnTo>
                  <a:pt x="0" y="46055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5248" y="3318418"/>
            <a:ext cx="6697504" cy="357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5" spc="91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FRESH: [12000, 29773]</a:t>
            </a:r>
          </a:p>
          <a:p>
            <a:pPr algn="ctr">
              <a:lnSpc>
                <a:spcPts val="4754"/>
              </a:lnSpc>
            </a:pPr>
            <a:r>
              <a:rPr lang="en-US" sz="3395" spc="91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Milk: [5796, 265909]</a:t>
            </a:r>
          </a:p>
          <a:p>
            <a:pPr algn="ctr">
              <a:lnSpc>
                <a:spcPts val="4754"/>
              </a:lnSpc>
            </a:pPr>
            <a:r>
              <a:rPr lang="en-US" sz="3395" spc="91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Grocery: [7951, 277273]</a:t>
            </a:r>
          </a:p>
          <a:p>
            <a:pPr algn="ctr">
              <a:lnSpc>
                <a:spcPts val="4754"/>
              </a:lnSpc>
            </a:pPr>
            <a:r>
              <a:rPr lang="en-US" sz="3395" spc="91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Frozen: [3071, 931818]</a:t>
            </a:r>
          </a:p>
          <a:p>
            <a:pPr algn="ctr">
              <a:lnSpc>
                <a:spcPts val="4754"/>
              </a:lnSpc>
            </a:pPr>
            <a:r>
              <a:rPr lang="en-US" sz="3395" spc="91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Detergents_Paper: [2881, 493182]</a:t>
            </a:r>
          </a:p>
          <a:p>
            <a:pPr algn="ctr">
              <a:lnSpc>
                <a:spcPts val="4754"/>
              </a:lnSpc>
            </a:pPr>
            <a:r>
              <a:rPr lang="en-US" sz="3395" spc="91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Delicassen: [1524, 870455]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063217" y="2524379"/>
            <a:ext cx="8161566" cy="5238242"/>
          </a:xfrm>
          <a:custGeom>
            <a:avLst/>
            <a:gdLst/>
            <a:ahLst/>
            <a:cxnLst/>
            <a:rect r="r" b="b" t="t" l="l"/>
            <a:pathLst>
              <a:path h="5238242" w="8161566">
                <a:moveTo>
                  <a:pt x="0" y="0"/>
                </a:moveTo>
                <a:lnTo>
                  <a:pt x="8161566" y="0"/>
                </a:lnTo>
                <a:lnTo>
                  <a:pt x="8161566" y="5238242"/>
                </a:lnTo>
                <a:lnTo>
                  <a:pt x="0" y="5238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58974" y="607210"/>
            <a:ext cx="7370053" cy="82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7"/>
              </a:lnSpc>
            </a:pPr>
            <a:r>
              <a:rPr lang="en-US" sz="528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RINGKASAN DATA AWAL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BB9D1">
                <a:alpha val="100000"/>
              </a:srgbClr>
            </a:gs>
            <a:gs pos="100000">
              <a:srgbClr val="A3F5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2032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6104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72505" y="1690896"/>
            <a:ext cx="11942990" cy="6362356"/>
          </a:xfrm>
          <a:custGeom>
            <a:avLst/>
            <a:gdLst/>
            <a:ahLst/>
            <a:cxnLst/>
            <a:rect r="r" b="b" t="t" l="l"/>
            <a:pathLst>
              <a:path h="6362356" w="11942990">
                <a:moveTo>
                  <a:pt x="0" y="0"/>
                </a:moveTo>
                <a:lnTo>
                  <a:pt x="11942990" y="0"/>
                </a:lnTo>
                <a:lnTo>
                  <a:pt x="11942990" y="6362356"/>
                </a:lnTo>
                <a:lnTo>
                  <a:pt x="0" y="6362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66114" y="2886265"/>
            <a:ext cx="4989627" cy="5434247"/>
          </a:xfrm>
          <a:custGeom>
            <a:avLst/>
            <a:gdLst/>
            <a:ahLst/>
            <a:cxnLst/>
            <a:rect r="r" b="b" t="t" l="l"/>
            <a:pathLst>
              <a:path h="5434247" w="4989627">
                <a:moveTo>
                  <a:pt x="0" y="0"/>
                </a:moveTo>
                <a:lnTo>
                  <a:pt x="4989628" y="0"/>
                </a:lnTo>
                <a:lnTo>
                  <a:pt x="4989628" y="5434247"/>
                </a:lnTo>
                <a:lnTo>
                  <a:pt x="0" y="5434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09883" y="1960414"/>
            <a:ext cx="3298834" cy="6366171"/>
          </a:xfrm>
          <a:custGeom>
            <a:avLst/>
            <a:gdLst/>
            <a:ahLst/>
            <a:cxnLst/>
            <a:rect r="r" b="b" t="t" l="l"/>
            <a:pathLst>
              <a:path h="6366171" w="3298834">
                <a:moveTo>
                  <a:pt x="0" y="0"/>
                </a:moveTo>
                <a:lnTo>
                  <a:pt x="3298834" y="0"/>
                </a:lnTo>
                <a:lnTo>
                  <a:pt x="3298834" y="6366172"/>
                </a:lnTo>
                <a:lnTo>
                  <a:pt x="0" y="6366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6412" y="7816898"/>
            <a:ext cx="1099327" cy="509688"/>
          </a:xfrm>
          <a:custGeom>
            <a:avLst/>
            <a:gdLst/>
            <a:ahLst/>
            <a:cxnLst/>
            <a:rect r="r" b="b" t="t" l="l"/>
            <a:pathLst>
              <a:path h="509688" w="1099327">
                <a:moveTo>
                  <a:pt x="0" y="0"/>
                </a:moveTo>
                <a:lnTo>
                  <a:pt x="1099326" y="0"/>
                </a:lnTo>
                <a:lnTo>
                  <a:pt x="1099326" y="509688"/>
                </a:lnTo>
                <a:lnTo>
                  <a:pt x="0" y="509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94738" y="2155528"/>
            <a:ext cx="8898524" cy="5433092"/>
          </a:xfrm>
          <a:custGeom>
            <a:avLst/>
            <a:gdLst/>
            <a:ahLst/>
            <a:cxnLst/>
            <a:rect r="r" b="b" t="t" l="l"/>
            <a:pathLst>
              <a:path h="5433092" w="8898524">
                <a:moveTo>
                  <a:pt x="0" y="0"/>
                </a:moveTo>
                <a:lnTo>
                  <a:pt x="8898524" y="0"/>
                </a:lnTo>
                <a:lnTo>
                  <a:pt x="8898524" y="5433092"/>
                </a:lnTo>
                <a:lnTo>
                  <a:pt x="0" y="5433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56412" y="434077"/>
            <a:ext cx="14359349" cy="9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3481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MENAMPILKAN PENGELUARAN RATA-RATA DI SETIAP KATEGORI PRODUK (FRESH, MILK, GROCERY, FROZEN, DETERGENTS PAPER, DELICASSEN)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BB9D1">
                <a:alpha val="100000"/>
              </a:srgbClr>
            </a:gs>
            <a:gs pos="100000">
              <a:srgbClr val="A3F5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2032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6104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72505" y="1690896"/>
            <a:ext cx="11942990" cy="6362356"/>
          </a:xfrm>
          <a:custGeom>
            <a:avLst/>
            <a:gdLst/>
            <a:ahLst/>
            <a:cxnLst/>
            <a:rect r="r" b="b" t="t" l="l"/>
            <a:pathLst>
              <a:path h="6362356" w="11942990">
                <a:moveTo>
                  <a:pt x="0" y="0"/>
                </a:moveTo>
                <a:lnTo>
                  <a:pt x="11942990" y="0"/>
                </a:lnTo>
                <a:lnTo>
                  <a:pt x="11942990" y="6362356"/>
                </a:lnTo>
                <a:lnTo>
                  <a:pt x="0" y="6362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66114" y="2886265"/>
            <a:ext cx="4989627" cy="5434247"/>
          </a:xfrm>
          <a:custGeom>
            <a:avLst/>
            <a:gdLst/>
            <a:ahLst/>
            <a:cxnLst/>
            <a:rect r="r" b="b" t="t" l="l"/>
            <a:pathLst>
              <a:path h="5434247" w="4989627">
                <a:moveTo>
                  <a:pt x="0" y="0"/>
                </a:moveTo>
                <a:lnTo>
                  <a:pt x="4989628" y="0"/>
                </a:lnTo>
                <a:lnTo>
                  <a:pt x="4989628" y="5434247"/>
                </a:lnTo>
                <a:lnTo>
                  <a:pt x="0" y="5434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09883" y="1960414"/>
            <a:ext cx="3298834" cy="6366171"/>
          </a:xfrm>
          <a:custGeom>
            <a:avLst/>
            <a:gdLst/>
            <a:ahLst/>
            <a:cxnLst/>
            <a:rect r="r" b="b" t="t" l="l"/>
            <a:pathLst>
              <a:path h="6366171" w="3298834">
                <a:moveTo>
                  <a:pt x="0" y="0"/>
                </a:moveTo>
                <a:lnTo>
                  <a:pt x="3298834" y="0"/>
                </a:lnTo>
                <a:lnTo>
                  <a:pt x="3298834" y="6366172"/>
                </a:lnTo>
                <a:lnTo>
                  <a:pt x="0" y="6366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6412" y="7816898"/>
            <a:ext cx="1099327" cy="509688"/>
          </a:xfrm>
          <a:custGeom>
            <a:avLst/>
            <a:gdLst/>
            <a:ahLst/>
            <a:cxnLst/>
            <a:rect r="r" b="b" t="t" l="l"/>
            <a:pathLst>
              <a:path h="509688" w="1099327">
                <a:moveTo>
                  <a:pt x="0" y="0"/>
                </a:moveTo>
                <a:lnTo>
                  <a:pt x="1099326" y="0"/>
                </a:lnTo>
                <a:lnTo>
                  <a:pt x="1099326" y="509688"/>
                </a:lnTo>
                <a:lnTo>
                  <a:pt x="0" y="509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39899" y="2160723"/>
            <a:ext cx="9008202" cy="5422701"/>
          </a:xfrm>
          <a:custGeom>
            <a:avLst/>
            <a:gdLst/>
            <a:ahLst/>
            <a:cxnLst/>
            <a:rect r="r" b="b" t="t" l="l"/>
            <a:pathLst>
              <a:path h="5422701" w="9008202">
                <a:moveTo>
                  <a:pt x="0" y="0"/>
                </a:moveTo>
                <a:lnTo>
                  <a:pt x="9008202" y="0"/>
                </a:lnTo>
                <a:lnTo>
                  <a:pt x="9008202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56412" y="748234"/>
            <a:ext cx="14359349" cy="54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5"/>
              </a:lnSpc>
            </a:pPr>
            <a:r>
              <a:rPr lang="en-US" sz="3481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SEGMENTASI BERDASARKAN CHANNEL (1 DAN 2) &amp; REGION (1, 2, 3)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BB9D1">
                <a:alpha val="100000"/>
              </a:srgbClr>
            </a:gs>
            <a:gs pos="100000">
              <a:srgbClr val="A3F5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2032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6104" y="8320512"/>
            <a:ext cx="11506045" cy="1966488"/>
          </a:xfrm>
          <a:custGeom>
            <a:avLst/>
            <a:gdLst/>
            <a:ahLst/>
            <a:cxnLst/>
            <a:rect r="r" b="b" t="t" l="l"/>
            <a:pathLst>
              <a:path h="1966488" w="11506045">
                <a:moveTo>
                  <a:pt x="0" y="0"/>
                </a:moveTo>
                <a:lnTo>
                  <a:pt x="11506045" y="0"/>
                </a:lnTo>
                <a:lnTo>
                  <a:pt x="11506045" y="1966488"/>
                </a:lnTo>
                <a:lnTo>
                  <a:pt x="0" y="1966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15595" y="4261171"/>
            <a:ext cx="3727214" cy="4059342"/>
          </a:xfrm>
          <a:custGeom>
            <a:avLst/>
            <a:gdLst/>
            <a:ahLst/>
            <a:cxnLst/>
            <a:rect r="r" b="b" t="t" l="l"/>
            <a:pathLst>
              <a:path h="4059342" w="3727214">
                <a:moveTo>
                  <a:pt x="0" y="0"/>
                </a:moveTo>
                <a:lnTo>
                  <a:pt x="3727214" y="0"/>
                </a:lnTo>
                <a:lnTo>
                  <a:pt x="3727214" y="4059341"/>
                </a:lnTo>
                <a:lnTo>
                  <a:pt x="0" y="4059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1882" y="2891344"/>
            <a:ext cx="2858272" cy="618426"/>
          </a:xfrm>
          <a:custGeom>
            <a:avLst/>
            <a:gdLst/>
            <a:ahLst/>
            <a:cxnLst/>
            <a:rect r="r" b="b" t="t" l="l"/>
            <a:pathLst>
              <a:path h="618426" w="2858272">
                <a:moveTo>
                  <a:pt x="0" y="0"/>
                </a:moveTo>
                <a:lnTo>
                  <a:pt x="2858272" y="0"/>
                </a:lnTo>
                <a:lnTo>
                  <a:pt x="2858272" y="618426"/>
                </a:lnTo>
                <a:lnTo>
                  <a:pt x="0" y="61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20491" y="2891344"/>
            <a:ext cx="2858272" cy="618426"/>
          </a:xfrm>
          <a:custGeom>
            <a:avLst/>
            <a:gdLst/>
            <a:ahLst/>
            <a:cxnLst/>
            <a:rect r="r" b="b" t="t" l="l"/>
            <a:pathLst>
              <a:path h="618426" w="2858272">
                <a:moveTo>
                  <a:pt x="0" y="0"/>
                </a:moveTo>
                <a:lnTo>
                  <a:pt x="2858272" y="0"/>
                </a:lnTo>
                <a:lnTo>
                  <a:pt x="2858272" y="618426"/>
                </a:lnTo>
                <a:lnTo>
                  <a:pt x="0" y="618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2125" y="6682465"/>
            <a:ext cx="3451823" cy="1638047"/>
          </a:xfrm>
          <a:custGeom>
            <a:avLst/>
            <a:gdLst/>
            <a:ahLst/>
            <a:cxnLst/>
            <a:rect r="r" b="b" t="t" l="l"/>
            <a:pathLst>
              <a:path h="1638047" w="3451823">
                <a:moveTo>
                  <a:pt x="0" y="0"/>
                </a:moveTo>
                <a:lnTo>
                  <a:pt x="3451823" y="0"/>
                </a:lnTo>
                <a:lnTo>
                  <a:pt x="3451823" y="1638047"/>
                </a:lnTo>
                <a:lnTo>
                  <a:pt x="0" y="16380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9908" y="4576723"/>
            <a:ext cx="2498128" cy="3743789"/>
          </a:xfrm>
          <a:custGeom>
            <a:avLst/>
            <a:gdLst/>
            <a:ahLst/>
            <a:cxnLst/>
            <a:rect r="r" b="b" t="t" l="l"/>
            <a:pathLst>
              <a:path h="3743789" w="2498128">
                <a:moveTo>
                  <a:pt x="0" y="0"/>
                </a:moveTo>
                <a:lnTo>
                  <a:pt x="2498128" y="0"/>
                </a:lnTo>
                <a:lnTo>
                  <a:pt x="2498128" y="3743789"/>
                </a:lnTo>
                <a:lnTo>
                  <a:pt x="0" y="37437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85391" y="7810825"/>
            <a:ext cx="1099327" cy="509688"/>
          </a:xfrm>
          <a:custGeom>
            <a:avLst/>
            <a:gdLst/>
            <a:ahLst/>
            <a:cxnLst/>
            <a:rect r="r" b="b" t="t" l="l"/>
            <a:pathLst>
              <a:path h="509688" w="1099327">
                <a:moveTo>
                  <a:pt x="0" y="0"/>
                </a:moveTo>
                <a:lnTo>
                  <a:pt x="1099327" y="0"/>
                </a:lnTo>
                <a:lnTo>
                  <a:pt x="1099327" y="509687"/>
                </a:lnTo>
                <a:lnTo>
                  <a:pt x="0" y="5096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25391" y="4081270"/>
            <a:ext cx="5211254" cy="5533185"/>
          </a:xfrm>
          <a:custGeom>
            <a:avLst/>
            <a:gdLst/>
            <a:ahLst/>
            <a:cxnLst/>
            <a:rect r="r" b="b" t="t" l="l"/>
            <a:pathLst>
              <a:path h="5533185" w="5211254">
                <a:moveTo>
                  <a:pt x="0" y="0"/>
                </a:moveTo>
                <a:lnTo>
                  <a:pt x="5211254" y="0"/>
                </a:lnTo>
                <a:lnTo>
                  <a:pt x="5211254" y="5533185"/>
                </a:lnTo>
                <a:lnTo>
                  <a:pt x="0" y="55331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16670" y="932064"/>
            <a:ext cx="8054659" cy="15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9"/>
              </a:lnSpc>
            </a:pPr>
            <a:r>
              <a:rPr lang="en-US" sz="5465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KESIMPULAN &amp; REKOMENDASI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24178" y="2969998"/>
            <a:ext cx="2013680" cy="44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82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KESIMPULAN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20491" y="2969998"/>
            <a:ext cx="2786024" cy="44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82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REKOMENDASI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13171" y="4818666"/>
            <a:ext cx="4035694" cy="404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3104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PELANGGAN MEMILIKI POLA PENGELUARAN YANG BERVARIASI DI SETIAP KATEGORI. SEGMENTASI PELANGGAN MENUNJUKKAN PERBEDAAN YANG SIGNIFIKAN ANTARA CHANNEL DAN REGION.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144000" y="4171220"/>
            <a:ext cx="5211254" cy="5533185"/>
          </a:xfrm>
          <a:custGeom>
            <a:avLst/>
            <a:gdLst/>
            <a:ahLst/>
            <a:cxnLst/>
            <a:rect r="r" b="b" t="t" l="l"/>
            <a:pathLst>
              <a:path h="5533185" w="5211254">
                <a:moveTo>
                  <a:pt x="0" y="0"/>
                </a:moveTo>
                <a:lnTo>
                  <a:pt x="5211254" y="0"/>
                </a:lnTo>
                <a:lnTo>
                  <a:pt x="5211254" y="5533185"/>
                </a:lnTo>
                <a:lnTo>
                  <a:pt x="0" y="55331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37890" y="4933526"/>
            <a:ext cx="4623474" cy="423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27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FOKUS PADA PROMOSI PRODUK YANG PALING BANYAK DIBELI DI SETIAP CHANNEL, KEMBANGKAN STRATEGI PEMASARAN YANG DISESUAIKAN DENGAN KARAKTERISTIK REGION TERTENTU, PERTIMBANGKAN UNTUK MELAKUKAN SURVEI LEBIH LANJUT UNTUK MEMAHAMI PREFERENSI PELANGGAN.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DAGZ02Oz2M4</dc:identifier>
  <dcterms:modified xsi:type="dcterms:W3CDTF">2011-08-01T06:04:30Z</dcterms:modified>
  <cp:revision>1</cp:revision>
  <dc:title>Blue Fun Retro Pixel Never Have I Ever Travel Edition Game Presentation</dc:title>
</cp:coreProperties>
</file>