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661824-08DA-ECD2-750D-D9BF9506062F}"/>
              </a:ext>
            </a:extLst>
          </p:cNvPr>
          <p:cNvSpPr txBox="1"/>
          <p:nvPr/>
        </p:nvSpPr>
        <p:spPr>
          <a:xfrm>
            <a:off x="860713" y="1835150"/>
            <a:ext cx="82445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:</a:t>
            </a:r>
            <a:r>
              <a:rPr lang="zh-CN" altLang="en-US" dirty="0"/>
              <a:t>集合底层原理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List&lt;String&gt; 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&lt;&gt;();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①</a:t>
            </a:r>
            <a:r>
              <a:rPr lang="zh-CN" altLang="en-US" dirty="0"/>
              <a:t>利用空参创建的集合，在底层创建一个默认长度为</a:t>
            </a:r>
            <a:r>
              <a:rPr lang="en-US" altLang="zh-CN" dirty="0"/>
              <a:t>0</a:t>
            </a:r>
            <a:r>
              <a:rPr lang="zh-CN" altLang="en-US" dirty="0"/>
              <a:t>的数组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list.add</a:t>
            </a:r>
            <a:r>
              <a:rPr lang="en-US" altLang="zh-CN" dirty="0"/>
              <a:t>(“</a:t>
            </a:r>
            <a:r>
              <a:rPr lang="zh-CN" altLang="en-US" dirty="0"/>
              <a:t>第一个元素</a:t>
            </a:r>
            <a:r>
              <a:rPr lang="en-US" altLang="zh-CN" dirty="0"/>
              <a:t>,index=0,</a:t>
            </a:r>
            <a:r>
              <a:rPr lang="zh-CN" altLang="en-US" dirty="0"/>
              <a:t>设置</a:t>
            </a:r>
            <a:r>
              <a:rPr lang="en-US" altLang="zh-CN" dirty="0"/>
              <a:t>Element[s]=e</a:t>
            </a:r>
            <a:r>
              <a:rPr lang="zh-CN" altLang="en-US" dirty="0"/>
              <a:t>后</a:t>
            </a:r>
            <a:r>
              <a:rPr lang="en-US" altLang="zh-CN" dirty="0"/>
              <a:t>size【</a:t>
            </a:r>
            <a:r>
              <a:rPr lang="zh-CN" altLang="en-US" dirty="0"/>
              <a:t>新</a:t>
            </a:r>
            <a:r>
              <a:rPr lang="en-US" altLang="zh-CN" dirty="0"/>
              <a:t>】= s + 1</a:t>
            </a:r>
          </a:p>
          <a:p>
            <a:r>
              <a:rPr lang="en-US" altLang="zh-CN" dirty="0"/>
              <a:t>(s</a:t>
            </a:r>
            <a:r>
              <a:rPr lang="zh-CN" altLang="en-US" dirty="0"/>
              <a:t>是</a:t>
            </a:r>
            <a:r>
              <a:rPr lang="en-US" altLang="zh-CN" dirty="0"/>
              <a:t>Size</a:t>
            </a:r>
            <a:r>
              <a:rPr lang="zh-CN" altLang="en-US" dirty="0"/>
              <a:t>的前一个值 </a:t>
            </a:r>
            <a:r>
              <a:rPr lang="en-US" altLang="zh-CN" dirty="0"/>
              <a:t>Sn-1,</a:t>
            </a:r>
            <a:r>
              <a:rPr lang="zh-CN" altLang="en-US" dirty="0"/>
              <a:t>如果</a:t>
            </a:r>
            <a:r>
              <a:rPr lang="en-US" altLang="zh-CN" dirty="0"/>
              <a:t>size【</a:t>
            </a:r>
            <a:r>
              <a:rPr lang="zh-CN" altLang="en-US" dirty="0"/>
              <a:t>新</a:t>
            </a:r>
            <a:r>
              <a:rPr lang="en-US" altLang="zh-CN" dirty="0"/>
              <a:t>】=Sn)”)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②</a:t>
            </a:r>
            <a:r>
              <a:rPr lang="zh-CN" altLang="en-US" dirty="0"/>
              <a:t>添加第一个元素时，底层会创建一个新的长度为</a:t>
            </a:r>
            <a:r>
              <a:rPr lang="en-US" altLang="zh-CN" dirty="0"/>
              <a:t>10</a:t>
            </a:r>
            <a:r>
              <a:rPr lang="zh-CN" altLang="en-US" dirty="0"/>
              <a:t>的数组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③</a:t>
            </a:r>
            <a:r>
              <a:rPr lang="zh-CN" altLang="en-US" dirty="0"/>
              <a:t>存满时，会扩容</a:t>
            </a:r>
            <a:r>
              <a:rPr lang="en-US" altLang="zh-CN" dirty="0"/>
              <a:t>1.5</a:t>
            </a:r>
            <a:r>
              <a:rPr lang="zh-CN" altLang="en-US" dirty="0"/>
              <a:t>倍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④</a:t>
            </a:r>
            <a:r>
              <a:rPr lang="zh-CN" altLang="en-US" dirty="0"/>
              <a:t>如果一次添加多个元素，</a:t>
            </a:r>
            <a:r>
              <a:rPr lang="en-US" altLang="zh-CN" dirty="0"/>
              <a:t>1.5</a:t>
            </a:r>
            <a:r>
              <a:rPr lang="zh-CN" altLang="en-US" dirty="0"/>
              <a:t>倍还放不下，则新创建数组的长度以实际为准</a:t>
            </a:r>
          </a:p>
        </p:txBody>
      </p:sp>
    </p:spTree>
    <p:extLst>
      <p:ext uri="{BB962C8B-B14F-4D97-AF65-F5344CB8AC3E}">
        <p14:creationId xmlns:p14="http://schemas.microsoft.com/office/powerpoint/2010/main" val="450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3EACC1-D857-0A27-9F12-2294FB2AFD18}"/>
              </a:ext>
            </a:extLst>
          </p:cNvPr>
          <p:cNvSpPr txBox="1"/>
          <p:nvPr/>
        </p:nvSpPr>
        <p:spPr>
          <a:xfrm>
            <a:off x="9685537" y="394503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err="1"/>
              <a:t>ArrayList</a:t>
            </a:r>
            <a:r>
              <a:rPr lang="zh-CN" altLang="en-US" sz="1800" dirty="0"/>
              <a:t>源码流程图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75A68FF-AD21-9EA7-E1C0-44EAB53599D3}"/>
              </a:ext>
            </a:extLst>
          </p:cNvPr>
          <p:cNvSpPr/>
          <p:nvPr/>
        </p:nvSpPr>
        <p:spPr>
          <a:xfrm>
            <a:off x="6926284" y="1590333"/>
            <a:ext cx="2759253" cy="451514"/>
          </a:xfrm>
          <a:custGeom>
            <a:avLst/>
            <a:gdLst>
              <a:gd name="connsiteX0" fmla="*/ 0 w 2759253"/>
              <a:gd name="connsiteY0" fmla="*/ 0 h 451514"/>
              <a:gd name="connsiteX1" fmla="*/ 2759254 w 2759253"/>
              <a:gd name="connsiteY1" fmla="*/ 0 h 451514"/>
              <a:gd name="connsiteX2" fmla="*/ 2759254 w 2759253"/>
              <a:gd name="connsiteY2" fmla="*/ 451514 h 451514"/>
              <a:gd name="connsiteX3" fmla="*/ 0 w 2759253"/>
              <a:gd name="connsiteY3" fmla="*/ 451514 h 45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9253" h="451514">
                <a:moveTo>
                  <a:pt x="0" y="0"/>
                </a:moveTo>
                <a:lnTo>
                  <a:pt x="2759254" y="0"/>
                </a:lnTo>
                <a:lnTo>
                  <a:pt x="2759254" y="451514"/>
                </a:lnTo>
                <a:lnTo>
                  <a:pt x="0" y="451514"/>
                </a:lnTo>
                <a:close/>
              </a:path>
            </a:pathLst>
          </a:custGeom>
          <a:noFill/>
          <a:ln w="501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100C4A0-AEA8-CB62-BDCF-EFDFD5BD10A3}"/>
              </a:ext>
            </a:extLst>
          </p:cNvPr>
          <p:cNvSpPr txBox="1"/>
          <p:nvPr/>
        </p:nvSpPr>
        <p:spPr>
          <a:xfrm>
            <a:off x="9297456" y="1333121"/>
            <a:ext cx="28187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:</a:t>
            </a:r>
            <a:r>
              <a:rPr lang="zh-CN" altLang="en-US" dirty="0"/>
              <a:t>集合底层原理</a:t>
            </a:r>
            <a:endParaRPr lang="en-US" altLang="zh-CN" dirty="0"/>
          </a:p>
          <a:p>
            <a:r>
              <a:rPr lang="en-US" altLang="zh-CN" dirty="0"/>
              <a:t>①</a:t>
            </a:r>
            <a:r>
              <a:rPr lang="zh-CN" altLang="en-US" dirty="0"/>
              <a:t>利用空参创建的集合，在底层创建一个默认长度为</a:t>
            </a:r>
            <a:r>
              <a:rPr lang="en-US" altLang="zh-CN" dirty="0"/>
              <a:t>0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altLang="zh-CN" dirty="0"/>
              <a:t>②</a:t>
            </a:r>
            <a:r>
              <a:rPr lang="zh-CN" altLang="en-US" dirty="0"/>
              <a:t>添加第一个元素时，底层会创建一个新的长度为</a:t>
            </a:r>
            <a:r>
              <a:rPr lang="en-US" altLang="zh-CN" dirty="0"/>
              <a:t>10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altLang="zh-CN" dirty="0"/>
              <a:t>③</a:t>
            </a:r>
            <a:r>
              <a:rPr lang="zh-CN" altLang="en-US" dirty="0"/>
              <a:t>存满时，会扩容</a:t>
            </a:r>
            <a:r>
              <a:rPr lang="en-US" altLang="zh-CN" dirty="0"/>
              <a:t>1.5</a:t>
            </a:r>
            <a:r>
              <a:rPr lang="zh-CN" altLang="en-US" dirty="0"/>
              <a:t>倍</a:t>
            </a:r>
            <a:r>
              <a:rPr lang="en-US" altLang="zh-CN" dirty="0"/>
              <a:t>  ④</a:t>
            </a:r>
            <a:r>
              <a:rPr lang="zh-CN" altLang="en-US" dirty="0"/>
              <a:t>如果一次添加多个元素，</a:t>
            </a:r>
            <a:r>
              <a:rPr lang="en-US" altLang="zh-CN" dirty="0"/>
              <a:t>1.5</a:t>
            </a:r>
            <a:r>
              <a:rPr lang="zh-CN" altLang="en-US" dirty="0"/>
              <a:t>倍还放不下，则新创建数组的长度以实际为准</a:t>
            </a:r>
          </a:p>
        </p:txBody>
      </p:sp>
      <p:grpSp>
        <p:nvGrpSpPr>
          <p:cNvPr id="97" name="图形 5">
            <a:extLst>
              <a:ext uri="{FF2B5EF4-FFF2-40B4-BE49-F238E27FC236}">
                <a16:creationId xmlns:a16="http://schemas.microsoft.com/office/drawing/2014/main" id="{7564D869-D5F0-F382-8A5E-997D6B6CD1CA}"/>
              </a:ext>
            </a:extLst>
          </p:cNvPr>
          <p:cNvGrpSpPr/>
          <p:nvPr/>
        </p:nvGrpSpPr>
        <p:grpSpPr>
          <a:xfrm>
            <a:off x="508000" y="649431"/>
            <a:ext cx="63500" cy="371821"/>
            <a:chOff x="508000" y="649431"/>
            <a:chExt cx="63500" cy="371821"/>
          </a:xfrm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E9C2419F-1364-915F-1B45-8EE596043446}"/>
                </a:ext>
              </a:extLst>
            </p:cNvPr>
            <p:cNvSpPr/>
            <p:nvPr/>
          </p:nvSpPr>
          <p:spPr>
            <a:xfrm>
              <a:off x="539750" y="649431"/>
              <a:ext cx="5772" cy="324196"/>
            </a:xfrm>
            <a:custGeom>
              <a:avLst/>
              <a:gdLst>
                <a:gd name="connsiteX0" fmla="*/ 0 w 5772"/>
                <a:gd name="connsiteY0" fmla="*/ 0 h 324196"/>
                <a:gd name="connsiteX1" fmla="*/ 0 w 5772"/>
                <a:gd name="connsiteY1" fmla="*/ 324196 h 32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2" h="324196">
                  <a:moveTo>
                    <a:pt x="0" y="0"/>
                  </a:moveTo>
                  <a:lnTo>
                    <a:pt x="0" y="324196"/>
                  </a:lnTo>
                </a:path>
              </a:pathLst>
            </a:custGeom>
            <a:noFill/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16976219-8414-E448-DF1A-8137530B9265}"/>
                </a:ext>
              </a:extLst>
            </p:cNvPr>
            <p:cNvSpPr/>
            <p:nvPr/>
          </p:nvSpPr>
          <p:spPr>
            <a:xfrm>
              <a:off x="508000" y="957753"/>
              <a:ext cx="63500" cy="63499"/>
            </a:xfrm>
            <a:custGeom>
              <a:avLst/>
              <a:gdLst>
                <a:gd name="connsiteX0" fmla="*/ 31750 w 63500"/>
                <a:gd name="connsiteY0" fmla="*/ 63500 h 63499"/>
                <a:gd name="connsiteX1" fmla="*/ 0 w 63500"/>
                <a:gd name="connsiteY1" fmla="*/ 0 h 63499"/>
                <a:gd name="connsiteX2" fmla="*/ 31750 w 63500"/>
                <a:gd name="connsiteY2" fmla="*/ 15875 h 63499"/>
                <a:gd name="connsiteX3" fmla="*/ 63500 w 63500"/>
                <a:gd name="connsiteY3" fmla="*/ 0 h 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0" y="0"/>
                  </a:lnTo>
                  <a:lnTo>
                    <a:pt x="31750" y="15875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0" name="图形 5">
            <a:extLst>
              <a:ext uri="{FF2B5EF4-FFF2-40B4-BE49-F238E27FC236}">
                <a16:creationId xmlns:a16="http://schemas.microsoft.com/office/drawing/2014/main" id="{FD828FB1-ADC8-4064-0883-B39B0A401560}"/>
              </a:ext>
            </a:extLst>
          </p:cNvPr>
          <p:cNvGrpSpPr/>
          <p:nvPr/>
        </p:nvGrpSpPr>
        <p:grpSpPr>
          <a:xfrm>
            <a:off x="174134" y="210704"/>
            <a:ext cx="731231" cy="438727"/>
            <a:chOff x="174134" y="210704"/>
            <a:chExt cx="731231" cy="438727"/>
          </a:xfrm>
          <a:solidFill>
            <a:srgbClr val="60A917"/>
          </a:solidFill>
        </p:grpSpPr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D86304A5-4C10-BB47-C41F-E7305C0C9CFA}"/>
                </a:ext>
              </a:extLst>
            </p:cNvPr>
            <p:cNvSpPr/>
            <p:nvPr/>
          </p:nvSpPr>
          <p:spPr>
            <a:xfrm>
              <a:off x="174134" y="210704"/>
              <a:ext cx="731231" cy="438727"/>
            </a:xfrm>
            <a:custGeom>
              <a:avLst/>
              <a:gdLst>
                <a:gd name="connsiteX0" fmla="*/ 731231 w 731231"/>
                <a:gd name="connsiteY0" fmla="*/ 219364 h 438727"/>
                <a:gd name="connsiteX1" fmla="*/ 365616 w 731231"/>
                <a:gd name="connsiteY1" fmla="*/ 438727 h 438727"/>
                <a:gd name="connsiteX2" fmla="*/ 0 w 731231"/>
                <a:gd name="connsiteY2" fmla="*/ 219364 h 438727"/>
                <a:gd name="connsiteX3" fmla="*/ 365616 w 731231"/>
                <a:gd name="connsiteY3" fmla="*/ 0 h 438727"/>
                <a:gd name="connsiteX4" fmla="*/ 731231 w 731231"/>
                <a:gd name="connsiteY4" fmla="*/ 219364 h 43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231" h="438727">
                  <a:moveTo>
                    <a:pt x="731231" y="219364"/>
                  </a:moveTo>
                  <a:cubicBezTo>
                    <a:pt x="731231" y="340515"/>
                    <a:pt x="567540" y="438727"/>
                    <a:pt x="365616" y="438727"/>
                  </a:cubicBezTo>
                  <a:cubicBezTo>
                    <a:pt x="163692" y="438727"/>
                    <a:pt x="0" y="340515"/>
                    <a:pt x="0" y="219364"/>
                  </a:cubicBezTo>
                  <a:cubicBezTo>
                    <a:pt x="0" y="98212"/>
                    <a:pt x="163692" y="0"/>
                    <a:pt x="365616" y="0"/>
                  </a:cubicBezTo>
                  <a:cubicBezTo>
                    <a:pt x="567540" y="0"/>
                    <a:pt x="731231" y="98212"/>
                    <a:pt x="731231" y="219364"/>
                  </a:cubicBezTo>
                  <a:close/>
                </a:path>
              </a:pathLst>
            </a:custGeom>
            <a:solidFill>
              <a:srgbClr val="60A917"/>
            </a:solidFill>
            <a:ln w="11545" cap="flat">
              <a:solidFill>
                <a:srgbClr val="2D76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9A33C4F2-5F61-3F46-A9DF-882BBA04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68" y="378113"/>
              <a:ext cx="721590" cy="125556"/>
            </a:xfrm>
            <a:custGeom>
              <a:avLst/>
              <a:gdLst>
                <a:gd name="connsiteX0" fmla="*/ -1 w 721590"/>
                <a:gd name="connsiteY0" fmla="*/ -1 h 125556"/>
                <a:gd name="connsiteX1" fmla="*/ 721590 w 721590"/>
                <a:gd name="connsiteY1" fmla="*/ -1 h 125556"/>
                <a:gd name="connsiteX2" fmla="*/ 721590 w 721590"/>
                <a:gd name="connsiteY2" fmla="*/ 125556 h 125556"/>
                <a:gd name="connsiteX3" fmla="*/ -1 w 721590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590" h="125556">
                  <a:moveTo>
                    <a:pt x="-1" y="-1"/>
                  </a:moveTo>
                  <a:lnTo>
                    <a:pt x="721590" y="-1"/>
                  </a:lnTo>
                  <a:lnTo>
                    <a:pt x="721590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03" name="图形 5">
            <a:extLst>
              <a:ext uri="{FF2B5EF4-FFF2-40B4-BE49-F238E27FC236}">
                <a16:creationId xmlns:a16="http://schemas.microsoft.com/office/drawing/2014/main" id="{D4FC5D9A-0376-436E-2F9D-B7EA510ECD7F}"/>
              </a:ext>
            </a:extLst>
          </p:cNvPr>
          <p:cNvGrpSpPr/>
          <p:nvPr/>
        </p:nvGrpSpPr>
        <p:grpSpPr>
          <a:xfrm>
            <a:off x="510309" y="1515341"/>
            <a:ext cx="63500" cy="287250"/>
            <a:chOff x="510309" y="1515341"/>
            <a:chExt cx="63500" cy="287250"/>
          </a:xfrm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5897C267-AAB9-760F-2CCA-0E26B5A3A042}"/>
                </a:ext>
              </a:extLst>
            </p:cNvPr>
            <p:cNvSpPr/>
            <p:nvPr/>
          </p:nvSpPr>
          <p:spPr>
            <a:xfrm>
              <a:off x="540904" y="1515341"/>
              <a:ext cx="1212" cy="239625"/>
            </a:xfrm>
            <a:custGeom>
              <a:avLst/>
              <a:gdLst>
                <a:gd name="connsiteX0" fmla="*/ 0 w 1212"/>
                <a:gd name="connsiteY0" fmla="*/ 0 h 239625"/>
                <a:gd name="connsiteX1" fmla="*/ 1212 w 1212"/>
                <a:gd name="connsiteY1" fmla="*/ 239626 h 23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2" h="239625">
                  <a:moveTo>
                    <a:pt x="0" y="0"/>
                  </a:moveTo>
                  <a:lnTo>
                    <a:pt x="1212" y="239626"/>
                  </a:lnTo>
                </a:path>
              </a:pathLst>
            </a:custGeom>
            <a:noFill/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2FD1BAF-329C-51B5-0D56-2DBF11E5EEBE}"/>
                </a:ext>
              </a:extLst>
            </p:cNvPr>
            <p:cNvSpPr/>
            <p:nvPr/>
          </p:nvSpPr>
          <p:spPr>
            <a:xfrm>
              <a:off x="510309" y="1738918"/>
              <a:ext cx="63500" cy="63673"/>
            </a:xfrm>
            <a:custGeom>
              <a:avLst/>
              <a:gdLst>
                <a:gd name="connsiteX0" fmla="*/ 32039 w 63500"/>
                <a:gd name="connsiteY0" fmla="*/ 63673 h 63673"/>
                <a:gd name="connsiteX1" fmla="*/ 0 w 63500"/>
                <a:gd name="connsiteY1" fmla="*/ 346 h 63673"/>
                <a:gd name="connsiteX2" fmla="*/ 31808 w 63500"/>
                <a:gd name="connsiteY2" fmla="*/ 16048 h 63673"/>
                <a:gd name="connsiteX3" fmla="*/ 63500 w 63500"/>
                <a:gd name="connsiteY3" fmla="*/ 0 h 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673">
                  <a:moveTo>
                    <a:pt x="32039" y="63673"/>
                  </a:moveTo>
                  <a:lnTo>
                    <a:pt x="0" y="346"/>
                  </a:lnTo>
                  <a:lnTo>
                    <a:pt x="31808" y="16048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图形 5">
            <a:extLst>
              <a:ext uri="{FF2B5EF4-FFF2-40B4-BE49-F238E27FC236}">
                <a16:creationId xmlns:a16="http://schemas.microsoft.com/office/drawing/2014/main" id="{5363DA34-7406-92B3-084A-AF3D7EC80E65}"/>
              </a:ext>
            </a:extLst>
          </p:cNvPr>
          <p:cNvGrpSpPr/>
          <p:nvPr/>
        </p:nvGrpSpPr>
        <p:grpSpPr>
          <a:xfrm>
            <a:off x="207818" y="1053522"/>
            <a:ext cx="663863" cy="461818"/>
            <a:chOff x="207818" y="1053522"/>
            <a:chExt cx="663863" cy="461818"/>
          </a:xfrm>
          <a:solidFill>
            <a:srgbClr val="DAE8FC"/>
          </a:solidFill>
        </p:grpSpPr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ECAFA3F-0C5B-6989-5650-2F755930171A}"/>
                </a:ext>
              </a:extLst>
            </p:cNvPr>
            <p:cNvSpPr/>
            <p:nvPr/>
          </p:nvSpPr>
          <p:spPr>
            <a:xfrm>
              <a:off x="207818" y="1053522"/>
              <a:ext cx="663863" cy="461818"/>
            </a:xfrm>
            <a:custGeom>
              <a:avLst/>
              <a:gdLst>
                <a:gd name="connsiteX0" fmla="*/ 0 w 663863"/>
                <a:gd name="connsiteY0" fmla="*/ 0 h 461818"/>
                <a:gd name="connsiteX1" fmla="*/ 663864 w 663863"/>
                <a:gd name="connsiteY1" fmla="*/ 0 h 461818"/>
                <a:gd name="connsiteX2" fmla="*/ 663864 w 663863"/>
                <a:gd name="connsiteY2" fmla="*/ 461818 h 461818"/>
                <a:gd name="connsiteX3" fmla="*/ 0 w 663863"/>
                <a:gd name="connsiteY3" fmla="*/ 461818 h 46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863" h="461818">
                  <a:moveTo>
                    <a:pt x="0" y="0"/>
                  </a:moveTo>
                  <a:lnTo>
                    <a:pt x="663864" y="0"/>
                  </a:lnTo>
                  <a:lnTo>
                    <a:pt x="663864" y="461818"/>
                  </a:lnTo>
                  <a:lnTo>
                    <a:pt x="0" y="461818"/>
                  </a:lnTo>
                  <a:close/>
                </a:path>
              </a:pathLst>
            </a:custGeom>
            <a:solidFill>
              <a:srgbClr val="DAE8FC"/>
            </a:solidFill>
            <a:ln w="1154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5DC21DFF-DE24-E173-2094-65EFBF66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704" y="1076613"/>
              <a:ext cx="652318" cy="437284"/>
            </a:xfrm>
            <a:custGeom>
              <a:avLst/>
              <a:gdLst>
                <a:gd name="connsiteX0" fmla="*/ -1 w 652318"/>
                <a:gd name="connsiteY0" fmla="*/ -1 h 437284"/>
                <a:gd name="connsiteX1" fmla="*/ 652318 w 652318"/>
                <a:gd name="connsiteY1" fmla="*/ -1 h 437284"/>
                <a:gd name="connsiteX2" fmla="*/ 652318 w 652318"/>
                <a:gd name="connsiteY2" fmla="*/ 437284 h 437284"/>
                <a:gd name="connsiteX3" fmla="*/ -1 w 652318"/>
                <a:gd name="connsiteY3" fmla="*/ 437284 h 43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318" h="437284">
                  <a:moveTo>
                    <a:pt x="-1" y="-1"/>
                  </a:moveTo>
                  <a:lnTo>
                    <a:pt x="652318" y="-1"/>
                  </a:lnTo>
                  <a:lnTo>
                    <a:pt x="652318" y="437284"/>
                  </a:lnTo>
                  <a:lnTo>
                    <a:pt x="-1" y="437284"/>
                  </a:lnTo>
                  <a:close/>
                </a:path>
              </a:pathLst>
            </a:custGeom>
          </p:spPr>
        </p:pic>
      </p:grp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D1E0B7BD-4F4A-4AA1-0755-A0014023F776}"/>
              </a:ext>
            </a:extLst>
          </p:cNvPr>
          <p:cNvSpPr/>
          <p:nvPr/>
        </p:nvSpPr>
        <p:spPr>
          <a:xfrm>
            <a:off x="871681" y="938068"/>
            <a:ext cx="946727" cy="346363"/>
          </a:xfrm>
          <a:custGeom>
            <a:avLst/>
            <a:gdLst>
              <a:gd name="connsiteX0" fmla="*/ 0 w 946727"/>
              <a:gd name="connsiteY0" fmla="*/ 346364 h 346363"/>
              <a:gd name="connsiteX1" fmla="*/ 946727 w 946727"/>
              <a:gd name="connsiteY1" fmla="*/ 0 h 3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727" h="346363">
                <a:moveTo>
                  <a:pt x="0" y="346364"/>
                </a:moveTo>
                <a:lnTo>
                  <a:pt x="946727" y="0"/>
                </a:lnTo>
              </a:path>
            </a:pathLst>
          </a:custGeom>
          <a:noFill/>
          <a:ln w="11545" cap="flat">
            <a:solidFill>
              <a:srgbClr val="000000"/>
            </a:solidFill>
            <a:custDash>
              <a:ds d="150000" sp="4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10" name="图形 5">
            <a:extLst>
              <a:ext uri="{FF2B5EF4-FFF2-40B4-BE49-F238E27FC236}">
                <a16:creationId xmlns:a16="http://schemas.microsoft.com/office/drawing/2014/main" id="{E6599F0A-F6B8-AFE3-1B71-945D3EF16F85}"/>
              </a:ext>
            </a:extLst>
          </p:cNvPr>
          <p:cNvGrpSpPr/>
          <p:nvPr/>
        </p:nvGrpSpPr>
        <p:grpSpPr>
          <a:xfrm>
            <a:off x="1818409" y="548409"/>
            <a:ext cx="3844636" cy="800965"/>
            <a:chOff x="1818409" y="548409"/>
            <a:chExt cx="3844636" cy="800965"/>
          </a:xfrm>
          <a:solidFill>
            <a:srgbClr val="DAE8FC"/>
          </a:solidFill>
        </p:grpSpPr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5362489A-062A-EFD6-DB4F-ECA3E088429A}"/>
                </a:ext>
              </a:extLst>
            </p:cNvPr>
            <p:cNvSpPr/>
            <p:nvPr/>
          </p:nvSpPr>
          <p:spPr>
            <a:xfrm>
              <a:off x="1818409" y="591704"/>
              <a:ext cx="3844636" cy="692727"/>
            </a:xfrm>
            <a:custGeom>
              <a:avLst/>
              <a:gdLst>
                <a:gd name="connsiteX0" fmla="*/ 0 w 3844636"/>
                <a:gd name="connsiteY0" fmla="*/ 0 h 692727"/>
                <a:gd name="connsiteX1" fmla="*/ 3844636 w 3844636"/>
                <a:gd name="connsiteY1" fmla="*/ 0 h 692727"/>
                <a:gd name="connsiteX2" fmla="*/ 3844636 w 3844636"/>
                <a:gd name="connsiteY2" fmla="*/ 692727 h 692727"/>
                <a:gd name="connsiteX3" fmla="*/ 0 w 3844636"/>
                <a:gd name="connsiteY3" fmla="*/ 692727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4636" h="692727">
                  <a:moveTo>
                    <a:pt x="0" y="0"/>
                  </a:moveTo>
                  <a:lnTo>
                    <a:pt x="3844636" y="0"/>
                  </a:lnTo>
                  <a:lnTo>
                    <a:pt x="3844636" y="692727"/>
                  </a:lnTo>
                  <a:lnTo>
                    <a:pt x="0" y="692727"/>
                  </a:lnTo>
                  <a:close/>
                </a:path>
              </a:pathLst>
            </a:custGeom>
            <a:solidFill>
              <a:srgbClr val="DAE8FC"/>
            </a:solidFill>
            <a:ln w="5773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5B3BDA0B-0D8D-0178-77E1-0047AC46D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7068" y="548409"/>
              <a:ext cx="3584863" cy="800965"/>
            </a:xfrm>
            <a:custGeom>
              <a:avLst/>
              <a:gdLst>
                <a:gd name="connsiteX0" fmla="*/ -1 w 3584863"/>
                <a:gd name="connsiteY0" fmla="*/ -1 h 800965"/>
                <a:gd name="connsiteX1" fmla="*/ 3584863 w 3584863"/>
                <a:gd name="connsiteY1" fmla="*/ -1 h 800965"/>
                <a:gd name="connsiteX2" fmla="*/ 3584863 w 3584863"/>
                <a:gd name="connsiteY2" fmla="*/ 800965 h 800965"/>
                <a:gd name="connsiteX3" fmla="*/ -1 w 3584863"/>
                <a:gd name="connsiteY3" fmla="*/ 800965 h 8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4863" h="800965">
                  <a:moveTo>
                    <a:pt x="-1" y="-1"/>
                  </a:moveTo>
                  <a:lnTo>
                    <a:pt x="3584863" y="-1"/>
                  </a:lnTo>
                  <a:lnTo>
                    <a:pt x="3584863" y="800965"/>
                  </a:lnTo>
                  <a:lnTo>
                    <a:pt x="-1" y="800965"/>
                  </a:lnTo>
                  <a:close/>
                </a:path>
              </a:pathLst>
            </a:custGeom>
          </p:spPr>
        </p:pic>
      </p:grpSp>
      <p:grpSp>
        <p:nvGrpSpPr>
          <p:cNvPr id="113" name="图形 5">
            <a:extLst>
              <a:ext uri="{FF2B5EF4-FFF2-40B4-BE49-F238E27FC236}">
                <a16:creationId xmlns:a16="http://schemas.microsoft.com/office/drawing/2014/main" id="{13CA9DAE-79A6-E0DA-1FD5-A312227F7F07}"/>
              </a:ext>
            </a:extLst>
          </p:cNvPr>
          <p:cNvGrpSpPr/>
          <p:nvPr/>
        </p:nvGrpSpPr>
        <p:grpSpPr>
          <a:xfrm>
            <a:off x="2681431" y="2756477"/>
            <a:ext cx="519545" cy="761480"/>
            <a:chOff x="2681431" y="2756477"/>
            <a:chExt cx="519545" cy="761480"/>
          </a:xfrm>
        </p:grpSpPr>
        <p:grpSp>
          <p:nvGrpSpPr>
            <p:cNvPr id="114" name="图形 5">
              <a:extLst>
                <a:ext uri="{FF2B5EF4-FFF2-40B4-BE49-F238E27FC236}">
                  <a16:creationId xmlns:a16="http://schemas.microsoft.com/office/drawing/2014/main" id="{958F3F44-FD0E-E7D3-6886-7338C79D7553}"/>
                </a:ext>
              </a:extLst>
            </p:cNvPr>
            <p:cNvGrpSpPr/>
            <p:nvPr/>
          </p:nvGrpSpPr>
          <p:grpSpPr>
            <a:xfrm>
              <a:off x="2903681" y="2756477"/>
              <a:ext cx="63500" cy="761480"/>
              <a:chOff x="2903681" y="2756477"/>
              <a:chExt cx="63500" cy="761480"/>
            </a:xfrm>
          </p:grpSpPr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82B221F1-D634-C61B-7913-DD376AA63979}"/>
                  </a:ext>
                </a:extLst>
              </p:cNvPr>
              <p:cNvSpPr/>
              <p:nvPr/>
            </p:nvSpPr>
            <p:spPr>
              <a:xfrm>
                <a:off x="2935431" y="2756477"/>
                <a:ext cx="5772" cy="713855"/>
              </a:xfrm>
              <a:custGeom>
                <a:avLst/>
                <a:gdLst>
                  <a:gd name="connsiteX0" fmla="*/ 0 w 5772"/>
                  <a:gd name="connsiteY0" fmla="*/ 0 h 713855"/>
                  <a:gd name="connsiteX1" fmla="*/ 0 w 5772"/>
                  <a:gd name="connsiteY1" fmla="*/ 713855 h 71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2" h="713855">
                    <a:moveTo>
                      <a:pt x="0" y="0"/>
                    </a:moveTo>
                    <a:lnTo>
                      <a:pt x="0" y="713855"/>
                    </a:lnTo>
                  </a:path>
                </a:pathLst>
              </a:custGeom>
              <a:noFill/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99344769-F492-7BE7-4229-30AB30B47735}"/>
                  </a:ext>
                </a:extLst>
              </p:cNvPr>
              <p:cNvSpPr/>
              <p:nvPr/>
            </p:nvSpPr>
            <p:spPr>
              <a:xfrm>
                <a:off x="2903681" y="3454457"/>
                <a:ext cx="63500" cy="63499"/>
              </a:xfrm>
              <a:custGeom>
                <a:avLst/>
                <a:gdLst>
                  <a:gd name="connsiteX0" fmla="*/ 31750 w 63500"/>
                  <a:gd name="connsiteY0" fmla="*/ 63500 h 63499"/>
                  <a:gd name="connsiteX1" fmla="*/ 0 w 63500"/>
                  <a:gd name="connsiteY1" fmla="*/ 0 h 63499"/>
                  <a:gd name="connsiteX2" fmla="*/ 31750 w 63500"/>
                  <a:gd name="connsiteY2" fmla="*/ 15875 h 63499"/>
                  <a:gd name="connsiteX3" fmla="*/ 63500 w 63500"/>
                  <a:gd name="connsiteY3" fmla="*/ 0 h 6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0" h="63499">
                    <a:moveTo>
                      <a:pt x="31750" y="63500"/>
                    </a:moveTo>
                    <a:lnTo>
                      <a:pt x="0" y="0"/>
                    </a:lnTo>
                    <a:lnTo>
                      <a:pt x="31750" y="15875"/>
                    </a:lnTo>
                    <a:lnTo>
                      <a:pt x="635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D6F06693-B1FE-ECFC-F854-12F0666C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1431" y="3039340"/>
              <a:ext cx="519545" cy="125556"/>
            </a:xfrm>
            <a:custGeom>
              <a:avLst/>
              <a:gdLst>
                <a:gd name="connsiteX0" fmla="*/ -1 w 519545"/>
                <a:gd name="connsiteY0" fmla="*/ -1 h 125556"/>
                <a:gd name="connsiteX1" fmla="*/ 519545 w 519545"/>
                <a:gd name="connsiteY1" fmla="*/ -1 h 125556"/>
                <a:gd name="connsiteX2" fmla="*/ 519545 w 519545"/>
                <a:gd name="connsiteY2" fmla="*/ 125556 h 125556"/>
                <a:gd name="connsiteX3" fmla="*/ -1 w 519545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545" h="125556">
                  <a:moveTo>
                    <a:pt x="-1" y="-1"/>
                  </a:moveTo>
                  <a:lnTo>
                    <a:pt x="519545" y="-1"/>
                  </a:lnTo>
                  <a:lnTo>
                    <a:pt x="519545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18" name="图形 5">
            <a:extLst>
              <a:ext uri="{FF2B5EF4-FFF2-40B4-BE49-F238E27FC236}">
                <a16:creationId xmlns:a16="http://schemas.microsoft.com/office/drawing/2014/main" id="{1517DC61-7EDA-E034-4C59-20A9A079FA90}"/>
              </a:ext>
            </a:extLst>
          </p:cNvPr>
          <p:cNvGrpSpPr/>
          <p:nvPr/>
        </p:nvGrpSpPr>
        <p:grpSpPr>
          <a:xfrm>
            <a:off x="3438525" y="2208068"/>
            <a:ext cx="1268614" cy="125556"/>
            <a:chOff x="3438525" y="2208068"/>
            <a:chExt cx="1268614" cy="125556"/>
          </a:xfrm>
        </p:grpSpPr>
        <p:grpSp>
          <p:nvGrpSpPr>
            <p:cNvPr id="119" name="图形 5">
              <a:extLst>
                <a:ext uri="{FF2B5EF4-FFF2-40B4-BE49-F238E27FC236}">
                  <a16:creationId xmlns:a16="http://schemas.microsoft.com/office/drawing/2014/main" id="{37EF7396-26B3-1B21-6324-6CF1768CEC93}"/>
                </a:ext>
              </a:extLst>
            </p:cNvPr>
            <p:cNvGrpSpPr/>
            <p:nvPr/>
          </p:nvGrpSpPr>
          <p:grpSpPr>
            <a:xfrm>
              <a:off x="3438525" y="2226425"/>
              <a:ext cx="1268614" cy="63499"/>
              <a:chOff x="3438525" y="2226425"/>
              <a:chExt cx="1268614" cy="63499"/>
            </a:xfrm>
          </p:grpSpPr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5B4C2C3C-A3AB-1B53-4FF9-DE6F84E2AF49}"/>
                  </a:ext>
                </a:extLst>
              </p:cNvPr>
              <p:cNvSpPr/>
              <p:nvPr/>
            </p:nvSpPr>
            <p:spPr>
              <a:xfrm>
                <a:off x="3438525" y="2253384"/>
                <a:ext cx="1220989" cy="4849"/>
              </a:xfrm>
              <a:custGeom>
                <a:avLst/>
                <a:gdLst>
                  <a:gd name="connsiteX0" fmla="*/ 0 w 1220989"/>
                  <a:gd name="connsiteY0" fmla="*/ 0 h 4849"/>
                  <a:gd name="connsiteX1" fmla="*/ 1220989 w 1220989"/>
                  <a:gd name="connsiteY1" fmla="*/ 4849 h 4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989" h="4849">
                    <a:moveTo>
                      <a:pt x="0" y="0"/>
                    </a:moveTo>
                    <a:lnTo>
                      <a:pt x="1220989" y="4849"/>
                    </a:lnTo>
                  </a:path>
                </a:pathLst>
              </a:custGeom>
              <a:noFill/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7B901A6D-E44E-72E7-DB92-109B3D92268D}"/>
                  </a:ext>
                </a:extLst>
              </p:cNvPr>
              <p:cNvSpPr/>
              <p:nvPr/>
            </p:nvSpPr>
            <p:spPr>
              <a:xfrm>
                <a:off x="4643524" y="2226425"/>
                <a:ext cx="63615" cy="63499"/>
              </a:xfrm>
              <a:custGeom>
                <a:avLst/>
                <a:gdLst>
                  <a:gd name="connsiteX0" fmla="*/ 63615 w 63615"/>
                  <a:gd name="connsiteY0" fmla="*/ 32039 h 63499"/>
                  <a:gd name="connsiteX1" fmla="*/ 0 w 63615"/>
                  <a:gd name="connsiteY1" fmla="*/ 63500 h 63499"/>
                  <a:gd name="connsiteX2" fmla="*/ 15990 w 63615"/>
                  <a:gd name="connsiteY2" fmla="*/ 31808 h 63499"/>
                  <a:gd name="connsiteX3" fmla="*/ 231 w 63615"/>
                  <a:gd name="connsiteY3" fmla="*/ 0 h 6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15" h="63499">
                    <a:moveTo>
                      <a:pt x="63615" y="32039"/>
                    </a:moveTo>
                    <a:lnTo>
                      <a:pt x="0" y="63500"/>
                    </a:lnTo>
                    <a:lnTo>
                      <a:pt x="15990" y="31808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3BDCFA10-8F17-DDDE-9D2C-CE840FA2E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2477" y="2208068"/>
              <a:ext cx="519545" cy="125556"/>
            </a:xfrm>
            <a:custGeom>
              <a:avLst/>
              <a:gdLst>
                <a:gd name="connsiteX0" fmla="*/ -1 w 519545"/>
                <a:gd name="connsiteY0" fmla="*/ -1 h 125556"/>
                <a:gd name="connsiteX1" fmla="*/ 519545 w 519545"/>
                <a:gd name="connsiteY1" fmla="*/ -1 h 125556"/>
                <a:gd name="connsiteX2" fmla="*/ 519545 w 519545"/>
                <a:gd name="connsiteY2" fmla="*/ 125556 h 125556"/>
                <a:gd name="connsiteX3" fmla="*/ -1 w 519545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545" h="125556">
                  <a:moveTo>
                    <a:pt x="-1" y="-1"/>
                  </a:moveTo>
                  <a:lnTo>
                    <a:pt x="519545" y="-1"/>
                  </a:lnTo>
                  <a:lnTo>
                    <a:pt x="519545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23" name="图形 5">
            <a:extLst>
              <a:ext uri="{FF2B5EF4-FFF2-40B4-BE49-F238E27FC236}">
                <a16:creationId xmlns:a16="http://schemas.microsoft.com/office/drawing/2014/main" id="{C011249F-8B17-3C8D-CA63-40C3A67DB298}"/>
              </a:ext>
            </a:extLst>
          </p:cNvPr>
          <p:cNvGrpSpPr/>
          <p:nvPr/>
        </p:nvGrpSpPr>
        <p:grpSpPr>
          <a:xfrm>
            <a:off x="2430318" y="1746250"/>
            <a:ext cx="1010227" cy="1010227"/>
            <a:chOff x="2430318" y="1746250"/>
            <a:chExt cx="1010227" cy="1010227"/>
          </a:xfrm>
          <a:solidFill>
            <a:srgbClr val="FFF2CC"/>
          </a:solidFill>
        </p:grpSpPr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7B3AEDEB-6874-4BCB-5FA8-9B7A014E37DF}"/>
                </a:ext>
              </a:extLst>
            </p:cNvPr>
            <p:cNvSpPr/>
            <p:nvPr/>
          </p:nvSpPr>
          <p:spPr>
            <a:xfrm>
              <a:off x="2430318" y="1746250"/>
              <a:ext cx="1010227" cy="1010227"/>
            </a:xfrm>
            <a:custGeom>
              <a:avLst/>
              <a:gdLst>
                <a:gd name="connsiteX0" fmla="*/ 505114 w 1010227"/>
                <a:gd name="connsiteY0" fmla="*/ 0 h 1010227"/>
                <a:gd name="connsiteX1" fmla="*/ 1010227 w 1010227"/>
                <a:gd name="connsiteY1" fmla="*/ 505114 h 1010227"/>
                <a:gd name="connsiteX2" fmla="*/ 505114 w 1010227"/>
                <a:gd name="connsiteY2" fmla="*/ 1010227 h 1010227"/>
                <a:gd name="connsiteX3" fmla="*/ 0 w 1010227"/>
                <a:gd name="connsiteY3" fmla="*/ 505114 h 101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227" h="1010227">
                  <a:moveTo>
                    <a:pt x="505114" y="0"/>
                  </a:moveTo>
                  <a:lnTo>
                    <a:pt x="1010227" y="505114"/>
                  </a:lnTo>
                  <a:lnTo>
                    <a:pt x="505114" y="1010227"/>
                  </a:lnTo>
                  <a:lnTo>
                    <a:pt x="0" y="505114"/>
                  </a:lnTo>
                  <a:close/>
                </a:path>
              </a:pathLst>
            </a:custGeom>
            <a:solidFill>
              <a:srgbClr val="FFF2CC"/>
            </a:solidFill>
            <a:ln w="1154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AAAF9162-A605-5276-1B2B-C7CA9E6D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3204" y="2098386"/>
              <a:ext cx="998681" cy="333374"/>
            </a:xfrm>
            <a:custGeom>
              <a:avLst/>
              <a:gdLst>
                <a:gd name="connsiteX0" fmla="*/ -1 w 998681"/>
                <a:gd name="connsiteY0" fmla="*/ -1 h 333374"/>
                <a:gd name="connsiteX1" fmla="*/ 998681 w 998681"/>
                <a:gd name="connsiteY1" fmla="*/ -1 h 333374"/>
                <a:gd name="connsiteX2" fmla="*/ 998681 w 998681"/>
                <a:gd name="connsiteY2" fmla="*/ 333374 h 333374"/>
                <a:gd name="connsiteX3" fmla="*/ -1 w 998681"/>
                <a:gd name="connsiteY3" fmla="*/ 333374 h 333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681" h="333374">
                  <a:moveTo>
                    <a:pt x="-1" y="-1"/>
                  </a:moveTo>
                  <a:lnTo>
                    <a:pt x="998681" y="-1"/>
                  </a:lnTo>
                  <a:lnTo>
                    <a:pt x="998681" y="333374"/>
                  </a:lnTo>
                  <a:lnTo>
                    <a:pt x="-1" y="333374"/>
                  </a:lnTo>
                  <a:close/>
                </a:path>
              </a:pathLst>
            </a:custGeom>
          </p:spPr>
        </p:pic>
      </p:grpSp>
      <p:grpSp>
        <p:nvGrpSpPr>
          <p:cNvPr id="126" name="图形 5">
            <a:extLst>
              <a:ext uri="{FF2B5EF4-FFF2-40B4-BE49-F238E27FC236}">
                <a16:creationId xmlns:a16="http://schemas.microsoft.com/office/drawing/2014/main" id="{43D4BED7-B286-93C2-2DA6-1262C89A0595}"/>
              </a:ext>
            </a:extLst>
          </p:cNvPr>
          <p:cNvGrpSpPr/>
          <p:nvPr/>
        </p:nvGrpSpPr>
        <p:grpSpPr>
          <a:xfrm>
            <a:off x="4739409" y="2078181"/>
            <a:ext cx="1511473" cy="360795"/>
            <a:chOff x="4739409" y="2078181"/>
            <a:chExt cx="1511473" cy="360795"/>
          </a:xfrm>
          <a:solidFill>
            <a:srgbClr val="DAE8FC"/>
          </a:solidFill>
        </p:grpSpPr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93973A14-C856-BE5F-0791-7BAE5AE7E95E}"/>
                </a:ext>
              </a:extLst>
            </p:cNvPr>
            <p:cNvSpPr/>
            <p:nvPr/>
          </p:nvSpPr>
          <p:spPr>
            <a:xfrm>
              <a:off x="4739409" y="2078181"/>
              <a:ext cx="1511473" cy="360795"/>
            </a:xfrm>
            <a:custGeom>
              <a:avLst/>
              <a:gdLst>
                <a:gd name="connsiteX0" fmla="*/ 0 w 1511473"/>
                <a:gd name="connsiteY0" fmla="*/ 0 h 360795"/>
                <a:gd name="connsiteX1" fmla="*/ 1511473 w 1511473"/>
                <a:gd name="connsiteY1" fmla="*/ 0 h 360795"/>
                <a:gd name="connsiteX2" fmla="*/ 1511473 w 1511473"/>
                <a:gd name="connsiteY2" fmla="*/ 360795 h 360795"/>
                <a:gd name="connsiteX3" fmla="*/ 0 w 1511473"/>
                <a:gd name="connsiteY3" fmla="*/ 360795 h 36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473" h="360795">
                  <a:moveTo>
                    <a:pt x="0" y="0"/>
                  </a:moveTo>
                  <a:lnTo>
                    <a:pt x="1511473" y="0"/>
                  </a:lnTo>
                  <a:lnTo>
                    <a:pt x="1511473" y="360795"/>
                  </a:lnTo>
                  <a:lnTo>
                    <a:pt x="0" y="360795"/>
                  </a:lnTo>
                  <a:close/>
                </a:path>
              </a:pathLst>
            </a:custGeom>
            <a:solidFill>
              <a:srgbClr val="DAE8FC"/>
            </a:solidFill>
            <a:ln w="1154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54F7E377-9DC9-4085-F28F-F63F11A66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42295" y="2156113"/>
              <a:ext cx="1500909" cy="229465"/>
            </a:xfrm>
            <a:custGeom>
              <a:avLst/>
              <a:gdLst>
                <a:gd name="connsiteX0" fmla="*/ -1 w 1500909"/>
                <a:gd name="connsiteY0" fmla="*/ -1 h 229465"/>
                <a:gd name="connsiteX1" fmla="*/ 1500909 w 1500909"/>
                <a:gd name="connsiteY1" fmla="*/ -1 h 229465"/>
                <a:gd name="connsiteX2" fmla="*/ 1500909 w 1500909"/>
                <a:gd name="connsiteY2" fmla="*/ 229465 h 229465"/>
                <a:gd name="connsiteX3" fmla="*/ -1 w 1500909"/>
                <a:gd name="connsiteY3" fmla="*/ 229465 h 2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09" h="229465">
                  <a:moveTo>
                    <a:pt x="-1" y="-1"/>
                  </a:moveTo>
                  <a:lnTo>
                    <a:pt x="1500909" y="-1"/>
                  </a:lnTo>
                  <a:lnTo>
                    <a:pt x="1500909" y="229465"/>
                  </a:lnTo>
                  <a:lnTo>
                    <a:pt x="-1" y="229465"/>
                  </a:lnTo>
                  <a:close/>
                </a:path>
              </a:pathLst>
            </a:custGeom>
          </p:spPr>
        </p:pic>
      </p:grpSp>
      <p:grpSp>
        <p:nvGrpSpPr>
          <p:cNvPr id="129" name="图形 5">
            <a:extLst>
              <a:ext uri="{FF2B5EF4-FFF2-40B4-BE49-F238E27FC236}">
                <a16:creationId xmlns:a16="http://schemas.microsoft.com/office/drawing/2014/main" id="{196AF36E-E0E5-7151-9D5F-C23AAE737666}"/>
              </a:ext>
            </a:extLst>
          </p:cNvPr>
          <p:cNvGrpSpPr/>
          <p:nvPr/>
        </p:nvGrpSpPr>
        <p:grpSpPr>
          <a:xfrm>
            <a:off x="2466397" y="3550227"/>
            <a:ext cx="938068" cy="447386"/>
            <a:chOff x="2466397" y="3550227"/>
            <a:chExt cx="938068" cy="447386"/>
          </a:xfrm>
          <a:solidFill>
            <a:srgbClr val="DAE8FC"/>
          </a:solidFill>
        </p:grpSpPr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3BFAA4D1-3D65-39CB-70C2-EAC8B701820C}"/>
                </a:ext>
              </a:extLst>
            </p:cNvPr>
            <p:cNvSpPr/>
            <p:nvPr/>
          </p:nvSpPr>
          <p:spPr>
            <a:xfrm>
              <a:off x="2466397" y="3550227"/>
              <a:ext cx="938068" cy="447386"/>
            </a:xfrm>
            <a:custGeom>
              <a:avLst/>
              <a:gdLst>
                <a:gd name="connsiteX0" fmla="*/ 0 w 938068"/>
                <a:gd name="connsiteY0" fmla="*/ 0 h 447386"/>
                <a:gd name="connsiteX1" fmla="*/ 938068 w 938068"/>
                <a:gd name="connsiteY1" fmla="*/ 0 h 447386"/>
                <a:gd name="connsiteX2" fmla="*/ 938068 w 938068"/>
                <a:gd name="connsiteY2" fmla="*/ 447386 h 447386"/>
                <a:gd name="connsiteX3" fmla="*/ 0 w 938068"/>
                <a:gd name="connsiteY3" fmla="*/ 447386 h 44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8068" h="447386">
                  <a:moveTo>
                    <a:pt x="0" y="0"/>
                  </a:moveTo>
                  <a:lnTo>
                    <a:pt x="938068" y="0"/>
                  </a:lnTo>
                  <a:lnTo>
                    <a:pt x="938068" y="447386"/>
                  </a:lnTo>
                  <a:lnTo>
                    <a:pt x="0" y="447386"/>
                  </a:lnTo>
                  <a:close/>
                </a:path>
              </a:pathLst>
            </a:custGeom>
            <a:solidFill>
              <a:srgbClr val="DAE8FC"/>
            </a:solidFill>
            <a:ln w="1154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C2D2B54-C287-2D2B-A606-7E665FBB4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67840" y="3616613"/>
              <a:ext cx="929409" cy="333374"/>
            </a:xfrm>
            <a:custGeom>
              <a:avLst/>
              <a:gdLst>
                <a:gd name="connsiteX0" fmla="*/ -1 w 929409"/>
                <a:gd name="connsiteY0" fmla="*/ -1 h 333374"/>
                <a:gd name="connsiteX1" fmla="*/ 929409 w 929409"/>
                <a:gd name="connsiteY1" fmla="*/ -1 h 333374"/>
                <a:gd name="connsiteX2" fmla="*/ 929409 w 929409"/>
                <a:gd name="connsiteY2" fmla="*/ 333374 h 333374"/>
                <a:gd name="connsiteX3" fmla="*/ -1 w 929409"/>
                <a:gd name="connsiteY3" fmla="*/ 333374 h 333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409" h="333374">
                  <a:moveTo>
                    <a:pt x="-1" y="-1"/>
                  </a:moveTo>
                  <a:lnTo>
                    <a:pt x="929409" y="-1"/>
                  </a:lnTo>
                  <a:lnTo>
                    <a:pt x="929409" y="333374"/>
                  </a:lnTo>
                  <a:lnTo>
                    <a:pt x="-1" y="333374"/>
                  </a:lnTo>
                  <a:close/>
                </a:path>
              </a:pathLst>
            </a:custGeom>
          </p:spPr>
        </p:pic>
      </p:grpSp>
      <p:grpSp>
        <p:nvGrpSpPr>
          <p:cNvPr id="132" name="图形 5">
            <a:extLst>
              <a:ext uri="{FF2B5EF4-FFF2-40B4-BE49-F238E27FC236}">
                <a16:creationId xmlns:a16="http://schemas.microsoft.com/office/drawing/2014/main" id="{8FE79BF1-4EB7-B7A6-180C-626A8B55D17B}"/>
              </a:ext>
            </a:extLst>
          </p:cNvPr>
          <p:cNvGrpSpPr/>
          <p:nvPr/>
        </p:nvGrpSpPr>
        <p:grpSpPr>
          <a:xfrm>
            <a:off x="415636" y="2641022"/>
            <a:ext cx="259772" cy="660457"/>
            <a:chOff x="415636" y="2641022"/>
            <a:chExt cx="259772" cy="660457"/>
          </a:xfrm>
        </p:grpSpPr>
        <p:grpSp>
          <p:nvGrpSpPr>
            <p:cNvPr id="133" name="图形 5">
              <a:extLst>
                <a:ext uri="{FF2B5EF4-FFF2-40B4-BE49-F238E27FC236}">
                  <a16:creationId xmlns:a16="http://schemas.microsoft.com/office/drawing/2014/main" id="{373921C3-C04D-F010-0898-C2D2EA377320}"/>
                </a:ext>
              </a:extLst>
            </p:cNvPr>
            <p:cNvGrpSpPr/>
            <p:nvPr/>
          </p:nvGrpSpPr>
          <p:grpSpPr>
            <a:xfrm>
              <a:off x="512791" y="2641022"/>
              <a:ext cx="63500" cy="660457"/>
              <a:chOff x="512791" y="2641022"/>
              <a:chExt cx="63500" cy="660457"/>
            </a:xfrm>
          </p:grpSpPr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DA012D70-B7FA-8F5D-541F-8018AACEBA2D}"/>
                  </a:ext>
                </a:extLst>
              </p:cNvPr>
              <p:cNvSpPr/>
              <p:nvPr/>
            </p:nvSpPr>
            <p:spPr>
              <a:xfrm>
                <a:off x="544541" y="2641022"/>
                <a:ext cx="5772" cy="612832"/>
              </a:xfrm>
              <a:custGeom>
                <a:avLst/>
                <a:gdLst>
                  <a:gd name="connsiteX0" fmla="*/ 0 w 5772"/>
                  <a:gd name="connsiteY0" fmla="*/ 0 h 612832"/>
                  <a:gd name="connsiteX1" fmla="*/ 0 w 5772"/>
                  <a:gd name="connsiteY1" fmla="*/ 612833 h 61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2" h="612832">
                    <a:moveTo>
                      <a:pt x="0" y="0"/>
                    </a:moveTo>
                    <a:lnTo>
                      <a:pt x="0" y="612833"/>
                    </a:lnTo>
                  </a:path>
                </a:pathLst>
              </a:custGeom>
              <a:noFill/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E20D3B33-372C-B534-D7D3-738947A18E38}"/>
                  </a:ext>
                </a:extLst>
              </p:cNvPr>
              <p:cNvSpPr/>
              <p:nvPr/>
            </p:nvSpPr>
            <p:spPr>
              <a:xfrm>
                <a:off x="512791" y="3237980"/>
                <a:ext cx="63500" cy="63499"/>
              </a:xfrm>
              <a:custGeom>
                <a:avLst/>
                <a:gdLst>
                  <a:gd name="connsiteX0" fmla="*/ 31750 w 63500"/>
                  <a:gd name="connsiteY0" fmla="*/ 63500 h 63499"/>
                  <a:gd name="connsiteX1" fmla="*/ 0 w 63500"/>
                  <a:gd name="connsiteY1" fmla="*/ 0 h 63499"/>
                  <a:gd name="connsiteX2" fmla="*/ 31750 w 63500"/>
                  <a:gd name="connsiteY2" fmla="*/ 15875 h 63499"/>
                  <a:gd name="connsiteX3" fmla="*/ 63500 w 63500"/>
                  <a:gd name="connsiteY3" fmla="*/ 0 h 6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0" h="63499">
                    <a:moveTo>
                      <a:pt x="31750" y="63500"/>
                    </a:moveTo>
                    <a:lnTo>
                      <a:pt x="0" y="0"/>
                    </a:lnTo>
                    <a:lnTo>
                      <a:pt x="31750" y="15875"/>
                    </a:lnTo>
                    <a:lnTo>
                      <a:pt x="635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34" name="图片 133">
              <a:extLst>
                <a:ext uri="{FF2B5EF4-FFF2-40B4-BE49-F238E27FC236}">
                  <a16:creationId xmlns:a16="http://schemas.microsoft.com/office/drawing/2014/main" id="{62AC562C-BB7F-0E7E-A91D-40FD72206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636" y="2848840"/>
              <a:ext cx="259772" cy="125556"/>
            </a:xfrm>
            <a:custGeom>
              <a:avLst/>
              <a:gdLst>
                <a:gd name="connsiteX0" fmla="*/ -1 w 259772"/>
                <a:gd name="connsiteY0" fmla="*/ -1 h 125556"/>
                <a:gd name="connsiteX1" fmla="*/ 259772 w 259772"/>
                <a:gd name="connsiteY1" fmla="*/ -1 h 125556"/>
                <a:gd name="connsiteX2" fmla="*/ 259772 w 259772"/>
                <a:gd name="connsiteY2" fmla="*/ 125556 h 125556"/>
                <a:gd name="connsiteX3" fmla="*/ -1 w 259772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772" h="125556">
                  <a:moveTo>
                    <a:pt x="-1" y="-1"/>
                  </a:moveTo>
                  <a:lnTo>
                    <a:pt x="259772" y="-1"/>
                  </a:lnTo>
                  <a:lnTo>
                    <a:pt x="259772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37" name="图形 5">
            <a:extLst>
              <a:ext uri="{FF2B5EF4-FFF2-40B4-BE49-F238E27FC236}">
                <a16:creationId xmlns:a16="http://schemas.microsoft.com/office/drawing/2014/main" id="{5D5BAFD7-AD47-DA0B-8F29-E4301EA1E1BD}"/>
              </a:ext>
            </a:extLst>
          </p:cNvPr>
          <p:cNvGrpSpPr/>
          <p:nvPr/>
        </p:nvGrpSpPr>
        <p:grpSpPr>
          <a:xfrm>
            <a:off x="946207" y="2190750"/>
            <a:ext cx="1454900" cy="125556"/>
            <a:chOff x="946207" y="2190750"/>
            <a:chExt cx="1454900" cy="125556"/>
          </a:xfrm>
        </p:grpSpPr>
        <p:grpSp>
          <p:nvGrpSpPr>
            <p:cNvPr id="138" name="图形 5">
              <a:extLst>
                <a:ext uri="{FF2B5EF4-FFF2-40B4-BE49-F238E27FC236}">
                  <a16:creationId xmlns:a16="http://schemas.microsoft.com/office/drawing/2014/main" id="{5D2D2A32-8D3B-8732-F392-0EE77A781963}"/>
                </a:ext>
              </a:extLst>
            </p:cNvPr>
            <p:cNvGrpSpPr/>
            <p:nvPr/>
          </p:nvGrpSpPr>
          <p:grpSpPr>
            <a:xfrm>
              <a:off x="946207" y="2215976"/>
              <a:ext cx="1454900" cy="63499"/>
              <a:chOff x="946207" y="2215976"/>
              <a:chExt cx="1454900" cy="63499"/>
            </a:xfrm>
          </p:grpSpPr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4228B634-13ED-30C4-2B47-090738CBDBB5}"/>
                  </a:ext>
                </a:extLst>
              </p:cNvPr>
              <p:cNvSpPr/>
              <p:nvPr/>
            </p:nvSpPr>
            <p:spPr>
              <a:xfrm>
                <a:off x="946207" y="2239356"/>
                <a:ext cx="1407275" cy="8485"/>
              </a:xfrm>
              <a:custGeom>
                <a:avLst/>
                <a:gdLst>
                  <a:gd name="connsiteX0" fmla="*/ 0 w 1407275"/>
                  <a:gd name="connsiteY0" fmla="*/ 0 h 8485"/>
                  <a:gd name="connsiteX1" fmla="*/ 1407276 w 1407275"/>
                  <a:gd name="connsiteY1" fmla="*/ 8486 h 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7275" h="8485">
                    <a:moveTo>
                      <a:pt x="0" y="0"/>
                    </a:moveTo>
                    <a:lnTo>
                      <a:pt x="1407276" y="8486"/>
                    </a:lnTo>
                  </a:path>
                </a:pathLst>
              </a:custGeom>
              <a:noFill/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7D3DB86D-CDF9-1193-3CB8-23CDC5A294D7}"/>
                  </a:ext>
                </a:extLst>
              </p:cNvPr>
              <p:cNvSpPr/>
              <p:nvPr/>
            </p:nvSpPr>
            <p:spPr>
              <a:xfrm>
                <a:off x="2337377" y="2215976"/>
                <a:ext cx="63730" cy="63499"/>
              </a:xfrm>
              <a:custGeom>
                <a:avLst/>
                <a:gdLst>
                  <a:gd name="connsiteX0" fmla="*/ 63731 w 63730"/>
                  <a:gd name="connsiteY0" fmla="*/ 32154 h 63499"/>
                  <a:gd name="connsiteX1" fmla="*/ 0 w 63730"/>
                  <a:gd name="connsiteY1" fmla="*/ 63500 h 63499"/>
                  <a:gd name="connsiteX2" fmla="*/ 16106 w 63730"/>
                  <a:gd name="connsiteY2" fmla="*/ 31866 h 63499"/>
                  <a:gd name="connsiteX3" fmla="*/ 404 w 63730"/>
                  <a:gd name="connsiteY3" fmla="*/ 0 h 6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30" h="63499">
                    <a:moveTo>
                      <a:pt x="63731" y="32154"/>
                    </a:moveTo>
                    <a:lnTo>
                      <a:pt x="0" y="63500"/>
                    </a:lnTo>
                    <a:lnTo>
                      <a:pt x="16106" y="31866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D8F18BF4-4653-E40E-646E-7C436722C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29590" y="2190750"/>
              <a:ext cx="790863" cy="125556"/>
            </a:xfrm>
            <a:custGeom>
              <a:avLst/>
              <a:gdLst>
                <a:gd name="connsiteX0" fmla="*/ -1 w 790863"/>
                <a:gd name="connsiteY0" fmla="*/ -1 h 125556"/>
                <a:gd name="connsiteX1" fmla="*/ 790863 w 790863"/>
                <a:gd name="connsiteY1" fmla="*/ -1 h 125556"/>
                <a:gd name="connsiteX2" fmla="*/ 790863 w 790863"/>
                <a:gd name="connsiteY2" fmla="*/ 125556 h 125556"/>
                <a:gd name="connsiteX3" fmla="*/ -1 w 790863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863" h="125556">
                  <a:moveTo>
                    <a:pt x="-1" y="-1"/>
                  </a:moveTo>
                  <a:lnTo>
                    <a:pt x="790863" y="-1"/>
                  </a:lnTo>
                  <a:lnTo>
                    <a:pt x="790863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42" name="图形 5">
            <a:extLst>
              <a:ext uri="{FF2B5EF4-FFF2-40B4-BE49-F238E27FC236}">
                <a16:creationId xmlns:a16="http://schemas.microsoft.com/office/drawing/2014/main" id="{1576A13E-9C9F-E6E4-FD8A-B8FCAAFFA562}"/>
              </a:ext>
            </a:extLst>
          </p:cNvPr>
          <p:cNvGrpSpPr/>
          <p:nvPr/>
        </p:nvGrpSpPr>
        <p:grpSpPr>
          <a:xfrm>
            <a:off x="140450" y="1832840"/>
            <a:ext cx="808181" cy="808181"/>
            <a:chOff x="140450" y="1832840"/>
            <a:chExt cx="808181" cy="808181"/>
          </a:xfrm>
          <a:solidFill>
            <a:srgbClr val="FFF2CC"/>
          </a:solidFill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4576AF16-2E78-0104-521D-DAF499DBE445}"/>
                </a:ext>
              </a:extLst>
            </p:cNvPr>
            <p:cNvSpPr/>
            <p:nvPr/>
          </p:nvSpPr>
          <p:spPr>
            <a:xfrm>
              <a:off x="140450" y="1832840"/>
              <a:ext cx="808181" cy="808181"/>
            </a:xfrm>
            <a:custGeom>
              <a:avLst/>
              <a:gdLst>
                <a:gd name="connsiteX0" fmla="*/ 404091 w 808181"/>
                <a:gd name="connsiteY0" fmla="*/ 0 h 808181"/>
                <a:gd name="connsiteX1" fmla="*/ 808182 w 808181"/>
                <a:gd name="connsiteY1" fmla="*/ 404091 h 808181"/>
                <a:gd name="connsiteX2" fmla="*/ 404091 w 808181"/>
                <a:gd name="connsiteY2" fmla="*/ 808182 h 808181"/>
                <a:gd name="connsiteX3" fmla="*/ 0 w 808181"/>
                <a:gd name="connsiteY3" fmla="*/ 404091 h 80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181" h="808181">
                  <a:moveTo>
                    <a:pt x="404091" y="0"/>
                  </a:moveTo>
                  <a:lnTo>
                    <a:pt x="808182" y="404091"/>
                  </a:lnTo>
                  <a:lnTo>
                    <a:pt x="404091" y="808182"/>
                  </a:lnTo>
                  <a:lnTo>
                    <a:pt x="0" y="404091"/>
                  </a:lnTo>
                  <a:close/>
                </a:path>
              </a:pathLst>
            </a:custGeom>
            <a:solidFill>
              <a:srgbClr val="FFF2CC"/>
            </a:solidFill>
            <a:ln w="1154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11D97652-F4E9-C202-5A3D-2039AC57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1431" y="2133022"/>
              <a:ext cx="796636" cy="229465"/>
            </a:xfrm>
            <a:custGeom>
              <a:avLst/>
              <a:gdLst>
                <a:gd name="connsiteX0" fmla="*/ -1 w 796636"/>
                <a:gd name="connsiteY0" fmla="*/ -1 h 229465"/>
                <a:gd name="connsiteX1" fmla="*/ 796636 w 796636"/>
                <a:gd name="connsiteY1" fmla="*/ -1 h 229465"/>
                <a:gd name="connsiteX2" fmla="*/ 796636 w 796636"/>
                <a:gd name="connsiteY2" fmla="*/ 229465 h 229465"/>
                <a:gd name="connsiteX3" fmla="*/ -1 w 796636"/>
                <a:gd name="connsiteY3" fmla="*/ 229465 h 22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636" h="229465">
                  <a:moveTo>
                    <a:pt x="-1" y="-1"/>
                  </a:moveTo>
                  <a:lnTo>
                    <a:pt x="796636" y="-1"/>
                  </a:lnTo>
                  <a:lnTo>
                    <a:pt x="796636" y="229465"/>
                  </a:lnTo>
                  <a:lnTo>
                    <a:pt x="-1" y="229465"/>
                  </a:lnTo>
                  <a:close/>
                </a:path>
              </a:pathLst>
            </a:custGeom>
          </p:spPr>
        </p:pic>
      </p:grpSp>
      <p:grpSp>
        <p:nvGrpSpPr>
          <p:cNvPr id="146" name="图形 5">
            <a:extLst>
              <a:ext uri="{FF2B5EF4-FFF2-40B4-BE49-F238E27FC236}">
                <a16:creationId xmlns:a16="http://schemas.microsoft.com/office/drawing/2014/main" id="{AD57BCF0-94A9-F1EF-D07D-236D6565C54F}"/>
              </a:ext>
            </a:extLst>
          </p:cNvPr>
          <p:cNvGrpSpPr/>
          <p:nvPr/>
        </p:nvGrpSpPr>
        <p:grpSpPr>
          <a:xfrm>
            <a:off x="5899402" y="345242"/>
            <a:ext cx="3448702" cy="1380797"/>
            <a:chOff x="6933045" y="1457613"/>
            <a:chExt cx="5253181" cy="1765011"/>
          </a:xfrm>
        </p:grpSpPr>
        <p:grpSp>
          <p:nvGrpSpPr>
            <p:cNvPr id="147" name="图形 5">
              <a:extLst>
                <a:ext uri="{FF2B5EF4-FFF2-40B4-BE49-F238E27FC236}">
                  <a16:creationId xmlns:a16="http://schemas.microsoft.com/office/drawing/2014/main" id="{2A680273-6837-E64C-18A8-DF4BFA6E89F4}"/>
                </a:ext>
              </a:extLst>
            </p:cNvPr>
            <p:cNvGrpSpPr/>
            <p:nvPr/>
          </p:nvGrpSpPr>
          <p:grpSpPr>
            <a:xfrm>
              <a:off x="6933045" y="1457613"/>
              <a:ext cx="5253181" cy="1616363"/>
              <a:chOff x="6933045" y="1457613"/>
              <a:chExt cx="5253181" cy="1616363"/>
            </a:xfrm>
          </p:grpSpPr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7FDCBED3-B025-9032-F75D-05DB7E168E76}"/>
                  </a:ext>
                </a:extLst>
              </p:cNvPr>
              <p:cNvSpPr/>
              <p:nvPr/>
            </p:nvSpPr>
            <p:spPr>
              <a:xfrm>
                <a:off x="6933045" y="1457613"/>
                <a:ext cx="5253181" cy="1616363"/>
              </a:xfrm>
              <a:custGeom>
                <a:avLst/>
                <a:gdLst>
                  <a:gd name="connsiteX0" fmla="*/ 0 w 5253181"/>
                  <a:gd name="connsiteY0" fmla="*/ 0 h 1616363"/>
                  <a:gd name="connsiteX1" fmla="*/ 5172364 w 5253181"/>
                  <a:gd name="connsiteY1" fmla="*/ 0 h 1616363"/>
                  <a:gd name="connsiteX2" fmla="*/ 5253182 w 5253181"/>
                  <a:gd name="connsiteY2" fmla="*/ 80818 h 1616363"/>
                  <a:gd name="connsiteX3" fmla="*/ 5253182 w 5253181"/>
                  <a:gd name="connsiteY3" fmla="*/ 1616364 h 1616363"/>
                  <a:gd name="connsiteX4" fmla="*/ 0 w 5253181"/>
                  <a:gd name="connsiteY4" fmla="*/ 1616364 h 1616363"/>
                  <a:gd name="connsiteX5" fmla="*/ 0 w 5253181"/>
                  <a:gd name="connsiteY5" fmla="*/ 0 h 1616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3181" h="1616363">
                    <a:moveTo>
                      <a:pt x="0" y="0"/>
                    </a:moveTo>
                    <a:lnTo>
                      <a:pt x="5172364" y="0"/>
                    </a:lnTo>
                    <a:lnTo>
                      <a:pt x="5253182" y="80818"/>
                    </a:lnTo>
                    <a:lnTo>
                      <a:pt x="5253182" y="1616364"/>
                    </a:lnTo>
                    <a:lnTo>
                      <a:pt x="0" y="16163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CC"/>
              </a:solidFill>
              <a:ln w="5773" cap="flat">
                <a:solidFill>
                  <a:srgbClr val="D79B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6DBF6AF4-34D3-EDE3-7E7A-11A63336323E}"/>
                  </a:ext>
                </a:extLst>
              </p:cNvPr>
              <p:cNvSpPr/>
              <p:nvPr/>
            </p:nvSpPr>
            <p:spPr>
              <a:xfrm>
                <a:off x="12105409" y="1457613"/>
                <a:ext cx="80818" cy="80818"/>
              </a:xfrm>
              <a:custGeom>
                <a:avLst/>
                <a:gdLst>
                  <a:gd name="connsiteX0" fmla="*/ 0 w 80818"/>
                  <a:gd name="connsiteY0" fmla="*/ 0 h 80818"/>
                  <a:gd name="connsiteX1" fmla="*/ 0 w 80818"/>
                  <a:gd name="connsiteY1" fmla="*/ 80818 h 80818"/>
                  <a:gd name="connsiteX2" fmla="*/ 80818 w 80818"/>
                  <a:gd name="connsiteY2" fmla="*/ 80818 h 8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818" h="80818">
                    <a:moveTo>
                      <a:pt x="0" y="0"/>
                    </a:moveTo>
                    <a:lnTo>
                      <a:pt x="0" y="80818"/>
                    </a:lnTo>
                    <a:lnTo>
                      <a:pt x="80818" y="80818"/>
                    </a:lnTo>
                  </a:path>
                </a:pathLst>
              </a:custGeom>
              <a:noFill/>
              <a:ln w="5773" cap="flat">
                <a:solidFill>
                  <a:srgbClr val="D79B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48" name="图片 147">
              <a:extLst>
                <a:ext uri="{FF2B5EF4-FFF2-40B4-BE49-F238E27FC236}">
                  <a16:creationId xmlns:a16="http://schemas.microsoft.com/office/drawing/2014/main" id="{8464F8AE-8357-D05D-3210-4A01D6213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41704" y="1463386"/>
              <a:ext cx="5241636" cy="1759238"/>
            </a:xfrm>
            <a:custGeom>
              <a:avLst/>
              <a:gdLst>
                <a:gd name="connsiteX0" fmla="*/ -1 w 5241636"/>
                <a:gd name="connsiteY0" fmla="*/ -1 h 1759238"/>
                <a:gd name="connsiteX1" fmla="*/ 5241636 w 5241636"/>
                <a:gd name="connsiteY1" fmla="*/ -1 h 1759238"/>
                <a:gd name="connsiteX2" fmla="*/ 5241636 w 5241636"/>
                <a:gd name="connsiteY2" fmla="*/ 1759238 h 1759238"/>
                <a:gd name="connsiteX3" fmla="*/ -1 w 5241636"/>
                <a:gd name="connsiteY3" fmla="*/ 1759238 h 17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636" h="1759238">
                  <a:moveTo>
                    <a:pt x="-1" y="-1"/>
                  </a:moveTo>
                  <a:lnTo>
                    <a:pt x="5241636" y="-1"/>
                  </a:lnTo>
                  <a:lnTo>
                    <a:pt x="5241636" y="1759238"/>
                  </a:lnTo>
                  <a:lnTo>
                    <a:pt x="-1" y="1759238"/>
                  </a:lnTo>
                  <a:close/>
                </a:path>
              </a:pathLst>
            </a:custGeom>
          </p:spPr>
        </p:pic>
      </p:grpSp>
      <p:grpSp>
        <p:nvGrpSpPr>
          <p:cNvPr id="151" name="图形 5">
            <a:extLst>
              <a:ext uri="{FF2B5EF4-FFF2-40B4-BE49-F238E27FC236}">
                <a16:creationId xmlns:a16="http://schemas.microsoft.com/office/drawing/2014/main" id="{06D4A632-B415-9CD4-4701-78AF233D4BD9}"/>
              </a:ext>
            </a:extLst>
          </p:cNvPr>
          <p:cNvGrpSpPr/>
          <p:nvPr/>
        </p:nvGrpSpPr>
        <p:grpSpPr>
          <a:xfrm>
            <a:off x="512791" y="3680113"/>
            <a:ext cx="63500" cy="804775"/>
            <a:chOff x="512791" y="3680113"/>
            <a:chExt cx="63500" cy="804775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6AF09C67-6393-A992-7B8B-0EF7FA81119E}"/>
                </a:ext>
              </a:extLst>
            </p:cNvPr>
            <p:cNvSpPr/>
            <p:nvPr/>
          </p:nvSpPr>
          <p:spPr>
            <a:xfrm>
              <a:off x="544541" y="3680113"/>
              <a:ext cx="5772" cy="757150"/>
            </a:xfrm>
            <a:custGeom>
              <a:avLst/>
              <a:gdLst>
                <a:gd name="connsiteX0" fmla="*/ 0 w 5772"/>
                <a:gd name="connsiteY0" fmla="*/ 0 h 757150"/>
                <a:gd name="connsiteX1" fmla="*/ 0 w 5772"/>
                <a:gd name="connsiteY1" fmla="*/ 757151 h 7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2" h="757150">
                  <a:moveTo>
                    <a:pt x="0" y="0"/>
                  </a:moveTo>
                  <a:lnTo>
                    <a:pt x="0" y="757151"/>
                  </a:lnTo>
                </a:path>
              </a:pathLst>
            </a:custGeom>
            <a:noFill/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37BFF345-DEDE-20A9-EA0C-EA0D0B68A5E9}"/>
                </a:ext>
              </a:extLst>
            </p:cNvPr>
            <p:cNvSpPr/>
            <p:nvPr/>
          </p:nvSpPr>
          <p:spPr>
            <a:xfrm>
              <a:off x="512791" y="4421389"/>
              <a:ext cx="63500" cy="63499"/>
            </a:xfrm>
            <a:custGeom>
              <a:avLst/>
              <a:gdLst>
                <a:gd name="connsiteX0" fmla="*/ 31750 w 63500"/>
                <a:gd name="connsiteY0" fmla="*/ 63500 h 63499"/>
                <a:gd name="connsiteX1" fmla="*/ 0 w 63500"/>
                <a:gd name="connsiteY1" fmla="*/ 0 h 63499"/>
                <a:gd name="connsiteX2" fmla="*/ 31750 w 63500"/>
                <a:gd name="connsiteY2" fmla="*/ 15875 h 63499"/>
                <a:gd name="connsiteX3" fmla="*/ 63500 w 63500"/>
                <a:gd name="connsiteY3" fmla="*/ 0 h 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0" y="0"/>
                  </a:lnTo>
                  <a:lnTo>
                    <a:pt x="31750" y="15875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54" name="图形 5">
            <a:extLst>
              <a:ext uri="{FF2B5EF4-FFF2-40B4-BE49-F238E27FC236}">
                <a16:creationId xmlns:a16="http://schemas.microsoft.com/office/drawing/2014/main" id="{1859A726-3497-D11E-3AFE-81EADDD91B82}"/>
              </a:ext>
            </a:extLst>
          </p:cNvPr>
          <p:cNvGrpSpPr/>
          <p:nvPr/>
        </p:nvGrpSpPr>
        <p:grpSpPr>
          <a:xfrm>
            <a:off x="198177" y="3333750"/>
            <a:ext cx="692727" cy="346363"/>
            <a:chOff x="198177" y="3333750"/>
            <a:chExt cx="692727" cy="346363"/>
          </a:xfrm>
          <a:solidFill>
            <a:srgbClr val="DAE8FC"/>
          </a:solidFill>
        </p:grpSpPr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032FEF9A-6B62-F3E6-43FE-7BCAD5236861}"/>
                </a:ext>
              </a:extLst>
            </p:cNvPr>
            <p:cNvSpPr/>
            <p:nvPr/>
          </p:nvSpPr>
          <p:spPr>
            <a:xfrm>
              <a:off x="198177" y="3333750"/>
              <a:ext cx="692727" cy="346363"/>
            </a:xfrm>
            <a:custGeom>
              <a:avLst/>
              <a:gdLst>
                <a:gd name="connsiteX0" fmla="*/ 0 w 692727"/>
                <a:gd name="connsiteY0" fmla="*/ 0 h 346363"/>
                <a:gd name="connsiteX1" fmla="*/ 692727 w 692727"/>
                <a:gd name="connsiteY1" fmla="*/ 0 h 346363"/>
                <a:gd name="connsiteX2" fmla="*/ 692727 w 692727"/>
                <a:gd name="connsiteY2" fmla="*/ 346364 h 346363"/>
                <a:gd name="connsiteX3" fmla="*/ 0 w 692727"/>
                <a:gd name="connsiteY3" fmla="*/ 346364 h 34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27" h="346363">
                  <a:moveTo>
                    <a:pt x="0" y="0"/>
                  </a:moveTo>
                  <a:lnTo>
                    <a:pt x="692727" y="0"/>
                  </a:lnTo>
                  <a:lnTo>
                    <a:pt x="692727" y="346364"/>
                  </a:lnTo>
                  <a:lnTo>
                    <a:pt x="0" y="346364"/>
                  </a:lnTo>
                  <a:close/>
                </a:path>
              </a:pathLst>
            </a:custGeom>
            <a:solidFill>
              <a:srgbClr val="DAE8FC"/>
            </a:solidFill>
            <a:ln w="1154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A934BF48-0D6A-450D-5395-4F450F6C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9159" y="3454977"/>
              <a:ext cx="681181" cy="125556"/>
            </a:xfrm>
            <a:custGeom>
              <a:avLst/>
              <a:gdLst>
                <a:gd name="connsiteX0" fmla="*/ -1 w 681181"/>
                <a:gd name="connsiteY0" fmla="*/ -1 h 125556"/>
                <a:gd name="connsiteX1" fmla="*/ 681181 w 681181"/>
                <a:gd name="connsiteY1" fmla="*/ -1 h 125556"/>
                <a:gd name="connsiteX2" fmla="*/ 681181 w 681181"/>
                <a:gd name="connsiteY2" fmla="*/ 125556 h 125556"/>
                <a:gd name="connsiteX3" fmla="*/ -1 w 681181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181" h="125556">
                  <a:moveTo>
                    <a:pt x="-1" y="-1"/>
                  </a:moveTo>
                  <a:lnTo>
                    <a:pt x="681181" y="-1"/>
                  </a:lnTo>
                  <a:lnTo>
                    <a:pt x="681181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57" name="图形 5">
            <a:extLst>
              <a:ext uri="{FF2B5EF4-FFF2-40B4-BE49-F238E27FC236}">
                <a16:creationId xmlns:a16="http://schemas.microsoft.com/office/drawing/2014/main" id="{5438AFC5-91DA-463C-5258-951A072FD82A}"/>
              </a:ext>
            </a:extLst>
          </p:cNvPr>
          <p:cNvGrpSpPr/>
          <p:nvPr/>
        </p:nvGrpSpPr>
        <p:grpSpPr>
          <a:xfrm>
            <a:off x="1049655" y="4978977"/>
            <a:ext cx="1117484" cy="125556"/>
            <a:chOff x="1049655" y="4978977"/>
            <a:chExt cx="1117484" cy="125556"/>
          </a:xfrm>
        </p:grpSpPr>
        <p:grpSp>
          <p:nvGrpSpPr>
            <p:cNvPr id="158" name="图形 5">
              <a:extLst>
                <a:ext uri="{FF2B5EF4-FFF2-40B4-BE49-F238E27FC236}">
                  <a16:creationId xmlns:a16="http://schemas.microsoft.com/office/drawing/2014/main" id="{7B6C6B39-2F40-71F6-2880-8414D1156FCF}"/>
                </a:ext>
              </a:extLst>
            </p:cNvPr>
            <p:cNvGrpSpPr/>
            <p:nvPr/>
          </p:nvGrpSpPr>
          <p:grpSpPr>
            <a:xfrm>
              <a:off x="1049655" y="4990522"/>
              <a:ext cx="1117484" cy="63499"/>
              <a:chOff x="1049655" y="4990522"/>
              <a:chExt cx="1117484" cy="63499"/>
            </a:xfrm>
          </p:grpSpPr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CCE9CADC-94E3-FF68-8B78-C852FC0CDEC0}"/>
                  </a:ext>
                </a:extLst>
              </p:cNvPr>
              <p:cNvSpPr/>
              <p:nvPr/>
            </p:nvSpPr>
            <p:spPr>
              <a:xfrm>
                <a:off x="1049655" y="5022272"/>
                <a:ext cx="1069859" cy="5772"/>
              </a:xfrm>
              <a:custGeom>
                <a:avLst/>
                <a:gdLst>
                  <a:gd name="connsiteX0" fmla="*/ 0 w 1069859"/>
                  <a:gd name="connsiteY0" fmla="*/ 0 h 5772"/>
                  <a:gd name="connsiteX1" fmla="*/ 1069860 w 1069859"/>
                  <a:gd name="connsiteY1" fmla="*/ 0 h 5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9859" h="5772">
                    <a:moveTo>
                      <a:pt x="0" y="0"/>
                    </a:moveTo>
                    <a:lnTo>
                      <a:pt x="1069860" y="0"/>
                    </a:lnTo>
                  </a:path>
                </a:pathLst>
              </a:custGeom>
              <a:noFill/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EA71070B-F37D-91BF-EADE-868B75A8959D}"/>
                  </a:ext>
                </a:extLst>
              </p:cNvPr>
              <p:cNvSpPr/>
              <p:nvPr/>
            </p:nvSpPr>
            <p:spPr>
              <a:xfrm>
                <a:off x="2103639" y="4990522"/>
                <a:ext cx="63500" cy="63499"/>
              </a:xfrm>
              <a:custGeom>
                <a:avLst/>
                <a:gdLst>
                  <a:gd name="connsiteX0" fmla="*/ 63500 w 63500"/>
                  <a:gd name="connsiteY0" fmla="*/ 31750 h 63499"/>
                  <a:gd name="connsiteX1" fmla="*/ 0 w 63500"/>
                  <a:gd name="connsiteY1" fmla="*/ 63500 h 63499"/>
                  <a:gd name="connsiteX2" fmla="*/ 15875 w 63500"/>
                  <a:gd name="connsiteY2" fmla="*/ 31750 h 63499"/>
                  <a:gd name="connsiteX3" fmla="*/ 0 w 63500"/>
                  <a:gd name="connsiteY3" fmla="*/ 0 h 6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0" h="63499">
                    <a:moveTo>
                      <a:pt x="63500" y="31750"/>
                    </a:moveTo>
                    <a:lnTo>
                      <a:pt x="0" y="63500"/>
                    </a:lnTo>
                    <a:lnTo>
                      <a:pt x="15875" y="31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87DC3660-39AB-CA8C-3D4D-907DE9CE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55568" y="4978977"/>
              <a:ext cx="519545" cy="125556"/>
            </a:xfrm>
            <a:custGeom>
              <a:avLst/>
              <a:gdLst>
                <a:gd name="connsiteX0" fmla="*/ -1 w 519545"/>
                <a:gd name="connsiteY0" fmla="*/ -1 h 125556"/>
                <a:gd name="connsiteX1" fmla="*/ 519545 w 519545"/>
                <a:gd name="connsiteY1" fmla="*/ -1 h 125556"/>
                <a:gd name="connsiteX2" fmla="*/ 519545 w 519545"/>
                <a:gd name="connsiteY2" fmla="*/ 125556 h 125556"/>
                <a:gd name="connsiteX3" fmla="*/ -1 w 519545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545" h="125556">
                  <a:moveTo>
                    <a:pt x="-1" y="-1"/>
                  </a:moveTo>
                  <a:lnTo>
                    <a:pt x="519545" y="-1"/>
                  </a:lnTo>
                  <a:lnTo>
                    <a:pt x="519545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62" name="图形 5">
            <a:extLst>
              <a:ext uri="{FF2B5EF4-FFF2-40B4-BE49-F238E27FC236}">
                <a16:creationId xmlns:a16="http://schemas.microsoft.com/office/drawing/2014/main" id="{E328758E-DE5F-E6E8-1B3E-E679E983A6FB}"/>
              </a:ext>
            </a:extLst>
          </p:cNvPr>
          <p:cNvGrpSpPr/>
          <p:nvPr/>
        </p:nvGrpSpPr>
        <p:grpSpPr>
          <a:xfrm>
            <a:off x="279977" y="5527386"/>
            <a:ext cx="519545" cy="761480"/>
            <a:chOff x="279977" y="5527386"/>
            <a:chExt cx="519545" cy="761480"/>
          </a:xfrm>
        </p:grpSpPr>
        <p:grpSp>
          <p:nvGrpSpPr>
            <p:cNvPr id="163" name="图形 5">
              <a:extLst>
                <a:ext uri="{FF2B5EF4-FFF2-40B4-BE49-F238E27FC236}">
                  <a16:creationId xmlns:a16="http://schemas.microsoft.com/office/drawing/2014/main" id="{8F2C3BB9-C946-77CB-56CB-AA3073D5241D}"/>
                </a:ext>
              </a:extLst>
            </p:cNvPr>
            <p:cNvGrpSpPr/>
            <p:nvPr/>
          </p:nvGrpSpPr>
          <p:grpSpPr>
            <a:xfrm>
              <a:off x="512791" y="5527386"/>
              <a:ext cx="63500" cy="761480"/>
              <a:chOff x="512791" y="5527386"/>
              <a:chExt cx="63500" cy="761480"/>
            </a:xfrm>
          </p:grpSpPr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5FCC2885-62E0-D192-1913-F54760CCE4BF}"/>
                  </a:ext>
                </a:extLst>
              </p:cNvPr>
              <p:cNvSpPr/>
              <p:nvPr/>
            </p:nvSpPr>
            <p:spPr>
              <a:xfrm>
                <a:off x="544541" y="5527386"/>
                <a:ext cx="5772" cy="713855"/>
              </a:xfrm>
              <a:custGeom>
                <a:avLst/>
                <a:gdLst>
                  <a:gd name="connsiteX0" fmla="*/ 0 w 5772"/>
                  <a:gd name="connsiteY0" fmla="*/ 0 h 713855"/>
                  <a:gd name="connsiteX1" fmla="*/ 0 w 5772"/>
                  <a:gd name="connsiteY1" fmla="*/ 713856 h 71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2" h="713855">
                    <a:moveTo>
                      <a:pt x="0" y="0"/>
                    </a:moveTo>
                    <a:lnTo>
                      <a:pt x="0" y="713856"/>
                    </a:lnTo>
                  </a:path>
                </a:pathLst>
              </a:custGeom>
              <a:noFill/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AEDF12AD-8D7D-29C9-57D4-D5579E356509}"/>
                  </a:ext>
                </a:extLst>
              </p:cNvPr>
              <p:cNvSpPr/>
              <p:nvPr/>
            </p:nvSpPr>
            <p:spPr>
              <a:xfrm>
                <a:off x="512791" y="6225366"/>
                <a:ext cx="63500" cy="63499"/>
              </a:xfrm>
              <a:custGeom>
                <a:avLst/>
                <a:gdLst>
                  <a:gd name="connsiteX0" fmla="*/ 31750 w 63500"/>
                  <a:gd name="connsiteY0" fmla="*/ 63500 h 63499"/>
                  <a:gd name="connsiteX1" fmla="*/ 0 w 63500"/>
                  <a:gd name="connsiteY1" fmla="*/ 0 h 63499"/>
                  <a:gd name="connsiteX2" fmla="*/ 31750 w 63500"/>
                  <a:gd name="connsiteY2" fmla="*/ 15875 h 63499"/>
                  <a:gd name="connsiteX3" fmla="*/ 63500 w 63500"/>
                  <a:gd name="connsiteY3" fmla="*/ 0 h 6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500" h="63499">
                    <a:moveTo>
                      <a:pt x="31750" y="63500"/>
                    </a:moveTo>
                    <a:lnTo>
                      <a:pt x="0" y="0"/>
                    </a:lnTo>
                    <a:lnTo>
                      <a:pt x="31750" y="15875"/>
                    </a:lnTo>
                    <a:lnTo>
                      <a:pt x="635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86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64" name="图片 163">
              <a:extLst>
                <a:ext uri="{FF2B5EF4-FFF2-40B4-BE49-F238E27FC236}">
                  <a16:creationId xmlns:a16="http://schemas.microsoft.com/office/drawing/2014/main" id="{4043B5EC-6B0E-3EDE-6FF1-9C4380FB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9977" y="5827568"/>
              <a:ext cx="519545" cy="125556"/>
            </a:xfrm>
            <a:custGeom>
              <a:avLst/>
              <a:gdLst>
                <a:gd name="connsiteX0" fmla="*/ -1 w 519545"/>
                <a:gd name="connsiteY0" fmla="*/ -1 h 125556"/>
                <a:gd name="connsiteX1" fmla="*/ 519545 w 519545"/>
                <a:gd name="connsiteY1" fmla="*/ -1 h 125556"/>
                <a:gd name="connsiteX2" fmla="*/ 519545 w 519545"/>
                <a:gd name="connsiteY2" fmla="*/ 125556 h 125556"/>
                <a:gd name="connsiteX3" fmla="*/ -1 w 519545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9545" h="125556">
                  <a:moveTo>
                    <a:pt x="-1" y="-1"/>
                  </a:moveTo>
                  <a:lnTo>
                    <a:pt x="519545" y="-1"/>
                  </a:lnTo>
                  <a:lnTo>
                    <a:pt x="519545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67" name="图形 5">
            <a:extLst>
              <a:ext uri="{FF2B5EF4-FFF2-40B4-BE49-F238E27FC236}">
                <a16:creationId xmlns:a16="http://schemas.microsoft.com/office/drawing/2014/main" id="{5601E822-BCC8-DEFB-2219-7E1CC5639F44}"/>
              </a:ext>
            </a:extLst>
          </p:cNvPr>
          <p:cNvGrpSpPr/>
          <p:nvPr/>
        </p:nvGrpSpPr>
        <p:grpSpPr>
          <a:xfrm>
            <a:off x="39427" y="4517159"/>
            <a:ext cx="1010227" cy="1010227"/>
            <a:chOff x="39427" y="4517159"/>
            <a:chExt cx="1010227" cy="1010227"/>
          </a:xfrm>
          <a:solidFill>
            <a:srgbClr val="FFF2CC"/>
          </a:solidFill>
        </p:grpSpPr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44AAF9ED-DA46-9734-D6C2-CD0E18162699}"/>
                </a:ext>
              </a:extLst>
            </p:cNvPr>
            <p:cNvSpPr/>
            <p:nvPr/>
          </p:nvSpPr>
          <p:spPr>
            <a:xfrm>
              <a:off x="39427" y="4517159"/>
              <a:ext cx="1010227" cy="1010227"/>
            </a:xfrm>
            <a:custGeom>
              <a:avLst/>
              <a:gdLst>
                <a:gd name="connsiteX0" fmla="*/ 505114 w 1010227"/>
                <a:gd name="connsiteY0" fmla="*/ 0 h 1010227"/>
                <a:gd name="connsiteX1" fmla="*/ 1010227 w 1010227"/>
                <a:gd name="connsiteY1" fmla="*/ 505114 h 1010227"/>
                <a:gd name="connsiteX2" fmla="*/ 505114 w 1010227"/>
                <a:gd name="connsiteY2" fmla="*/ 1010227 h 1010227"/>
                <a:gd name="connsiteX3" fmla="*/ 0 w 1010227"/>
                <a:gd name="connsiteY3" fmla="*/ 505114 h 101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227" h="1010227">
                  <a:moveTo>
                    <a:pt x="505114" y="0"/>
                  </a:moveTo>
                  <a:lnTo>
                    <a:pt x="1010227" y="505114"/>
                  </a:lnTo>
                  <a:lnTo>
                    <a:pt x="505114" y="1010227"/>
                  </a:lnTo>
                  <a:lnTo>
                    <a:pt x="0" y="505114"/>
                  </a:lnTo>
                  <a:close/>
                </a:path>
              </a:pathLst>
            </a:custGeom>
            <a:solidFill>
              <a:srgbClr val="FFF2CC"/>
            </a:solidFill>
            <a:ln w="11545" cap="flat">
              <a:solidFill>
                <a:srgbClr val="D6B6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B3167AE5-AD13-4943-3196-D5279BFB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95" y="4869295"/>
              <a:ext cx="998681" cy="333374"/>
            </a:xfrm>
            <a:custGeom>
              <a:avLst/>
              <a:gdLst>
                <a:gd name="connsiteX0" fmla="*/ -1 w 998681"/>
                <a:gd name="connsiteY0" fmla="*/ -1 h 333374"/>
                <a:gd name="connsiteX1" fmla="*/ 998681 w 998681"/>
                <a:gd name="connsiteY1" fmla="*/ -1 h 333374"/>
                <a:gd name="connsiteX2" fmla="*/ 998681 w 998681"/>
                <a:gd name="connsiteY2" fmla="*/ 333374 h 333374"/>
                <a:gd name="connsiteX3" fmla="*/ -1 w 998681"/>
                <a:gd name="connsiteY3" fmla="*/ 333374 h 333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681" h="333374">
                  <a:moveTo>
                    <a:pt x="-1" y="-1"/>
                  </a:moveTo>
                  <a:lnTo>
                    <a:pt x="998681" y="-1"/>
                  </a:lnTo>
                  <a:lnTo>
                    <a:pt x="998681" y="333374"/>
                  </a:lnTo>
                  <a:lnTo>
                    <a:pt x="-1" y="333374"/>
                  </a:lnTo>
                  <a:close/>
                </a:path>
              </a:pathLst>
            </a:custGeom>
          </p:spPr>
        </p:pic>
      </p:grpSp>
      <p:grpSp>
        <p:nvGrpSpPr>
          <p:cNvPr id="170" name="图形 5">
            <a:extLst>
              <a:ext uri="{FF2B5EF4-FFF2-40B4-BE49-F238E27FC236}">
                <a16:creationId xmlns:a16="http://schemas.microsoft.com/office/drawing/2014/main" id="{2B5A97F1-1DDB-BE3C-CFD0-820539415A32}"/>
              </a:ext>
            </a:extLst>
          </p:cNvPr>
          <p:cNvGrpSpPr/>
          <p:nvPr/>
        </p:nvGrpSpPr>
        <p:grpSpPr>
          <a:xfrm>
            <a:off x="4970318" y="5028565"/>
            <a:ext cx="1821295" cy="1188142"/>
            <a:chOff x="4970318" y="5028565"/>
            <a:chExt cx="1821295" cy="1188142"/>
          </a:xfrm>
        </p:grpSpPr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A3818651-B712-F301-3B78-0A7371C14636}"/>
                </a:ext>
              </a:extLst>
            </p:cNvPr>
            <p:cNvSpPr/>
            <p:nvPr/>
          </p:nvSpPr>
          <p:spPr>
            <a:xfrm>
              <a:off x="4970318" y="5028565"/>
              <a:ext cx="1789545" cy="1140517"/>
            </a:xfrm>
            <a:custGeom>
              <a:avLst/>
              <a:gdLst>
                <a:gd name="connsiteX0" fmla="*/ 0 w 1789545"/>
                <a:gd name="connsiteY0" fmla="*/ 0 h 1140517"/>
                <a:gd name="connsiteX1" fmla="*/ 1731818 w 1789545"/>
                <a:gd name="connsiteY1" fmla="*/ 7851 h 1140517"/>
                <a:gd name="connsiteX2" fmla="*/ 1789546 w 1789545"/>
                <a:gd name="connsiteY2" fmla="*/ 65867 h 1140517"/>
                <a:gd name="connsiteX3" fmla="*/ 1789546 w 1789545"/>
                <a:gd name="connsiteY3" fmla="*/ 1140518 h 114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545" h="1140517">
                  <a:moveTo>
                    <a:pt x="0" y="0"/>
                  </a:moveTo>
                  <a:lnTo>
                    <a:pt x="1731818" y="7851"/>
                  </a:lnTo>
                  <a:cubicBezTo>
                    <a:pt x="1770303" y="8043"/>
                    <a:pt x="1789546" y="27382"/>
                    <a:pt x="1789546" y="65867"/>
                  </a:cubicBezTo>
                  <a:lnTo>
                    <a:pt x="1789546" y="1140518"/>
                  </a:lnTo>
                </a:path>
              </a:pathLst>
            </a:custGeom>
            <a:noFill/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E900959F-F157-927A-E061-44DAB73A7640}"/>
                </a:ext>
              </a:extLst>
            </p:cNvPr>
            <p:cNvSpPr/>
            <p:nvPr/>
          </p:nvSpPr>
          <p:spPr>
            <a:xfrm>
              <a:off x="6728113" y="6153207"/>
              <a:ext cx="63500" cy="63499"/>
            </a:xfrm>
            <a:custGeom>
              <a:avLst/>
              <a:gdLst>
                <a:gd name="connsiteX0" fmla="*/ 31750 w 63500"/>
                <a:gd name="connsiteY0" fmla="*/ 63500 h 63499"/>
                <a:gd name="connsiteX1" fmla="*/ 0 w 63500"/>
                <a:gd name="connsiteY1" fmla="*/ 0 h 63499"/>
                <a:gd name="connsiteX2" fmla="*/ 31750 w 63500"/>
                <a:gd name="connsiteY2" fmla="*/ 15875 h 63499"/>
                <a:gd name="connsiteX3" fmla="*/ 63500 w 63500"/>
                <a:gd name="connsiteY3" fmla="*/ 0 h 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0" y="0"/>
                  </a:lnTo>
                  <a:lnTo>
                    <a:pt x="31750" y="15875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3" name="图形 5">
            <a:extLst>
              <a:ext uri="{FF2B5EF4-FFF2-40B4-BE49-F238E27FC236}">
                <a16:creationId xmlns:a16="http://schemas.microsoft.com/office/drawing/2014/main" id="{D9349C20-53C2-78EB-8089-F4D6C4EA5352}"/>
              </a:ext>
            </a:extLst>
          </p:cNvPr>
          <p:cNvGrpSpPr/>
          <p:nvPr/>
        </p:nvGrpSpPr>
        <p:grpSpPr>
          <a:xfrm>
            <a:off x="2199409" y="4693977"/>
            <a:ext cx="2770909" cy="656647"/>
            <a:chOff x="2199409" y="4693977"/>
            <a:chExt cx="2770909" cy="656647"/>
          </a:xfrm>
          <a:solidFill>
            <a:srgbClr val="DAE8FC"/>
          </a:solidFill>
        </p:grpSpPr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A079079E-2A9B-826B-9CA1-AA501CD23376}"/>
                </a:ext>
              </a:extLst>
            </p:cNvPr>
            <p:cNvSpPr/>
            <p:nvPr/>
          </p:nvSpPr>
          <p:spPr>
            <a:xfrm>
              <a:off x="2199409" y="4693977"/>
              <a:ext cx="2770909" cy="656647"/>
            </a:xfrm>
            <a:custGeom>
              <a:avLst/>
              <a:gdLst>
                <a:gd name="connsiteX0" fmla="*/ 0 w 2770909"/>
                <a:gd name="connsiteY0" fmla="*/ 0 h 656647"/>
                <a:gd name="connsiteX1" fmla="*/ 2770909 w 2770909"/>
                <a:gd name="connsiteY1" fmla="*/ 0 h 656647"/>
                <a:gd name="connsiteX2" fmla="*/ 2770909 w 2770909"/>
                <a:gd name="connsiteY2" fmla="*/ 656648 h 656647"/>
                <a:gd name="connsiteX3" fmla="*/ 0 w 2770909"/>
                <a:gd name="connsiteY3" fmla="*/ 656648 h 65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0909" h="656647">
                  <a:moveTo>
                    <a:pt x="0" y="0"/>
                  </a:moveTo>
                  <a:lnTo>
                    <a:pt x="2770909" y="0"/>
                  </a:lnTo>
                  <a:lnTo>
                    <a:pt x="2770909" y="656648"/>
                  </a:lnTo>
                  <a:lnTo>
                    <a:pt x="0" y="656648"/>
                  </a:lnTo>
                  <a:close/>
                </a:path>
              </a:pathLst>
            </a:custGeom>
            <a:solidFill>
              <a:srgbClr val="DAE8FC"/>
            </a:solidFill>
            <a:ln w="1154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75" name="图片 174">
              <a:extLst>
                <a:ext uri="{FF2B5EF4-FFF2-40B4-BE49-F238E27FC236}">
                  <a16:creationId xmlns:a16="http://schemas.microsoft.com/office/drawing/2014/main" id="{C4D1516C-63CC-3801-5F01-63292EA6E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202295" y="4834659"/>
              <a:ext cx="2759363" cy="402647"/>
            </a:xfrm>
            <a:custGeom>
              <a:avLst/>
              <a:gdLst>
                <a:gd name="connsiteX0" fmla="*/ -1 w 2759363"/>
                <a:gd name="connsiteY0" fmla="*/ -1 h 402647"/>
                <a:gd name="connsiteX1" fmla="*/ 2759363 w 2759363"/>
                <a:gd name="connsiteY1" fmla="*/ -1 h 402647"/>
                <a:gd name="connsiteX2" fmla="*/ 2759363 w 2759363"/>
                <a:gd name="connsiteY2" fmla="*/ 402647 h 402647"/>
                <a:gd name="connsiteX3" fmla="*/ -1 w 2759363"/>
                <a:gd name="connsiteY3" fmla="*/ 402647 h 40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9363" h="402647">
                  <a:moveTo>
                    <a:pt x="-1" y="-1"/>
                  </a:moveTo>
                  <a:lnTo>
                    <a:pt x="2759363" y="-1"/>
                  </a:lnTo>
                  <a:lnTo>
                    <a:pt x="2759363" y="402647"/>
                  </a:lnTo>
                  <a:lnTo>
                    <a:pt x="-1" y="402647"/>
                  </a:lnTo>
                  <a:close/>
                </a:path>
              </a:pathLst>
            </a:custGeom>
          </p:spPr>
        </p:pic>
      </p:grpSp>
      <p:grpSp>
        <p:nvGrpSpPr>
          <p:cNvPr id="176" name="图形 5">
            <a:extLst>
              <a:ext uri="{FF2B5EF4-FFF2-40B4-BE49-F238E27FC236}">
                <a16:creationId xmlns:a16="http://schemas.microsoft.com/office/drawing/2014/main" id="{5F04746E-90F9-A3B0-FE31-141534D958DD}"/>
              </a:ext>
            </a:extLst>
          </p:cNvPr>
          <p:cNvGrpSpPr/>
          <p:nvPr/>
        </p:nvGrpSpPr>
        <p:grpSpPr>
          <a:xfrm>
            <a:off x="1083367" y="6392660"/>
            <a:ext cx="5355590" cy="63499"/>
            <a:chOff x="1083367" y="6392660"/>
            <a:chExt cx="5355590" cy="63499"/>
          </a:xfrm>
        </p:grpSpPr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F5E554AF-8B6F-D511-0D94-4706B88BEE6B}"/>
                </a:ext>
              </a:extLst>
            </p:cNvPr>
            <p:cNvSpPr/>
            <p:nvPr/>
          </p:nvSpPr>
          <p:spPr>
            <a:xfrm>
              <a:off x="1083367" y="6424294"/>
              <a:ext cx="5307965" cy="30826"/>
            </a:xfrm>
            <a:custGeom>
              <a:avLst/>
              <a:gdLst>
                <a:gd name="connsiteX0" fmla="*/ 0 w 5307965"/>
                <a:gd name="connsiteY0" fmla="*/ 30826 h 30826"/>
                <a:gd name="connsiteX1" fmla="*/ 5307965 w 5307965"/>
                <a:gd name="connsiteY1" fmla="*/ 0 h 3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07965" h="30826">
                  <a:moveTo>
                    <a:pt x="0" y="30826"/>
                  </a:moveTo>
                  <a:lnTo>
                    <a:pt x="5307965" y="0"/>
                  </a:lnTo>
                </a:path>
              </a:pathLst>
            </a:custGeom>
            <a:noFill/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2F6FB3F8-659C-34F7-9B63-B62133342AAA}"/>
                </a:ext>
              </a:extLst>
            </p:cNvPr>
            <p:cNvSpPr/>
            <p:nvPr/>
          </p:nvSpPr>
          <p:spPr>
            <a:xfrm>
              <a:off x="6375284" y="6392660"/>
              <a:ext cx="63673" cy="63499"/>
            </a:xfrm>
            <a:custGeom>
              <a:avLst/>
              <a:gdLst>
                <a:gd name="connsiteX0" fmla="*/ 63673 w 63673"/>
                <a:gd name="connsiteY0" fmla="*/ 31346 h 63499"/>
                <a:gd name="connsiteX1" fmla="*/ 346 w 63673"/>
                <a:gd name="connsiteY1" fmla="*/ 63500 h 63499"/>
                <a:gd name="connsiteX2" fmla="*/ 16048 w 63673"/>
                <a:gd name="connsiteY2" fmla="*/ 31634 h 63499"/>
                <a:gd name="connsiteX3" fmla="*/ 0 w 63673"/>
                <a:gd name="connsiteY3" fmla="*/ 0 h 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73" h="63499">
                  <a:moveTo>
                    <a:pt x="63673" y="31346"/>
                  </a:moveTo>
                  <a:lnTo>
                    <a:pt x="346" y="63500"/>
                  </a:lnTo>
                  <a:lnTo>
                    <a:pt x="16048" y="31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8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79" name="图形 5">
            <a:extLst>
              <a:ext uri="{FF2B5EF4-FFF2-40B4-BE49-F238E27FC236}">
                <a16:creationId xmlns:a16="http://schemas.microsoft.com/office/drawing/2014/main" id="{6B6775E0-A862-6C42-ACC6-DD23BDE6A490}"/>
              </a:ext>
            </a:extLst>
          </p:cNvPr>
          <p:cNvGrpSpPr/>
          <p:nvPr/>
        </p:nvGrpSpPr>
        <p:grpSpPr>
          <a:xfrm>
            <a:off x="5772" y="6266295"/>
            <a:ext cx="1077595" cy="402647"/>
            <a:chOff x="5772" y="6266295"/>
            <a:chExt cx="1077595" cy="402647"/>
          </a:xfrm>
          <a:solidFill>
            <a:srgbClr val="DAE8FC"/>
          </a:solidFill>
        </p:grpSpPr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DB96F017-6FE3-B2DA-96A7-2BEC28DBA304}"/>
                </a:ext>
              </a:extLst>
            </p:cNvPr>
            <p:cNvSpPr/>
            <p:nvPr/>
          </p:nvSpPr>
          <p:spPr>
            <a:xfrm>
              <a:off x="5772" y="6321136"/>
              <a:ext cx="1077595" cy="274204"/>
            </a:xfrm>
            <a:custGeom>
              <a:avLst/>
              <a:gdLst>
                <a:gd name="connsiteX0" fmla="*/ 0 w 1077595"/>
                <a:gd name="connsiteY0" fmla="*/ 0 h 274204"/>
                <a:gd name="connsiteX1" fmla="*/ 1077595 w 1077595"/>
                <a:gd name="connsiteY1" fmla="*/ 0 h 274204"/>
                <a:gd name="connsiteX2" fmla="*/ 1077595 w 1077595"/>
                <a:gd name="connsiteY2" fmla="*/ 274205 h 274204"/>
                <a:gd name="connsiteX3" fmla="*/ 0 w 1077595"/>
                <a:gd name="connsiteY3" fmla="*/ 274205 h 2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7595" h="274204">
                  <a:moveTo>
                    <a:pt x="0" y="0"/>
                  </a:moveTo>
                  <a:lnTo>
                    <a:pt x="1077595" y="0"/>
                  </a:lnTo>
                  <a:lnTo>
                    <a:pt x="1077595" y="274205"/>
                  </a:lnTo>
                  <a:lnTo>
                    <a:pt x="0" y="274205"/>
                  </a:lnTo>
                  <a:close/>
                </a:path>
              </a:pathLst>
            </a:custGeom>
            <a:solidFill>
              <a:srgbClr val="DAE8FC"/>
            </a:solidFill>
            <a:ln w="11545" cap="flat">
              <a:solidFill>
                <a:srgbClr val="6C8E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81" name="图片 180">
              <a:extLst>
                <a:ext uri="{FF2B5EF4-FFF2-40B4-BE49-F238E27FC236}">
                  <a16:creationId xmlns:a16="http://schemas.microsoft.com/office/drawing/2014/main" id="{A81DB9FE-F7A2-6055-CD97-378B281A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59" y="6266295"/>
              <a:ext cx="1067954" cy="402647"/>
            </a:xfrm>
            <a:custGeom>
              <a:avLst/>
              <a:gdLst>
                <a:gd name="connsiteX0" fmla="*/ -1 w 1067954"/>
                <a:gd name="connsiteY0" fmla="*/ -1 h 402647"/>
                <a:gd name="connsiteX1" fmla="*/ 1067954 w 1067954"/>
                <a:gd name="connsiteY1" fmla="*/ -1 h 402647"/>
                <a:gd name="connsiteX2" fmla="*/ 1067954 w 1067954"/>
                <a:gd name="connsiteY2" fmla="*/ 402647 h 402647"/>
                <a:gd name="connsiteX3" fmla="*/ -1 w 1067954"/>
                <a:gd name="connsiteY3" fmla="*/ 402647 h 40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954" h="402647">
                  <a:moveTo>
                    <a:pt x="-1" y="-1"/>
                  </a:moveTo>
                  <a:lnTo>
                    <a:pt x="1067954" y="-1"/>
                  </a:lnTo>
                  <a:lnTo>
                    <a:pt x="1067954" y="402647"/>
                  </a:lnTo>
                  <a:lnTo>
                    <a:pt x="-1" y="402647"/>
                  </a:lnTo>
                  <a:close/>
                </a:path>
              </a:pathLst>
            </a:custGeom>
          </p:spPr>
        </p:pic>
      </p:grpSp>
      <p:grpSp>
        <p:nvGrpSpPr>
          <p:cNvPr id="182" name="图形 5">
            <a:extLst>
              <a:ext uri="{FF2B5EF4-FFF2-40B4-BE49-F238E27FC236}">
                <a16:creationId xmlns:a16="http://schemas.microsoft.com/office/drawing/2014/main" id="{E5253ED2-97E8-CD6C-B3E9-52D150A52A47}"/>
              </a:ext>
            </a:extLst>
          </p:cNvPr>
          <p:cNvGrpSpPr/>
          <p:nvPr/>
        </p:nvGrpSpPr>
        <p:grpSpPr>
          <a:xfrm>
            <a:off x="6471227" y="6248977"/>
            <a:ext cx="577272" cy="346363"/>
            <a:chOff x="6471227" y="6248977"/>
            <a:chExt cx="577272" cy="346363"/>
          </a:xfrm>
          <a:solidFill>
            <a:srgbClr val="D80073"/>
          </a:solidFill>
        </p:grpSpPr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A052A3E3-F055-8339-18D9-40B45E69B0C4}"/>
                </a:ext>
              </a:extLst>
            </p:cNvPr>
            <p:cNvSpPr/>
            <p:nvPr/>
          </p:nvSpPr>
          <p:spPr>
            <a:xfrm>
              <a:off x="6471227" y="6248977"/>
              <a:ext cx="577272" cy="346363"/>
            </a:xfrm>
            <a:custGeom>
              <a:avLst/>
              <a:gdLst>
                <a:gd name="connsiteX0" fmla="*/ 176703 w 577272"/>
                <a:gd name="connsiteY0" fmla="*/ 0 h 346363"/>
                <a:gd name="connsiteX1" fmla="*/ 400570 w 577272"/>
                <a:gd name="connsiteY1" fmla="*/ 0 h 346363"/>
                <a:gd name="connsiteX2" fmla="*/ 577273 w 577272"/>
                <a:gd name="connsiteY2" fmla="*/ 173182 h 346363"/>
                <a:gd name="connsiteX3" fmla="*/ 400570 w 577272"/>
                <a:gd name="connsiteY3" fmla="*/ 346364 h 346363"/>
                <a:gd name="connsiteX4" fmla="*/ 176703 w 577272"/>
                <a:gd name="connsiteY4" fmla="*/ 346364 h 346363"/>
                <a:gd name="connsiteX5" fmla="*/ 0 w 577272"/>
                <a:gd name="connsiteY5" fmla="*/ 173182 h 346363"/>
                <a:gd name="connsiteX6" fmla="*/ 176703 w 577272"/>
                <a:gd name="connsiteY6" fmla="*/ 0 h 34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7272" h="346363">
                  <a:moveTo>
                    <a:pt x="176703" y="0"/>
                  </a:moveTo>
                  <a:lnTo>
                    <a:pt x="400570" y="0"/>
                  </a:lnTo>
                  <a:cubicBezTo>
                    <a:pt x="498129" y="0"/>
                    <a:pt x="577273" y="77528"/>
                    <a:pt x="577273" y="173182"/>
                  </a:cubicBezTo>
                  <a:cubicBezTo>
                    <a:pt x="577273" y="268836"/>
                    <a:pt x="498129" y="346364"/>
                    <a:pt x="400570" y="346364"/>
                  </a:cubicBezTo>
                  <a:lnTo>
                    <a:pt x="176703" y="346364"/>
                  </a:lnTo>
                  <a:cubicBezTo>
                    <a:pt x="79144" y="346364"/>
                    <a:pt x="0" y="268836"/>
                    <a:pt x="0" y="173182"/>
                  </a:cubicBezTo>
                  <a:cubicBezTo>
                    <a:pt x="0" y="77528"/>
                    <a:pt x="79144" y="0"/>
                    <a:pt x="176703" y="0"/>
                  </a:cubicBezTo>
                  <a:close/>
                </a:path>
              </a:pathLst>
            </a:custGeom>
            <a:solidFill>
              <a:srgbClr val="D80073"/>
            </a:solidFill>
            <a:ln w="11545" cap="flat">
              <a:solidFill>
                <a:srgbClr val="A50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84" name="图片 183">
              <a:extLst>
                <a:ext uri="{FF2B5EF4-FFF2-40B4-BE49-F238E27FC236}">
                  <a16:creationId xmlns:a16="http://schemas.microsoft.com/office/drawing/2014/main" id="{68B2D96B-878E-34B4-508B-E851718E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474113" y="6370204"/>
              <a:ext cx="565727" cy="125556"/>
            </a:xfrm>
            <a:custGeom>
              <a:avLst/>
              <a:gdLst>
                <a:gd name="connsiteX0" fmla="*/ -1 w 565727"/>
                <a:gd name="connsiteY0" fmla="*/ -1 h 125556"/>
                <a:gd name="connsiteX1" fmla="*/ 565727 w 565727"/>
                <a:gd name="connsiteY1" fmla="*/ -1 h 125556"/>
                <a:gd name="connsiteX2" fmla="*/ 565727 w 565727"/>
                <a:gd name="connsiteY2" fmla="*/ 125556 h 125556"/>
                <a:gd name="connsiteX3" fmla="*/ -1 w 565727"/>
                <a:gd name="connsiteY3" fmla="*/ 125556 h 1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727" h="125556">
                  <a:moveTo>
                    <a:pt x="-1" y="-1"/>
                  </a:moveTo>
                  <a:lnTo>
                    <a:pt x="565727" y="-1"/>
                  </a:lnTo>
                  <a:lnTo>
                    <a:pt x="565727" y="125556"/>
                  </a:lnTo>
                  <a:lnTo>
                    <a:pt x="-1" y="125556"/>
                  </a:lnTo>
                  <a:close/>
                </a:path>
              </a:pathLst>
            </a:custGeom>
          </p:spPr>
        </p:pic>
      </p:grpSp>
      <p:grpSp>
        <p:nvGrpSpPr>
          <p:cNvPr id="186" name="图形 5">
            <a:extLst>
              <a:ext uri="{FF2B5EF4-FFF2-40B4-BE49-F238E27FC236}">
                <a16:creationId xmlns:a16="http://schemas.microsoft.com/office/drawing/2014/main" id="{62137335-BC60-2C48-3386-3ADC9BDCB93E}"/>
              </a:ext>
            </a:extLst>
          </p:cNvPr>
          <p:cNvGrpSpPr/>
          <p:nvPr/>
        </p:nvGrpSpPr>
        <p:grpSpPr>
          <a:xfrm>
            <a:off x="6299018" y="3103069"/>
            <a:ext cx="3036471" cy="1553464"/>
            <a:chOff x="7279409" y="3362613"/>
            <a:chExt cx="4156363" cy="2020454"/>
          </a:xfrm>
        </p:grpSpPr>
        <p:grpSp>
          <p:nvGrpSpPr>
            <p:cNvPr id="187" name="图形 5">
              <a:extLst>
                <a:ext uri="{FF2B5EF4-FFF2-40B4-BE49-F238E27FC236}">
                  <a16:creationId xmlns:a16="http://schemas.microsoft.com/office/drawing/2014/main" id="{EB0D5F03-A442-B2A3-CEB1-81C7D81FFAFE}"/>
                </a:ext>
              </a:extLst>
            </p:cNvPr>
            <p:cNvGrpSpPr/>
            <p:nvPr/>
          </p:nvGrpSpPr>
          <p:grpSpPr>
            <a:xfrm>
              <a:off x="7279409" y="3362613"/>
              <a:ext cx="4156363" cy="2020454"/>
              <a:chOff x="7279409" y="3362613"/>
              <a:chExt cx="4156363" cy="2020454"/>
            </a:xfrm>
          </p:grpSpPr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B75C035E-3258-AEEC-C16D-BEB06699C3A9}"/>
                  </a:ext>
                </a:extLst>
              </p:cNvPr>
              <p:cNvSpPr/>
              <p:nvPr/>
            </p:nvSpPr>
            <p:spPr>
              <a:xfrm>
                <a:off x="7279409" y="3362613"/>
                <a:ext cx="4156363" cy="2020454"/>
              </a:xfrm>
              <a:custGeom>
                <a:avLst/>
                <a:gdLst>
                  <a:gd name="connsiteX0" fmla="*/ 0 w 4156363"/>
                  <a:gd name="connsiteY0" fmla="*/ 0 h 2020454"/>
                  <a:gd name="connsiteX1" fmla="*/ 4012046 w 4156363"/>
                  <a:gd name="connsiteY1" fmla="*/ 0 h 2020454"/>
                  <a:gd name="connsiteX2" fmla="*/ 4156364 w 4156363"/>
                  <a:gd name="connsiteY2" fmla="*/ 144318 h 2020454"/>
                  <a:gd name="connsiteX3" fmla="*/ 4156364 w 4156363"/>
                  <a:gd name="connsiteY3" fmla="*/ 2020454 h 2020454"/>
                  <a:gd name="connsiteX4" fmla="*/ 0 w 4156363"/>
                  <a:gd name="connsiteY4" fmla="*/ 2020454 h 2020454"/>
                  <a:gd name="connsiteX5" fmla="*/ 0 w 4156363"/>
                  <a:gd name="connsiteY5" fmla="*/ 0 h 2020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363" h="2020454">
                    <a:moveTo>
                      <a:pt x="0" y="0"/>
                    </a:moveTo>
                    <a:lnTo>
                      <a:pt x="4012046" y="0"/>
                    </a:lnTo>
                    <a:lnTo>
                      <a:pt x="4156364" y="144318"/>
                    </a:lnTo>
                    <a:lnTo>
                      <a:pt x="4156364" y="2020454"/>
                    </a:lnTo>
                    <a:lnTo>
                      <a:pt x="0" y="202045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5F5F5"/>
                  </a:gs>
                  <a:gs pos="50000">
                    <a:srgbClr val="D4D4D4"/>
                  </a:gs>
                  <a:gs pos="100000">
                    <a:srgbClr val="B3B3B3"/>
                  </a:gs>
                </a:gsLst>
                <a:lin ang="5400000" scaled="1"/>
              </a:gradFill>
              <a:ln w="11545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8BA8DF11-E13F-EB6F-033E-DF8748F2CD55}"/>
                  </a:ext>
                </a:extLst>
              </p:cNvPr>
              <p:cNvSpPr/>
              <p:nvPr/>
            </p:nvSpPr>
            <p:spPr>
              <a:xfrm>
                <a:off x="11291454" y="3362613"/>
                <a:ext cx="144318" cy="144318"/>
              </a:xfrm>
              <a:custGeom>
                <a:avLst/>
                <a:gdLst>
                  <a:gd name="connsiteX0" fmla="*/ 0 w 144318"/>
                  <a:gd name="connsiteY0" fmla="*/ 0 h 144318"/>
                  <a:gd name="connsiteX1" fmla="*/ 0 w 144318"/>
                  <a:gd name="connsiteY1" fmla="*/ 144318 h 144318"/>
                  <a:gd name="connsiteX2" fmla="*/ 144318 w 144318"/>
                  <a:gd name="connsiteY2" fmla="*/ 144318 h 14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318" h="144318">
                    <a:moveTo>
                      <a:pt x="0" y="0"/>
                    </a:moveTo>
                    <a:lnTo>
                      <a:pt x="0" y="144318"/>
                    </a:lnTo>
                    <a:lnTo>
                      <a:pt x="144318" y="144318"/>
                    </a:lnTo>
                  </a:path>
                </a:pathLst>
              </a:custGeom>
              <a:noFill/>
              <a:ln w="11545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E26AA7F1-4E1A-0BA6-F855-B3883F3F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288068" y="3547340"/>
              <a:ext cx="4144818" cy="1754908"/>
            </a:xfrm>
            <a:custGeom>
              <a:avLst/>
              <a:gdLst>
                <a:gd name="connsiteX0" fmla="*/ -1 w 4144818"/>
                <a:gd name="connsiteY0" fmla="*/ -1 h 1754908"/>
                <a:gd name="connsiteX1" fmla="*/ 4144818 w 4144818"/>
                <a:gd name="connsiteY1" fmla="*/ -1 h 1754908"/>
                <a:gd name="connsiteX2" fmla="*/ 4144818 w 4144818"/>
                <a:gd name="connsiteY2" fmla="*/ 1754909 h 1754908"/>
                <a:gd name="connsiteX3" fmla="*/ -1 w 4144818"/>
                <a:gd name="connsiteY3" fmla="*/ 1754909 h 175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4818" h="1754908">
                  <a:moveTo>
                    <a:pt x="-1" y="-1"/>
                  </a:moveTo>
                  <a:lnTo>
                    <a:pt x="4144818" y="-1"/>
                  </a:lnTo>
                  <a:lnTo>
                    <a:pt x="4144818" y="1754909"/>
                  </a:lnTo>
                  <a:lnTo>
                    <a:pt x="-1" y="1754909"/>
                  </a:lnTo>
                  <a:close/>
                </a:path>
              </a:pathLst>
            </a:custGeom>
          </p:spPr>
        </p:pic>
      </p:grp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D041A19D-46DD-D443-E2C8-3D5E7B580937}"/>
              </a:ext>
            </a:extLst>
          </p:cNvPr>
          <p:cNvSpPr/>
          <p:nvPr/>
        </p:nvSpPr>
        <p:spPr>
          <a:xfrm>
            <a:off x="4970318" y="4247572"/>
            <a:ext cx="1227927" cy="484216"/>
          </a:xfrm>
          <a:custGeom>
            <a:avLst/>
            <a:gdLst>
              <a:gd name="connsiteX0" fmla="*/ 0 w 2309090"/>
              <a:gd name="connsiteY0" fmla="*/ 484216 h 484216"/>
              <a:gd name="connsiteX1" fmla="*/ 2309091 w 2309090"/>
              <a:gd name="connsiteY1" fmla="*/ 0 h 48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9090" h="484216">
                <a:moveTo>
                  <a:pt x="0" y="484216"/>
                </a:moveTo>
                <a:lnTo>
                  <a:pt x="2309091" y="0"/>
                </a:lnTo>
              </a:path>
            </a:pathLst>
          </a:custGeom>
          <a:noFill/>
          <a:ln w="17318" cap="flat">
            <a:solidFill>
              <a:srgbClr val="000000"/>
            </a:solidFill>
            <a:custDash>
              <a:ds d="675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5B80FE44-B03E-5962-34EC-3916ABE56771}"/>
              </a:ext>
            </a:extLst>
          </p:cNvPr>
          <p:cNvCxnSpPr>
            <a:cxnSpLocks/>
          </p:cNvCxnSpPr>
          <p:nvPr/>
        </p:nvCxnSpPr>
        <p:spPr>
          <a:xfrm flipV="1">
            <a:off x="3438525" y="1693858"/>
            <a:ext cx="4370696" cy="208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628D8668-9553-96A3-F9D8-0E8BEA3479D9}"/>
              </a:ext>
            </a:extLst>
          </p:cNvPr>
          <p:cNvCxnSpPr>
            <a:cxnSpLocks/>
            <a:stCxn id="128" idx="1"/>
          </p:cNvCxnSpPr>
          <p:nvPr/>
        </p:nvCxnSpPr>
        <p:spPr>
          <a:xfrm flipV="1">
            <a:off x="6243204" y="1640460"/>
            <a:ext cx="683080" cy="51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9" grpId="0" animBg="1"/>
      <p:bldP spid="1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590F-0EFA-21DB-8819-5FE22D46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合理利用事务的特性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/>
              <a:t>多重解释能力</a:t>
            </a:r>
            <a:r>
              <a:rPr lang="en-US" altLang="zh-CN" dirty="0"/>
              <a:t>,</a:t>
            </a:r>
            <a:r>
              <a:rPr lang="zh-CN" altLang="en-US" dirty="0"/>
              <a:t>角度一一对应的适应性思维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472ED-0FE1-2277-59A4-1733EA91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## (size+1 ) </a:t>
            </a:r>
            <a:r>
              <a:rPr lang="zh-CN" altLang="en-US" dirty="0"/>
              <a:t>表示添加玩元素之后的最小容量</a:t>
            </a:r>
            <a:r>
              <a:rPr lang="en-US" altLang="zh-CN" dirty="0"/>
              <a:t>(</a:t>
            </a:r>
            <a:r>
              <a:rPr lang="en-US" altLang="zh-CN" dirty="0" err="1"/>
              <a:t>minCapacity</a:t>
            </a:r>
            <a:r>
              <a:rPr lang="en-US" altLang="zh-CN" dirty="0"/>
              <a:t>),</a:t>
            </a:r>
            <a:r>
              <a:rPr lang="zh-CN" altLang="en-US" dirty="0"/>
              <a:t>即</a:t>
            </a:r>
            <a:r>
              <a:rPr lang="en-US" altLang="zh-CN" dirty="0"/>
              <a:t>size</a:t>
            </a:r>
            <a:r>
              <a:rPr lang="zh-CN" altLang="en-US" dirty="0"/>
              <a:t>集合的大小</a:t>
            </a:r>
            <a:r>
              <a:rPr lang="en-US" altLang="zh-CN" dirty="0"/>
              <a:t>,</a:t>
            </a:r>
            <a:r>
              <a:rPr lang="zh-CN" altLang="en-US" dirty="0"/>
              <a:t>不是下一个应该插入</a:t>
            </a:r>
            <a:r>
              <a:rPr lang="en-US" altLang="zh-CN" dirty="0"/>
              <a:t>index</a:t>
            </a:r>
            <a:r>
              <a:rPr lang="zh-CN" altLang="en-US" dirty="0"/>
              <a:t>位置涵义</a:t>
            </a:r>
          </a:p>
          <a:p>
            <a:endParaRPr lang="zh-CN" altLang="en-US" dirty="0"/>
          </a:p>
          <a:p>
            <a:r>
              <a:rPr lang="en-US" altLang="zh-CN" dirty="0"/>
              <a:t>```java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扩容函数</a:t>
            </a:r>
            <a:endParaRPr lang="en-US" altLang="zh-CN" dirty="0"/>
          </a:p>
          <a:p>
            <a:r>
              <a:rPr lang="en-US" altLang="zh-CN" dirty="0"/>
              <a:t>private Object[] grow() {  </a:t>
            </a:r>
          </a:p>
          <a:p>
            <a:r>
              <a:rPr lang="en-US" altLang="zh-CN" dirty="0"/>
              <a:t>    return grow(size + 1); //</a:t>
            </a:r>
            <a:r>
              <a:rPr lang="zh-CN" altLang="en-US" dirty="0"/>
              <a:t>把现有的个数 </a:t>
            </a:r>
            <a:r>
              <a:rPr lang="en-US" altLang="zh-CN" dirty="0"/>
              <a:t>+ 1 ,</a:t>
            </a:r>
            <a:r>
              <a:rPr lang="zh-CN" altLang="en-US" dirty="0"/>
              <a:t>即 </a:t>
            </a:r>
            <a:r>
              <a:rPr lang="en-US" altLang="zh-CN" dirty="0"/>
              <a:t>0 +1 =1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```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33178-D5D6-683B-9E61-CB668DC9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多重解释能力</a:t>
            </a:r>
            <a:r>
              <a:rPr lang="en-US" altLang="zh-CN" dirty="0"/>
              <a:t>,</a:t>
            </a:r>
            <a:r>
              <a:rPr lang="zh-CN" altLang="en-US" dirty="0"/>
              <a:t>角度一一对应的适应性思维</a:t>
            </a:r>
          </a:p>
        </p:txBody>
      </p:sp>
    </p:spTree>
    <p:extLst>
      <p:ext uri="{BB962C8B-B14F-4D97-AF65-F5344CB8AC3E}">
        <p14:creationId xmlns:p14="http://schemas.microsoft.com/office/powerpoint/2010/main" val="6297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4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591</TotalTime>
  <Words>305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离子</vt:lpstr>
      <vt:lpstr>PowerPoint 演示文稿</vt:lpstr>
      <vt:lpstr>PowerPoint 演示文稿</vt:lpstr>
      <vt:lpstr>合理利用事务的特性: 多重解释能力,角度一一对应的适应性思维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智睿 忆</dc:creator>
  <cp:lastModifiedBy>智睿 忆</cp:lastModifiedBy>
  <cp:revision>6</cp:revision>
  <dcterms:created xsi:type="dcterms:W3CDTF">2024-07-31T06:14:11Z</dcterms:created>
  <dcterms:modified xsi:type="dcterms:W3CDTF">2024-07-31T16:05:21Z</dcterms:modified>
</cp:coreProperties>
</file>