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B051-4DD8-40F9-9C03-9B21179F65A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E852-1BA0-4C13-90D7-8B3BF5B30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55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B051-4DD8-40F9-9C03-9B21179F65A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E852-1BA0-4C13-90D7-8B3BF5B30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1258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B051-4DD8-40F9-9C03-9B21179F65A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E852-1BA0-4C13-90D7-8B3BF5B30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09169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B051-4DD8-40F9-9C03-9B21179F65A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E852-1BA0-4C13-90D7-8B3BF5B30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2999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B051-4DD8-40F9-9C03-9B21179F65A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E852-1BA0-4C13-90D7-8B3BF5B30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601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B051-4DD8-40F9-9C03-9B21179F65A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E852-1BA0-4C13-90D7-8B3BF5B30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7428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B051-4DD8-40F9-9C03-9B21179F65A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E852-1BA0-4C13-90D7-8B3BF5B30BC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7973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B051-4DD8-40F9-9C03-9B21179F65A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E852-1BA0-4C13-90D7-8B3BF5B30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295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B051-4DD8-40F9-9C03-9B21179F65A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E852-1BA0-4C13-90D7-8B3BF5B30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25692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B051-4DD8-40F9-9C03-9B21179F65A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E852-1BA0-4C13-90D7-8B3BF5B30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7384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19BB051-4DD8-40F9-9C03-9B21179F65A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7E852-1BA0-4C13-90D7-8B3BF5B30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516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19BB051-4DD8-40F9-9C03-9B21179F65A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F17E852-1BA0-4C13-90D7-8B3BF5B30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57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FEED5-27B3-455B-97F3-0AF929A69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Swap cards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31BAAB-ABFF-4E5E-A5A7-1D6631F63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6302-о10302</a:t>
            </a:r>
            <a:r>
              <a:rPr lang="en-US" dirty="0"/>
              <a:t>D </a:t>
            </a:r>
            <a:r>
              <a:rPr lang="ru-RU" dirty="0"/>
              <a:t>Удалова Ольга</a:t>
            </a:r>
          </a:p>
        </p:txBody>
      </p:sp>
    </p:spTree>
    <p:extLst>
      <p:ext uri="{BB962C8B-B14F-4D97-AF65-F5344CB8AC3E}">
        <p14:creationId xmlns:p14="http://schemas.microsoft.com/office/powerpoint/2010/main" val="23779693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E93E1-1667-4C53-8F15-6F667C99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A5CEA-33E2-4DA9-B62F-0A93FFC9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6BBB6F7-26A0-4BF9-9E02-F25EF17642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B5691C6-B294-4569-BF90-682C2A1859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5BD922-6353-417A-A401-823E75988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6" y="0"/>
            <a:ext cx="12125067" cy="6858000"/>
          </a:xfrm>
          <a:prstGeom prst="rect">
            <a:avLst/>
          </a:prstGeom>
        </p:spPr>
      </p:pic>
      <p:pic>
        <p:nvPicPr>
          <p:cNvPr id="1030" name="Picture 6" descr="Ry OcCardSwop by PrusSon on Newgrounds">
            <a:extLst>
              <a:ext uri="{FF2B5EF4-FFF2-40B4-BE49-F238E27FC236}">
                <a16:creationId xmlns:a16="http://schemas.microsoft.com/office/drawing/2014/main" id="{4C7C8AB8-ECEC-4524-8E25-83752A10F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4" y="338555"/>
            <a:ext cx="6678612" cy="58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6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F9C35-22A2-46C2-A6B6-9276C489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взаимодействия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5D013B-CE6B-4D00-BD8B-00D46818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FD8B0A-33D9-40F2-AADF-E87C55BE51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6360" y="2346960"/>
            <a:ext cx="9930879" cy="40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663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FE5D-B232-4F6A-AB6F-831B26B5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EC7E8-0F62-41A3-9477-E979005C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A45197-DAD5-4AB4-A070-AA28C262A5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9128" y="2325687"/>
            <a:ext cx="8353743" cy="433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555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C356F-900D-4ABC-B75D-21D83B0B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908784-8282-422E-8274-6AF46D4E6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4" y="2684244"/>
            <a:ext cx="6015791" cy="118872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Аутентификация</a:t>
            </a:r>
            <a:r>
              <a:rPr lang="ru-RU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POST 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register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– регистрация нового пользователя.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POST 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auth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login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– вход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E653070-163D-4E89-AA25-628DA9A022E3}"/>
              </a:ext>
            </a:extLst>
          </p:cNvPr>
          <p:cNvSpPr txBox="1">
            <a:spLocks/>
          </p:cNvSpPr>
          <p:nvPr/>
        </p:nvSpPr>
        <p:spPr>
          <a:xfrm>
            <a:off x="360944" y="4172229"/>
            <a:ext cx="6015791" cy="2228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Пользователи</a:t>
            </a:r>
            <a:r>
              <a:rPr lang="ru-RU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GET /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users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/{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} – получить данные пользователя.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GET /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users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– получить список пользователей.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GET /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users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/{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}/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cards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– получить карточки пользователя.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POST /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users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/{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}/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userpic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– обновить 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аватарку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пользователя.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en-US" altLang="ru-RU" sz="1600" dirty="0">
                <a:solidFill>
                  <a:schemeClr val="tx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GET /users/</a:t>
            </a:r>
            <a:r>
              <a:rPr lang="en-US" altLang="ru-RU" sz="1600" dirty="0" err="1">
                <a:solidFill>
                  <a:schemeClr val="tx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search?query</a:t>
            </a:r>
            <a:r>
              <a:rPr lang="en-US" altLang="ru-RU" sz="1600" dirty="0">
                <a:solidFill>
                  <a:schemeClr val="tx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={query} – </a:t>
            </a:r>
            <a:r>
              <a:rPr lang="ru-RU" altLang="ru-RU" sz="1600" dirty="0">
                <a:solidFill>
                  <a:schemeClr val="tx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найти пользователя.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ru-RU" altLang="ru-RU" sz="1600" dirty="0">
              <a:solidFill>
                <a:schemeClr val="tx1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5120B5E-F8B3-4EAA-9116-43E7A9248640}"/>
              </a:ext>
            </a:extLst>
          </p:cNvPr>
          <p:cNvSpPr txBox="1">
            <a:spLocks/>
          </p:cNvSpPr>
          <p:nvPr/>
        </p:nvSpPr>
        <p:spPr>
          <a:xfrm>
            <a:off x="5959638" y="4189473"/>
            <a:ext cx="6015791" cy="2013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«</a:t>
            </a:r>
            <a:r>
              <a:rPr lang="ru-RU" b="1" dirty="0" err="1"/>
              <a:t>Свопки</a:t>
            </a:r>
            <a:r>
              <a:rPr lang="ru-RU" b="1" dirty="0"/>
              <a:t>»</a:t>
            </a:r>
            <a:r>
              <a:rPr lang="ru-RU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POST /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cards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– создать новую карточку (только авторизованные пользователи).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POST /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cards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/{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}/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transfer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– передать карточку другому пользователю.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GET /</a:t>
            </a:r>
            <a:r>
              <a:rPr lang="en-US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cards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– получить список </a:t>
            </a:r>
            <a:r>
              <a:rPr lang="ru-RU" altLang="ru-RU" sz="160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карточек.</a:t>
            </a:r>
            <a:endParaRPr lang="ru-RU" altLang="ru-RU" sz="1600" dirty="0">
              <a:solidFill>
                <a:schemeClr val="tx1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GET /</a:t>
            </a:r>
            <a:r>
              <a:rPr lang="en-US" altLang="ru-RU" sz="1600" dirty="0">
                <a:solidFill>
                  <a:schemeClr val="tx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cards/</a:t>
            </a:r>
            <a:r>
              <a:rPr lang="en-US" altLang="ru-RU" sz="1600" dirty="0" err="1">
                <a:solidFill>
                  <a:schemeClr val="tx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search?query</a:t>
            </a:r>
            <a:r>
              <a:rPr lang="en-US" altLang="ru-RU" sz="1600" dirty="0">
                <a:solidFill>
                  <a:schemeClr val="tx1"/>
                </a:solidFill>
                <a:latin typeface="Corbel" panose="020B0503020204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={query}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– найти карточку.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endParaRPr lang="ru-RU" altLang="ru-RU" sz="1600" dirty="0">
              <a:solidFill>
                <a:schemeClr val="tx1"/>
              </a:solidFill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9EFBB65-BBD1-4159-A636-450BC09B6D7D}"/>
              </a:ext>
            </a:extLst>
          </p:cNvPr>
          <p:cNvSpPr txBox="1">
            <a:spLocks/>
          </p:cNvSpPr>
          <p:nvPr/>
        </p:nvSpPr>
        <p:spPr>
          <a:xfrm>
            <a:off x="5959637" y="2555346"/>
            <a:ext cx="6015791" cy="174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1" dirty="0"/>
              <a:t>Достижения</a:t>
            </a:r>
            <a:r>
              <a:rPr lang="ru-RU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tabLst>
                <a:tab pos="457200" algn="l"/>
              </a:tabLst>
            </a:pP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GET /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users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/{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}/</a:t>
            </a:r>
            <a:r>
              <a:rPr lang="ru-RU" altLang="ru-RU" sz="1600" dirty="0" err="1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achievements</a:t>
            </a:r>
            <a:r>
              <a:rPr lang="ru-RU" altLang="ru-RU" sz="1600" dirty="0">
                <a:solidFill>
                  <a:schemeClr val="tx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– получить список достижений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18616683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8545E-B4EF-4F1D-969D-FC9DA21E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E1C00-A265-4E96-8440-1B7243B9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2138" y="2394204"/>
            <a:ext cx="3887724" cy="4037076"/>
          </a:xfrm>
        </p:spPr>
        <p:txBody>
          <a:bodyPr>
            <a:normAutofit/>
          </a:bodyPr>
          <a:lstStyle/>
          <a:p>
            <a:r>
              <a:rPr lang="ru-RU" dirty="0"/>
              <a:t>Язык программирования: </a:t>
            </a:r>
            <a:r>
              <a:rPr lang="en-US" dirty="0"/>
              <a:t>Java</a:t>
            </a:r>
          </a:p>
          <a:p>
            <a:r>
              <a:rPr lang="ru-RU" dirty="0"/>
              <a:t>Система контроля версий: </a:t>
            </a:r>
            <a:r>
              <a:rPr lang="en-US" dirty="0"/>
              <a:t>GitHub</a:t>
            </a:r>
          </a:p>
          <a:p>
            <a:r>
              <a:rPr lang="ru-RU" dirty="0"/>
              <a:t>Диаграммы: </a:t>
            </a:r>
            <a:r>
              <a:rPr lang="en-US" dirty="0"/>
              <a:t>Miro</a:t>
            </a:r>
          </a:p>
          <a:p>
            <a:r>
              <a:rPr lang="ru-RU" dirty="0"/>
              <a:t>Документация: </a:t>
            </a:r>
            <a:r>
              <a:rPr lang="en-US" dirty="0"/>
              <a:t>Markdown</a:t>
            </a:r>
          </a:p>
          <a:p>
            <a:r>
              <a:rPr lang="ru-RU" dirty="0"/>
              <a:t>База данных: </a:t>
            </a:r>
            <a:r>
              <a:rPr lang="en-US" dirty="0"/>
              <a:t>PostgreSQL</a:t>
            </a:r>
          </a:p>
          <a:p>
            <a:r>
              <a:rPr lang="ru-RU" dirty="0"/>
              <a:t>Безопасность: </a:t>
            </a:r>
            <a:r>
              <a:rPr lang="en-US" dirty="0"/>
              <a:t>JWT</a:t>
            </a:r>
          </a:p>
          <a:p>
            <a:r>
              <a:rPr lang="en-US" dirty="0"/>
              <a:t>API: </a:t>
            </a:r>
            <a:r>
              <a:rPr lang="en-US" dirty="0" err="1"/>
              <a:t>OpenAPI</a:t>
            </a:r>
            <a:r>
              <a:rPr lang="en-US" dirty="0"/>
              <a:t>/Swagger</a:t>
            </a:r>
          </a:p>
          <a:p>
            <a:r>
              <a:rPr lang="ru-RU" dirty="0"/>
              <a:t>Тестирование </a:t>
            </a:r>
            <a:r>
              <a:rPr lang="en-US" dirty="0"/>
              <a:t>API: Postman</a:t>
            </a:r>
          </a:p>
          <a:p>
            <a:r>
              <a:rPr lang="ru-RU" dirty="0" err="1"/>
              <a:t>Шаблонизатор</a:t>
            </a:r>
            <a:r>
              <a:rPr lang="ru-RU" dirty="0"/>
              <a:t>: </a:t>
            </a:r>
            <a:r>
              <a:rPr lang="en-US" dirty="0" err="1"/>
              <a:t>Thymeleaf</a:t>
            </a:r>
            <a:endParaRPr lang="en-US" dirty="0"/>
          </a:p>
          <a:p>
            <a:r>
              <a:rPr lang="ru-RU" dirty="0"/>
              <a:t>Контейнеризация: </a:t>
            </a:r>
            <a:r>
              <a:rPr lang="en-US" dirty="0"/>
              <a:t>Docker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9009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3EC52-EC67-4ECB-9C2E-2E181925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81500"/>
            <a:ext cx="7729728" cy="118872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1026" name="Picture 2" descr="Frog PNG Images &amp; PSDs for Download | PixelSquid - S111483512">
            <a:extLst>
              <a:ext uri="{FF2B5EF4-FFF2-40B4-BE49-F238E27FC236}">
                <a16:creationId xmlns:a16="http://schemas.microsoft.com/office/drawing/2014/main" id="{4338F412-DCB8-46D8-B1B7-301BB56C3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38000" y1="67000" x2="38000" y2="75833"/>
                        <a14:backgroundMark x1="58000" y1="76167" x2="63667" y2="76167"/>
                        <a14:backgroundMark x1="74500" y1="65500" x2="78833" y2="6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30" y="678180"/>
            <a:ext cx="4472940" cy="447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50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Посылка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94</TotalTime>
  <Words>199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Corbel</vt:lpstr>
      <vt:lpstr>Gill Sans MT</vt:lpstr>
      <vt:lpstr>Посылка</vt:lpstr>
      <vt:lpstr>Swap cards</vt:lpstr>
      <vt:lpstr>Презентация PowerPoint</vt:lpstr>
      <vt:lpstr>Схема взаимодействия</vt:lpstr>
      <vt:lpstr>Модель Базы данных</vt:lpstr>
      <vt:lpstr>Структура API</vt:lpstr>
      <vt:lpstr>Стек технологий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 cards</dc:title>
  <dc:creator>Ольга Удалова</dc:creator>
  <cp:lastModifiedBy>Ольга Удалова</cp:lastModifiedBy>
  <cp:revision>7</cp:revision>
  <dcterms:created xsi:type="dcterms:W3CDTF">2025-02-15T08:50:27Z</dcterms:created>
  <dcterms:modified xsi:type="dcterms:W3CDTF">2025-02-15T10:33:12Z</dcterms:modified>
</cp:coreProperties>
</file>