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BONJOUR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VOICI MA REDACTION AUX TP 3</a:t>
            </a:r>
          </a:p>
          <a:p>
            <a:r>
              <a:rPr lang="fr-FR" smtClean="0"/>
              <a:t>CODE HTML ET CSS DE MON CV </a:t>
            </a:r>
          </a:p>
        </p:txBody>
      </p:sp>
    </p:spTree>
    <p:extLst>
      <p:ext uri="{BB962C8B-B14F-4D97-AF65-F5344CB8AC3E}">
        <p14:creationId xmlns:p14="http://schemas.microsoft.com/office/powerpoint/2010/main" val="202877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2"/>
            <a:ext cx="10058400" cy="54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2"/>
            <a:ext cx="10058400" cy="54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7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2"/>
            <a:ext cx="10058400" cy="54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5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2"/>
            <a:ext cx="10058400" cy="54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2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2"/>
            <a:ext cx="10058400" cy="54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4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2"/>
            <a:ext cx="10058400" cy="54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1012"/>
            <a:ext cx="10058400" cy="533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8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490537"/>
            <a:ext cx="10058400" cy="53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" y="0"/>
            <a:ext cx="10058400" cy="60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1" y="0"/>
            <a:ext cx="10058400" cy="61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3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7" y="0"/>
            <a:ext cx="10058400" cy="63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4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8" y="0"/>
            <a:ext cx="10058400" cy="60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5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1" y="0"/>
            <a:ext cx="10058400" cy="60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3" y="0"/>
            <a:ext cx="10058400" cy="59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9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3" y="0"/>
            <a:ext cx="10058400" cy="59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2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2"/>
            <a:ext cx="10058400" cy="54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63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14</Words>
  <Application>Microsoft Office PowerPoint</Application>
  <PresentationFormat>Grand écran</PresentationFormat>
  <Paragraphs>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Organique</vt:lpstr>
      <vt:lpstr>BONJOUR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</dc:title>
  <dc:creator>aser</dc:creator>
  <cp:lastModifiedBy>aser</cp:lastModifiedBy>
  <cp:revision>1</cp:revision>
  <dcterms:created xsi:type="dcterms:W3CDTF">2025-03-17T11:05:21Z</dcterms:created>
  <dcterms:modified xsi:type="dcterms:W3CDTF">2025-03-17T11:18:01Z</dcterms:modified>
</cp:coreProperties>
</file>