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tp:2</a:t>
            </a:r>
            <a:endParaRPr lang="fr-FR" dirty="0" smtClean="0"/>
          </a:p>
          <a:p>
            <a:r>
              <a:rPr lang="fr-FR" dirty="0" smtClean="0">
                <a:solidFill>
                  <a:schemeClr val="accent5"/>
                </a:solidFill>
              </a:rPr>
              <a:t>Code  de notre emploi de temps  </a:t>
            </a:r>
            <a:r>
              <a:rPr lang="fr-FR" dirty="0" err="1" smtClean="0">
                <a:solidFill>
                  <a:schemeClr val="accent5"/>
                </a:solidFill>
              </a:rPr>
              <a:t>smi</a:t>
            </a:r>
            <a:r>
              <a:rPr lang="fr-FR" dirty="0" smtClean="0">
                <a:solidFill>
                  <a:schemeClr val="accent5"/>
                </a:solidFill>
              </a:rPr>
              <a:t> :s6 en html </a:t>
            </a:r>
            <a:endParaRPr lang="fr-FR" strike="sngStrike" dirty="0" smtClean="0">
              <a:solidFill>
                <a:schemeClr val="tx2"/>
              </a:solidFill>
            </a:endParaRPr>
          </a:p>
        </p:txBody>
      </p:sp>
      <p:sp>
        <p:nvSpPr>
          <p:cNvPr id="4" name="Zone de texte 3"/>
          <p:cNvSpPr txBox="1"/>
          <p:nvPr/>
        </p:nvSpPr>
        <p:spPr>
          <a:xfrm>
            <a:off x="8815705" y="593090"/>
            <a:ext cx="2173605" cy="92202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fr-FR" altLang="en-US"/>
              <a:t>zahra oulmir </a:t>
            </a:r>
            <a:endParaRPr lang="fr-FR" altLang="en-US"/>
          </a:p>
          <a:p>
            <a:r>
              <a:rPr lang="fr-FR" altLang="en-US"/>
              <a:t>houda imarine </a:t>
            </a:r>
            <a:endParaRPr lang="fr-FR" altLang="en-US"/>
          </a:p>
          <a:p>
            <a:r>
              <a:rPr lang="fr-FR" altLang="en-US"/>
              <a:t>smail alaoui</a:t>
            </a:r>
            <a:endParaRPr lang="fr-FR" altLang="en-US"/>
          </a:p>
        </p:txBody>
      </p:sp>
      <p:sp>
        <p:nvSpPr>
          <p:cNvPr id="8" name="Zone de texte 7"/>
          <p:cNvSpPr txBox="1"/>
          <p:nvPr/>
        </p:nvSpPr>
        <p:spPr>
          <a:xfrm>
            <a:off x="4940300" y="5695950"/>
            <a:ext cx="4064000" cy="645160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r>
              <a:rPr lang="fr-FR" altLang="en-US"/>
              <a:t>ona ultiliser un editor en ligne nommer </a:t>
            </a:r>
            <a:endParaRPr lang="fr-FR" altLang="en-US"/>
          </a:p>
          <a:p>
            <a:r>
              <a:rPr lang="fr-FR" altLang="en-US" b="1">
                <a:solidFill>
                  <a:schemeClr val="tx1"/>
                </a:solidFill>
              </a:rPr>
              <a:t>codepen</a:t>
            </a:r>
            <a:endParaRPr lang="fr-FR" altLang="en-US" b="1">
              <a:solidFill>
                <a:schemeClr val="tx1"/>
              </a:solidFill>
            </a:endParaRPr>
          </a:p>
        </p:txBody>
      </p:sp>
      <p:sp>
        <p:nvSpPr>
          <p:cNvPr id="9" name="Zone de texte 8"/>
          <p:cNvSpPr txBox="1"/>
          <p:nvPr/>
        </p:nvSpPr>
        <p:spPr>
          <a:xfrm>
            <a:off x="9247505" y="363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/>
              <a:t>smi </a:t>
            </a:r>
            <a:r>
              <a:rPr lang="fr-FR" altLang="en-US"/>
              <a:t>s6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66700"/>
            <a:ext cx="10058400" cy="52423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" y="238125"/>
            <a:ext cx="10058400" cy="52980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66700"/>
            <a:ext cx="10058400" cy="52423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57175"/>
            <a:ext cx="10058400" cy="527472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" y="257175"/>
            <a:ext cx="10058400" cy="52747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290512"/>
            <a:ext cx="10058400" cy="5202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0</TotalTime>
  <Words>144</Words>
  <Application>WPS Presentation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Tw Cen MT</vt:lpstr>
      <vt:lpstr>Microsoft YaHei</vt:lpstr>
      <vt:lpstr>Arial Unicode MS</vt:lpstr>
      <vt:lpstr>Calibri</vt:lpstr>
      <vt:lpstr>Ronds dans l’eau</vt:lpstr>
      <vt:lpstr>Bonjour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Bonjour </dc:title>
  <dc:creator>aser</dc:creator>
  <cp:lastModifiedBy>Zahra Oulmir</cp:lastModifiedBy>
  <cp:revision>4</cp:revision>
  <dcterms:created xsi:type="dcterms:W3CDTF">2025-02-27T15:23:00Z</dcterms:created>
  <dcterms:modified xsi:type="dcterms:W3CDTF">2025-02-28T20:33:33Z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46CD13F5740740C1B44DA3504691F4D7_12</vt:lpwstr>
  </property>
  <property fmtid="{D5CDD505-2E9C-101B-9397-08002B2CF9AE}" pid="3" name="KSOProductBuildVer">
    <vt:lpwstr>1036-12.2.0.20323</vt:lpwstr>
  </property>
</Properties>
</file>