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>
        <p:scale>
          <a:sx n="87" d="100"/>
          <a:sy n="87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FE664-EF81-4B8B-9E2F-103BFA5C5F2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5C539-87D2-4311-8105-5AB8E1582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6239-0886-48D2-B3FE-05F16893C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59CE7-D1AB-4B64-9A1C-D301A73DE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C0507-8505-4DB5-8EDD-2172E136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B7A-F444-40B7-9B02-0B1B423FEFE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F799-E241-4D58-9346-CCCC54AB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3B7E8-E074-46F5-9769-6251CD25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D3B-9054-4842-BA82-94B490E7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0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32D-6401-438C-B264-9198A915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1A79B-7CC4-4E9C-B1C8-434D1A48D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F37A9-B3FE-41E0-A913-7CEDDF3B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B7A-F444-40B7-9B02-0B1B423FEFE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24B5-5A5A-4C4F-888B-09C400BA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CF0DE-E46A-442E-B0D0-684B14FA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D3B-9054-4842-BA82-94B490E7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6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A0F0B-0BDA-421D-B78B-69609989E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398C3-FDA0-4E52-B9C8-5777DE81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6227-C8F6-4705-B869-D946F30E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B7A-F444-40B7-9B02-0B1B423FEFE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A08-8771-405C-8A2B-132E5D14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7ED6-4055-4745-98B8-6BAA2F92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D3B-9054-4842-BA82-94B490E7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88CE-3590-4F38-90C0-EAEB02FE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65B6-26BE-4BCA-AF68-4ECCD516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4251C-D9D5-4A63-A525-A697A633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B7A-F444-40B7-9B02-0B1B423FEFE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BB4D-1B2A-456F-841C-4A2001EE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02DAA-9AC2-4D74-9A51-6F15D90F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D3B-9054-4842-BA82-94B490E7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E9D1-D46B-48DF-99B7-3704BEB0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F90C4-9D17-4CDF-9771-A560170F8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B8B6A-555B-4F52-BD9D-ABC979FA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B7A-F444-40B7-9B02-0B1B423FEFE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8020-E5DF-4CC8-BED8-5B3440E0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9467C-623E-4815-A232-C3B40AE7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D3B-9054-4842-BA82-94B490E7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C5DB-6BF8-4D91-820F-D9101EB4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86FB-D452-44C8-ACCC-6CC152331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509E8-F056-4A1F-BAF5-313654E8A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852C4-BC7E-4536-8A2C-5CC479FE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B7A-F444-40B7-9B02-0B1B423FEFE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EE198-65DA-4B0E-875E-D5F45F9A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B5266-9E47-4C0F-934D-AB9FE71B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D3B-9054-4842-BA82-94B490E7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4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7C7C-FFB8-4AB6-B6FF-CA7E0D27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7035-D81B-4462-B348-1E47280FC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7A297-2E9A-478A-8E4C-942076081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0FDCB-2FA2-4AAC-B6EC-0FE286E5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BDB0A-E516-4118-A27D-43FF97386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1538D-9680-4F46-9CE0-1B843433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B7A-F444-40B7-9B02-0B1B423FEFE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C0F14-9C28-4A56-B9D0-B408DA49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AB343-3106-4C23-BB75-141748F1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D3B-9054-4842-BA82-94B490E7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C4FC-4475-436C-B1E0-0EBFAB49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9610A-464F-4958-B341-8F0B7237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B7A-F444-40B7-9B02-0B1B423FEFE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DD490-F970-480A-968C-F52144EB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D00DD-02D6-476A-BFC4-2701EB97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D3B-9054-4842-BA82-94B490E7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F46F1-8208-46CE-8843-4BFBAA0A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B7A-F444-40B7-9B02-0B1B423FEFE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F722E-9F54-419A-9035-828BEA17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36528-7829-44E2-83F4-FDBDF22D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D3B-9054-4842-BA82-94B490E7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74BD-C407-43BA-9DF7-D0F119B3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1CBA-C27F-4C2D-9DF3-72E0A0240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C3B68-A976-412E-AD2B-1A9C6A64D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35AAE-D3C3-4824-AF61-51373FDE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B7A-F444-40B7-9B02-0B1B423FEFE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2F0C1-587D-4DF6-BDB0-A58DCE77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62BC-4575-4BA4-8811-4E638323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D3B-9054-4842-BA82-94B490E7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1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1341-D803-43A9-A3B6-83C50E83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FFDA2-103C-43AE-A21C-075F616D0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CDA39-1981-4CB7-981B-87730956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98744-2A1E-45E0-8D62-CD30AE27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9B7A-F444-40B7-9B02-0B1B423FEFE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98F7-5C4A-49F5-99E6-3E09F4D1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1E7E0-5A90-4908-9E75-FB8B4E72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D3B-9054-4842-BA82-94B490E7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E47B6-9E10-41D0-8DFB-151A6241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8262C-57DD-4817-A9D8-F940B551C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B610-CF08-42AA-9983-157C80CDF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9B7A-F444-40B7-9B02-0B1B423FEFE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89CF-99C9-4354-B733-7E0218F99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FBA8-A2D3-42F3-B39B-3A4422E98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1CD3B-9054-4842-BA82-94B490E720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4180F95B-AA8B-45AB-9A40-8525A3A7098A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7689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okocheff.com/post/kubernetes/understanding-kubernetes-networking-mode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cluster-administration/network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AFE7-C128-43C8-B66D-AFAF94F66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SDN by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F1928-4958-48D3-B28E-A56C33AFE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@fyang15</a:t>
            </a:r>
          </a:p>
        </p:txBody>
      </p:sp>
    </p:spTree>
    <p:extLst>
      <p:ext uri="{BB962C8B-B14F-4D97-AF65-F5344CB8AC3E}">
        <p14:creationId xmlns:p14="http://schemas.microsoft.com/office/powerpoint/2010/main" val="12840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DCC4-D1D5-49BE-84B2-A06923EB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– pods on the same host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96EB87-0C1D-4B57-B65A-A36B05741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https://sookocheff.com/post/kubernetes/understanding-kubernetes-networking-model/pod-to-pod-same-node.gif">
            <a:extLst>
              <a:ext uri="{FF2B5EF4-FFF2-40B4-BE49-F238E27FC236}">
                <a16:creationId xmlns:a16="http://schemas.microsoft.com/office/drawing/2014/main" id="{ABC1A012-357A-4314-AB9A-C61E7488D1B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741" y="1863801"/>
            <a:ext cx="10114517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6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F829-23DF-4333-BAA9-FE3B13BE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– pods across hosts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C620FB-01DE-47CA-866C-10D60C94B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https://sookocheff.com/post/kubernetes/understanding-kubernetes-networking-model/pod-to-pod-different-nodes.gif">
            <a:extLst>
              <a:ext uri="{FF2B5EF4-FFF2-40B4-BE49-F238E27FC236}">
                <a16:creationId xmlns:a16="http://schemas.microsoft.com/office/drawing/2014/main" id="{77DDBC15-64C7-4E2C-8412-DC7F2BA5E5B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9095" y="1863801"/>
            <a:ext cx="4293809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12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4EE12-91C9-45EB-BFF6-F1C638C3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Pod to service</a:t>
            </a:r>
          </a:p>
        </p:txBody>
      </p:sp>
      <p:pic>
        <p:nvPicPr>
          <p:cNvPr id="3074" name="Picture 2" descr="https://sookocheff.com/post/kubernetes/understanding-kubernetes-networking-model/pod-to-service.gif">
            <a:extLst>
              <a:ext uri="{FF2B5EF4-FFF2-40B4-BE49-F238E27FC236}">
                <a16:creationId xmlns:a16="http://schemas.microsoft.com/office/drawing/2014/main" id="{D544362C-3705-4902-8B8D-3575A95DCE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8671" y="1675227"/>
            <a:ext cx="6334657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64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C4058-C0F1-441D-BC98-12B8660F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Service to pod</a:t>
            </a:r>
          </a:p>
        </p:txBody>
      </p:sp>
      <p:pic>
        <p:nvPicPr>
          <p:cNvPr id="4098" name="Picture 2" descr="https://sookocheff.com/post/kubernetes/understanding-kubernetes-networking-model/service-to-pod.gif">
            <a:extLst>
              <a:ext uri="{FF2B5EF4-FFF2-40B4-BE49-F238E27FC236}">
                <a16:creationId xmlns:a16="http://schemas.microsoft.com/office/drawing/2014/main" id="{E1E92852-C063-4637-9122-742DD15B782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8671" y="1675227"/>
            <a:ext cx="6334657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3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1021-F50A-40B1-B996-DDD24786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8515-45AC-4B17-9785-48E658DE7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https://sookocheff.com/post/kubernetes/understanding-kubernetes-networking-model/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7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89CF9E-407E-45A1-96C7-041E89F6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CF6BF-CD9E-4AE1-8EE5-6CA3CEE87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9DCB-448D-4655-8C45-4E56D8C3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D4CB4-A02D-45AC-8476-9C665AF99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1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B118-5FFE-4655-A98F-5F2BFC55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5352-3B47-43CA-924A-C1CF0FA9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Vagrant</a:t>
            </a:r>
          </a:p>
          <a:p>
            <a:pPr lvl="1"/>
            <a:r>
              <a:rPr lang="en-US" dirty="0"/>
              <a:t>Network namespaces</a:t>
            </a:r>
          </a:p>
          <a:p>
            <a:pPr lvl="1"/>
            <a:r>
              <a:rPr lang="en-US" dirty="0"/>
              <a:t>iproute2</a:t>
            </a:r>
          </a:p>
          <a:p>
            <a:r>
              <a:rPr lang="en-US" dirty="0"/>
              <a:t>Hands on</a:t>
            </a:r>
          </a:p>
          <a:p>
            <a:pPr lvl="1"/>
            <a:r>
              <a:rPr lang="en-US" dirty="0"/>
              <a:t>Pods on the same host</a:t>
            </a:r>
          </a:p>
          <a:p>
            <a:pPr lvl="1"/>
            <a:r>
              <a:rPr lang="en-US" dirty="0"/>
              <a:t>Pods across hosts</a:t>
            </a:r>
          </a:p>
        </p:txBody>
      </p:sp>
    </p:spTree>
    <p:extLst>
      <p:ext uri="{BB962C8B-B14F-4D97-AF65-F5344CB8AC3E}">
        <p14:creationId xmlns:p14="http://schemas.microsoft.com/office/powerpoint/2010/main" val="216706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138D-B9FC-4300-96E3-F13251BE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25E6-2683-4370-A092-AEC0AC88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pods on a node can communicate with all pods on all nodes without NAT</a:t>
            </a:r>
          </a:p>
          <a:p>
            <a:r>
              <a:rPr lang="en-US" dirty="0"/>
              <a:t>agents on a node (e.g. system daemons, </a:t>
            </a:r>
            <a:r>
              <a:rPr lang="en-US" dirty="0" err="1"/>
              <a:t>kubelet</a:t>
            </a:r>
            <a:r>
              <a:rPr lang="en-US" dirty="0"/>
              <a:t>) can communicate with all pods on that node</a:t>
            </a:r>
          </a:p>
        </p:txBody>
      </p:sp>
    </p:spTree>
    <p:extLst>
      <p:ext uri="{BB962C8B-B14F-4D97-AF65-F5344CB8AC3E}">
        <p14:creationId xmlns:p14="http://schemas.microsoft.com/office/powerpoint/2010/main" val="216383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6419-330F-4D29-B033-7043A94E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1790-1060-4979-82F9-0621DF06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cgroups</a:t>
            </a:r>
            <a:r>
              <a:rPr lang="en-US" dirty="0"/>
              <a:t> - limitation</a:t>
            </a:r>
          </a:p>
          <a:p>
            <a:r>
              <a:rPr lang="en-US" dirty="0"/>
              <a:t>namespaces - isolation</a:t>
            </a:r>
          </a:p>
        </p:txBody>
      </p:sp>
    </p:spTree>
    <p:extLst>
      <p:ext uri="{BB962C8B-B14F-4D97-AF65-F5344CB8AC3E}">
        <p14:creationId xmlns:p14="http://schemas.microsoft.com/office/powerpoint/2010/main" val="368303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0761-EEB8-4015-9E3E-C36EB354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7525-60EB-4D2C-A9DD-AE0FCE75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vagrant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vagrant box</a:t>
            </a:r>
          </a:p>
          <a:p>
            <a:r>
              <a:rPr lang="en-US" dirty="0"/>
              <a:t>vagrant up</a:t>
            </a:r>
          </a:p>
          <a:p>
            <a:r>
              <a:rPr lang="en-US" dirty="0"/>
              <a:t>vagrant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vagrant halt</a:t>
            </a:r>
          </a:p>
          <a:p>
            <a:r>
              <a:rPr lang="en-US" dirty="0"/>
              <a:t>vagrant destroy</a:t>
            </a:r>
          </a:p>
        </p:txBody>
      </p:sp>
    </p:spTree>
    <p:extLst>
      <p:ext uri="{BB962C8B-B14F-4D97-AF65-F5344CB8AC3E}">
        <p14:creationId xmlns:p14="http://schemas.microsoft.com/office/powerpoint/2010/main" val="181790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67EC-21C4-480C-B265-07842457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Vagrantfile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0DB9-404F-4D4E-87A0-9A37058C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config.vm.box</a:t>
            </a:r>
            <a:endParaRPr lang="en-US" dirty="0"/>
          </a:p>
          <a:p>
            <a:r>
              <a:rPr lang="en-US" dirty="0" err="1"/>
              <a:t>config.vm.network</a:t>
            </a:r>
            <a:endParaRPr lang="en-US" dirty="0"/>
          </a:p>
          <a:p>
            <a:r>
              <a:rPr lang="en-US" dirty="0" err="1"/>
              <a:t>config.vm.provision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5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442C-2E8D-44E1-8A87-5A723D2D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namespaces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BB90C-E3B7-4045-94B2-96509E0A5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27" y="590860"/>
            <a:ext cx="6847062" cy="55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5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A0B6-25F2-4C09-AA33-515A2AF9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iproute2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5877-4C52-42AB-B540-714B8179F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</a:t>
            </a:r>
            <a:r>
              <a:rPr lang="en-US" dirty="0"/>
              <a:t>-link</a:t>
            </a:r>
          </a:p>
          <a:p>
            <a:r>
              <a:rPr lang="en-US" dirty="0" err="1"/>
              <a:t>ip</a:t>
            </a:r>
            <a:r>
              <a:rPr lang="en-US" dirty="0"/>
              <a:t>-address</a:t>
            </a:r>
          </a:p>
          <a:p>
            <a:r>
              <a:rPr lang="en-US" dirty="0" err="1"/>
              <a:t>ip</a:t>
            </a:r>
            <a:r>
              <a:rPr lang="en-US" dirty="0"/>
              <a:t>-route</a:t>
            </a:r>
          </a:p>
          <a:p>
            <a:r>
              <a:rPr lang="en-US" dirty="0" err="1"/>
              <a:t>ip-netns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BFF0-4BEE-4938-815B-AA0C71EC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- prerequisites</a:t>
            </a:r>
          </a:p>
        </p:txBody>
      </p:sp>
    </p:spTree>
    <p:extLst>
      <p:ext uri="{BB962C8B-B14F-4D97-AF65-F5344CB8AC3E}">
        <p14:creationId xmlns:p14="http://schemas.microsoft.com/office/powerpoint/2010/main" val="37095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145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SDN by Examples</vt:lpstr>
      <vt:lpstr>Agenda</vt:lpstr>
      <vt:lpstr>Why</vt:lpstr>
      <vt:lpstr>Where we are</vt:lpstr>
      <vt:lpstr>Vagrant</vt:lpstr>
      <vt:lpstr>Vagrantfile</vt:lpstr>
      <vt:lpstr>Network namespaces</vt:lpstr>
      <vt:lpstr>iproute2</vt:lpstr>
      <vt:lpstr>Hands on - prerequisites</vt:lpstr>
      <vt:lpstr>Hands on – pods on the same host</vt:lpstr>
      <vt:lpstr>Hands on – pods across hosts</vt:lpstr>
      <vt:lpstr>Pod to service</vt:lpstr>
      <vt:lpstr>Service to pod</vt:lpstr>
      <vt:lpstr>References</vt:lpstr>
      <vt:lpstr>Q&amp;A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by Examples</dc:title>
  <dc:creator>Tony YANG</dc:creator>
  <cp:lastModifiedBy>Tony YANG</cp:lastModifiedBy>
  <cp:revision>3</cp:revision>
  <dcterms:created xsi:type="dcterms:W3CDTF">2020-01-15T06:36:50Z</dcterms:created>
  <dcterms:modified xsi:type="dcterms:W3CDTF">2020-01-15T09:55:21Z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FYang15@slb.com</vt:lpwstr>
  </property>
  <property fmtid="{D5CDD505-2E9C-101B-9397-08002B2CF9AE}" pid="5" name="MSIP_Label_585f1f62-8d2b-4457-869c-0a13c6549635_SetDate">
    <vt:lpwstr>2020-01-15T06:39:49.7233308Z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3e2ad3f1-f654-46c1-9b75-52375128b3c3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FYang15@slb.com</vt:lpwstr>
  </property>
  <property fmtid="{D5CDD505-2E9C-101B-9397-08002B2CF9AE}" pid="13" name="MSIP_Label_8bb759f6-5337-4dc5-b19b-e74b6da11f8f_SetDate">
    <vt:lpwstr>2020-01-15T06:39:49.7233308Z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3e2ad3f1-f654-46c1-9b75-52375128b3c3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</Properties>
</file>