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8ca9691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8ca9691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8ca9691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8ca9691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8ca9691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8ca9691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8ca9691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8ca9691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8ca9691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8ca9691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8ca9691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8ca9691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8ca9691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8ca9691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wikipedia.org/wiki/Anders_Hejlsbe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www.guj.com.br/t/qual-a-diferenca-entre-c-c-c/331885" TargetMode="External"/><Relationship Id="rId10" Type="http://schemas.openxmlformats.org/officeDocument/2006/relationships/hyperlink" Target="https://pt.stackoverflow.com/questions/125588/c-%C3%A9-uma-linguagem-compilada-ou-interpretada" TargetMode="External"/><Relationship Id="rId13" Type="http://schemas.openxmlformats.org/officeDocument/2006/relationships/hyperlink" Target="https://www.oficinadanet.com.br/artigo/526/c_sharp_csharp_o_que_e_esta_linguagem" TargetMode="External"/><Relationship Id="rId12" Type="http://schemas.openxmlformats.org/officeDocument/2006/relationships/hyperlink" Target="https://www.cprogramming.com/tutorial/constructor_destructor_ordering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gramacaoprogressiva.net/2012/08/comece-programar-linguagem-de_31.html" TargetMode="External"/><Relationship Id="rId4" Type="http://schemas.openxmlformats.org/officeDocument/2006/relationships/hyperlink" Target="https://docs.microsoft.com/pt-br/dotnet/csharp/whats-new/csharp-version-history" TargetMode="External"/><Relationship Id="rId9" Type="http://schemas.openxmlformats.org/officeDocument/2006/relationships/hyperlink" Target="https://pt.wikipedia.org/wiki/Microsoft_.NET" TargetMode="External"/><Relationship Id="rId5" Type="http://schemas.openxmlformats.org/officeDocument/2006/relationships/hyperlink" Target="https://pt.wikipedia.org/wiki/C_Sharp#Implementa%C3%A7%C3%B5es" TargetMode="External"/><Relationship Id="rId6" Type="http://schemas.openxmlformats.org/officeDocument/2006/relationships/hyperlink" Target="https://en.wikipedia.org/wiki/C_Sharp_(programming_language)" TargetMode="External"/><Relationship Id="rId7" Type="http://schemas.openxmlformats.org/officeDocument/2006/relationships/hyperlink" Target="https://pt.stackoverflow.com/questions/190463/o-que-%C3%A9-estilo-de-tipagem" TargetMode="External"/><Relationship Id="rId8" Type="http://schemas.openxmlformats.org/officeDocument/2006/relationships/hyperlink" Target="https://pt.stackoverflow.com/questions/125588/c-%C3%A9-uma-linguagem-compilada-ou-interpreta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C#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Agnes Preuss</a:t>
            </a:r>
            <a:br>
              <a:rPr lang="pt-BR"/>
            </a:br>
            <a:r>
              <a:rPr lang="pt-BR"/>
              <a:t>                Jhonatan Alve</a:t>
            </a:r>
            <a:r>
              <a:rPr lang="pt-BR"/>
              <a:t>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Criada pela Microsoft através de um time organizado por </a:t>
            </a: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Anders Hejlsberg;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Faz parte da plataforma .NET;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Uma plataforma única para desenvolvimento e execução de sistemas e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aplicações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Nela qualquer código gerado pode ser executado em qualquer dispositivo que possua esse framework, evitando assim problemas de compatibilidade;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Possui FCL(Conjunto de Bibliotecas Unificadas) que fazem os programas rodarem num CLR ( Ambiente de Execução Independente de Linguagem) em vez de um hardware;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Foi a escrita das bibliotecas  linguagem .NET;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Oriiginalmente suas bibliotecas seriam escritas na linguagem </a:t>
            </a:r>
            <a:r>
              <a:rPr i="1"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Simple Managed C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(SMC), com um compilador próprio, no entanto, a Microsoft escolheu</a:t>
            </a:r>
            <a:r>
              <a:rPr lang="pt-BR">
                <a:solidFill>
                  <a:srgbClr val="FFFFFF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 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Anders Hejlsberg  para formar um time para a criação de uma nova linguagem chamada Cool (C-like Object Oriented Language), renomeada em 2000 para C#.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Inspirada 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principalmente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em  Java e C++, contudo teve outras influências como C, Eiffel, Object Pascal;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Linguagem simples;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Fortemente tipada;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Orientada a objeto;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Predominantemente estática, mas pode ser dinâmica usando a funcionalidade dynamic;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É usada para desenvolvimento web, mobile e aplicações desktop.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 e C++ vs C#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Ponteiros e aritmética precisam ser checadas ou seram usadas no modo inseguro (unsafe mode); 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Normalmente os acessos a objetos são realizados através de referências e os mesmos são liberados através da coleta de lixo (garbage collector);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A sintaxe para a declaração de vetores é diferente;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Ele não possui destrutores, usado para deletar objetos, e nem herança múltipla. O mais próximo seria a interface disposable unida com a construção using block;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pt-BR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Não é permitida herança múltipla, mas uma classe pode implementar várias interfaces abstratas.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623700"/>
            <a:ext cx="3000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756750"/>
            <a:ext cx="24288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225" y="3623700"/>
            <a:ext cx="332648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805" y="1756750"/>
            <a:ext cx="221189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87900" y="119257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  											  C++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87900" y="3076250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C#  											  Java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28500" y="1065775"/>
            <a:ext cx="2547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C++ x C#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0" y="148875"/>
            <a:ext cx="2819400" cy="33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450" y="3848288"/>
            <a:ext cx="2253950" cy="12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50" y="3560700"/>
            <a:ext cx="285750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5600" y="148875"/>
            <a:ext cx="3140225" cy="358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9913" y="4081370"/>
            <a:ext cx="2073025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C++ x C#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3" y="1426013"/>
            <a:ext cx="47910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575" y="1385188"/>
            <a:ext cx="3839291" cy="172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64357"/>
            <a:ext cx="2567775" cy="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675" y="3215901"/>
            <a:ext cx="3093425" cy="9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https://www.programacaoprogressiva.net/2012/08/comece-programar-linguagem-de_31.html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https://docs.microsoft.com/pt-br/dotnet/csharp/whats-new/csharp-version-history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https://pt.wikipedia.org/wiki/C_Sharp#Implementa%C3%A7%C3%B5es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/>
              </a:rPr>
              <a:t>https://en.wikipedia.org/wiki/C_Sharp_(programming_language)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https://pt.stackoverflow.com/questions/190463/o-que-%C3%A9-estilo-de-tipagem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8"/>
              </a:rPr>
              <a:t>https://pt.stackoverflow.com/questions/125588/c-%C3%A9-uma-linguagem-compilada-ou-interpretada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9"/>
              </a:rPr>
              <a:t>https://pt.wikipedia.org/wiki/Microsoft_.NET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0"/>
              </a:rPr>
              <a:t>https://pt.stackoverflow.com/questions/125588/c-%C3%A9-uma-linguagem-compilada-ou-interpretada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1"/>
              </a:rPr>
              <a:t>http://www.guj.com.br/t/qual-a-diferenca-entre-c-c-c/331885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2"/>
              </a:rPr>
              <a:t>https://www.cprogramming.com/tutorial/constructor_destructor_ordering.html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13"/>
              </a:rPr>
              <a:t>https://www.oficinadanet.com.br/artigo/526/c_sharp_csharp_o_que_e_esta_linguagem</a:t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https://www.upwork.com/hiring/development/c-sharp-vs-c-plus-plus/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