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8ca9691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8ca9691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38ca9691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38ca9691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38ca9691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38ca9691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8ca9691c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8ca9691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38ca9691c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38ca9691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7e9bb970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7e9bb970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38ca9691c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38ca9691c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38ca9691c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38ca9691c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t.wikipedia.org/wiki/Anders_Hejlsber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://www.guj.com.br/t/qual-a-diferenca-entre-c-c-c/331885" TargetMode="External"/><Relationship Id="rId10" Type="http://schemas.openxmlformats.org/officeDocument/2006/relationships/hyperlink" Target="https://pt.stackoverflow.com/questions/125588/c-%C3%A9-uma-linguagem-compilada-ou-interpretada" TargetMode="External"/><Relationship Id="rId13" Type="http://schemas.openxmlformats.org/officeDocument/2006/relationships/hyperlink" Target="https://www.oficinadanet.com.br/artigo/526/c_sharp_csharp_o_que_e_esta_linguagem" TargetMode="External"/><Relationship Id="rId12" Type="http://schemas.openxmlformats.org/officeDocument/2006/relationships/hyperlink" Target="https://www.cprogramming.com/tutorial/constructor_destructor_ordering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programacaoprogressiva.net/2012/08/comece-programar-linguagem-de_31.html" TargetMode="External"/><Relationship Id="rId4" Type="http://schemas.openxmlformats.org/officeDocument/2006/relationships/hyperlink" Target="https://docs.microsoft.com/pt-br/dotnet/csharp/whats-new/csharp-version-history" TargetMode="External"/><Relationship Id="rId9" Type="http://schemas.openxmlformats.org/officeDocument/2006/relationships/hyperlink" Target="https://pt.wikipedia.org/wiki/Microsoft_.NET" TargetMode="External"/><Relationship Id="rId5" Type="http://schemas.openxmlformats.org/officeDocument/2006/relationships/hyperlink" Target="https://pt.wikipedia.org/wiki/C_Sharp#Implementa%C3%A7%C3%B5es" TargetMode="External"/><Relationship Id="rId6" Type="http://schemas.openxmlformats.org/officeDocument/2006/relationships/hyperlink" Target="https://en.wikipedia.org/wiki/C_Sharp_(programming_language)" TargetMode="External"/><Relationship Id="rId7" Type="http://schemas.openxmlformats.org/officeDocument/2006/relationships/hyperlink" Target="https://pt.stackoverflow.com/questions/190463/o-que-%C3%A9-estilo-de-tipagem" TargetMode="External"/><Relationship Id="rId8" Type="http://schemas.openxmlformats.org/officeDocument/2006/relationships/hyperlink" Target="https://pt.stackoverflow.com/questions/125588/c-%C3%A9-uma-linguagem-compilada-ou-interpretad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C#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Nome: Agnes Preuss</a:t>
            </a:r>
            <a:br>
              <a:rPr lang="pt-BR"/>
            </a:br>
            <a:r>
              <a:rPr lang="pt-BR"/>
              <a:t>                Jhonatan Alve</a:t>
            </a:r>
            <a:r>
              <a:rPr lang="pt-BR"/>
              <a:t>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76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Origem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●"/>
            </a:pPr>
            <a:r>
              <a:rPr lang="pt-BR" sz="1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Criada pela Microsoft através de um time organizado por </a:t>
            </a:r>
            <a:r>
              <a:rPr lang="pt-BR" sz="1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Anders Hejlsberg;</a:t>
            </a: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●"/>
            </a:pPr>
            <a:r>
              <a:rPr lang="pt-BR" sz="1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Faz parte da plataforma .NET;</a:t>
            </a: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Slab"/>
              <a:buChar char="○"/>
            </a:pPr>
            <a:r>
              <a:rPr lang="pt-BR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Uma plataforma única para desenvolvimento e execução de sistemas e</a:t>
            </a:r>
            <a:r>
              <a:rPr lang="pt-BR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 aplicações</a:t>
            </a:r>
            <a:r>
              <a:rPr lang="pt-BR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. Nela qualquer código gerado pode ser executado em qualquer dispositivo que possua esse framework, evitando assim problemas de compatibilidade;</a:t>
            </a:r>
            <a:endParaRPr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Slab"/>
              <a:buChar char="○"/>
            </a:pPr>
            <a:r>
              <a:rPr lang="pt-BR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Possui FCL(Conjunto de Bibliotecas Unificadas) que fazem os programas rodarem num CLR ( Ambiente de Execução Independente de Linguagem) em vez de um hardware;</a:t>
            </a:r>
            <a:endParaRPr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●"/>
            </a:pPr>
            <a:r>
              <a:rPr lang="pt-BR" sz="1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Foi a escrita das bibliotecas  linguagem .NET;</a:t>
            </a: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Slab"/>
              <a:buChar char="○"/>
            </a:pPr>
            <a:r>
              <a:rPr lang="pt-BR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Originalmente suas bibliotecas seriam escritas na linguagem </a:t>
            </a:r>
            <a:r>
              <a:rPr i="1" lang="pt-BR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Simple Managed C</a:t>
            </a:r>
            <a:r>
              <a:rPr lang="pt-BR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 (SMC), com um compilador próprio, no entanto, a Microsoft escolheu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 </a:t>
            </a:r>
            <a:r>
              <a:rPr lang="pt-BR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Anders Hejlsberg  para formar um time para a criação de uma nova linguagem chamada Cool (C-like Object Oriented Language), renomeada em 2000 para C#.</a:t>
            </a:r>
            <a:endParaRPr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591375" y="567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Slab"/>
              <a:buChar char="●"/>
            </a:pPr>
            <a:r>
              <a:rPr lang="pt-BR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Inspirada </a:t>
            </a:r>
            <a:r>
              <a:rPr lang="pt-BR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principalmente</a:t>
            </a:r>
            <a:r>
              <a:rPr lang="pt-BR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 em  Java e C++, contudo teve outras influências como C, Eiffel, Object Pascal; </a:t>
            </a:r>
            <a:endParaRPr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Slab"/>
              <a:buChar char="●"/>
            </a:pPr>
            <a:r>
              <a:rPr lang="pt-BR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Linguagem simples;</a:t>
            </a:r>
            <a:endParaRPr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Slab"/>
              <a:buChar char="●"/>
            </a:pPr>
            <a:r>
              <a:rPr lang="pt-BR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Fortemente tipada;</a:t>
            </a:r>
            <a:endParaRPr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Slab"/>
              <a:buChar char="●"/>
            </a:pPr>
            <a:r>
              <a:rPr lang="pt-BR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Orientada a objeto;</a:t>
            </a:r>
            <a:endParaRPr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Slab"/>
              <a:buChar char="●"/>
            </a:pPr>
            <a:r>
              <a:rPr lang="pt-BR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Predominantemente estática, mas pode ser dinâmica usando a funcionalidade dynamic; </a:t>
            </a:r>
            <a:endParaRPr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Slab"/>
              <a:buChar char="●"/>
            </a:pPr>
            <a:r>
              <a:rPr lang="pt-BR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É usada para desenvolvimento web, mobile e aplicações desktop.</a:t>
            </a:r>
            <a:endParaRPr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585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C e C++ vs C#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1396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●"/>
            </a:pPr>
            <a:r>
              <a:rPr lang="pt-BR" sz="1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Ponteiros e aritmética precisam ser checadas ou seram usadas no modo inseguro (unsafe mode); </a:t>
            </a: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●"/>
            </a:pPr>
            <a:r>
              <a:rPr lang="pt-BR" sz="1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Normalmente os acessos a objetos são realizados através de referências e os mesmos são liberados através da coleta de lixo (garbage collector);</a:t>
            </a: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●"/>
            </a:pPr>
            <a:r>
              <a:rPr lang="pt-BR" sz="1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 A sintaxe para a declaração de vetores é diferente;</a:t>
            </a: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●"/>
            </a:pPr>
            <a:r>
              <a:rPr lang="pt-BR" sz="1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Ele não possui destrutores, usado para deletar objetos, e nem herança múltipla. O mais próximo seria a interface disposable unida com a construção using block;</a:t>
            </a: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●"/>
            </a:pPr>
            <a:r>
              <a:rPr lang="pt-BR" sz="1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Não é permitida herança múltipla, mas uma classe pode implementar várias interfaces abstratas.</a:t>
            </a: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46800" y="558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88" y="3623700"/>
            <a:ext cx="300037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25" y="1739500"/>
            <a:ext cx="242887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5225" y="3623700"/>
            <a:ext cx="332648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9805" y="1876425"/>
            <a:ext cx="221189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750350" y="1300613"/>
            <a:ext cx="69762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2"/>
                </a:solidFill>
              </a:rPr>
              <a:t>C  											  C++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80275" y="2977750"/>
            <a:ext cx="61992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C#  									 Java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4294967295" type="title"/>
          </p:nvPr>
        </p:nvSpPr>
        <p:spPr>
          <a:xfrm>
            <a:off x="-2859225" y="0"/>
            <a:ext cx="9647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 C# x C++</a:t>
            </a:r>
            <a:endParaRPr/>
          </a:p>
        </p:txBody>
      </p:sp>
      <p:sp>
        <p:nvSpPr>
          <p:cNvPr id="122" name="Google Shape;122;p18"/>
          <p:cNvSpPr txBox="1"/>
          <p:nvPr>
            <p:ph idx="4294967295" type="body"/>
          </p:nvPr>
        </p:nvSpPr>
        <p:spPr>
          <a:xfrm>
            <a:off x="45575" y="59910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namespace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Rextester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Program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[] args)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    </a:t>
            </a:r>
            <a:r>
              <a:rPr lang="pt-BR" sz="1000">
                <a:solidFill>
                  <a:srgbClr val="6A737D"/>
                </a:solidFill>
                <a:latin typeface="Verdana"/>
                <a:ea typeface="Verdana"/>
                <a:cs typeface="Verdana"/>
                <a:sym typeface="Verdana"/>
              </a:rPr>
              <a:t>//Inicia todos os objetos.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Base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A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Base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Herda1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B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Herda1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Herda2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C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Herda2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Filho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D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Filho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    </a:t>
            </a:r>
            <a:r>
              <a:rPr lang="pt-BR" sz="1000">
                <a:solidFill>
                  <a:srgbClr val="6A737D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>
              <a:solidFill>
                <a:srgbClr val="6A737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pt-BR" sz="1000">
                <a:solidFill>
                  <a:srgbClr val="6A737D"/>
                </a:solidFill>
                <a:latin typeface="Verdana"/>
                <a:ea typeface="Verdana"/>
                <a:cs typeface="Verdana"/>
                <a:sym typeface="Verdana"/>
              </a:rPr>
              <a:t>//C</a:t>
            </a:r>
            <a:r>
              <a:rPr lang="pt-BR" sz="1000">
                <a:solidFill>
                  <a:srgbClr val="6A737D"/>
                </a:solidFill>
                <a:latin typeface="Verdana"/>
                <a:ea typeface="Verdana"/>
                <a:cs typeface="Verdana"/>
                <a:sym typeface="Verdana"/>
              </a:rPr>
              <a:t>riando as classes e atribuindo as heranças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Base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{};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Herda1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Base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{};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Herda2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Base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{};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Filho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Herda1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{}; 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4294967295" type="body"/>
          </p:nvPr>
        </p:nvSpPr>
        <p:spPr>
          <a:xfrm>
            <a:off x="4180775" y="229575"/>
            <a:ext cx="5077800" cy="73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enum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types { tp_filho, tp_deriva2, tp_deriva1, tp_base};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6A737D"/>
                </a:solidFill>
                <a:latin typeface="Verdana"/>
                <a:ea typeface="Verdana"/>
                <a:cs typeface="Verdana"/>
                <a:sym typeface="Verdana"/>
              </a:rPr>
              <a:t>//Definição das classes e suas herancas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Base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{	 	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public: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6A737D"/>
                </a:solidFill>
                <a:latin typeface="Verdana"/>
                <a:ea typeface="Verdana"/>
                <a:cs typeface="Verdana"/>
                <a:sym typeface="Verdana"/>
              </a:rPr>
              <a:t>//Lista usada para guardar todos os ancestrais da instância.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list&lt;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&gt; linhagem;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Base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(){	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	linhagem.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push_back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(tp_base);}};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Deriva1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: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Base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public: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Deriva1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	linhagem.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push_back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(tp_base); 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	linhagem.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push_back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(tp_deriva1);}};</a:t>
            </a:r>
            <a:endParaRPr sz="10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737D"/>
                </a:solidFill>
                <a:latin typeface="Verdana"/>
                <a:ea typeface="Verdana"/>
                <a:cs typeface="Verdana"/>
                <a:sym typeface="Verdana"/>
              </a:rPr>
              <a:t>//Função usada para testar se uma referencia é de um dado tipo	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bool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instance_is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(Base* bb,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t){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list&lt;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&gt;::iterator it;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(it = bb-&gt;linhagem.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begin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(); it != bb-&gt;linhagem.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 ; it++)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(*it == t)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);		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73A4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4294967295" type="title"/>
          </p:nvPr>
        </p:nvSpPr>
        <p:spPr>
          <a:xfrm>
            <a:off x="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C++ (completo)</a:t>
            </a:r>
            <a:endParaRPr/>
          </a:p>
        </p:txBody>
      </p:sp>
      <p:sp>
        <p:nvSpPr>
          <p:cNvPr id="129" name="Google Shape;129;p19"/>
          <p:cNvSpPr txBox="1"/>
          <p:nvPr>
            <p:ph idx="4294967295" type="body"/>
          </p:nvPr>
        </p:nvSpPr>
        <p:spPr>
          <a:xfrm>
            <a:off x="99300" y="809625"/>
            <a:ext cx="41640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enum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types { tp_filho, tp_deriva2, tp_deriva1, tp_base};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Base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{	 	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public: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list&lt;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&gt; linhagem;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Base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(){	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	linhagem.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push_back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(tp_base);}};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Deriva1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: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Base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public: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Deriva1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	linhagem.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push_back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(tp_base); 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	linhagem.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push_back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(tp_deriva1);}};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Deriva2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: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Base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public: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Deriva2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	linhagem.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push_back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(tp_base);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	linhagem.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push_back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(tp_deriva2);}};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idx="4294967295" type="body"/>
          </p:nvPr>
        </p:nvSpPr>
        <p:spPr>
          <a:xfrm>
            <a:off x="4572004" y="3106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Filho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: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Deriva1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public: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Filho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	linhagem.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push_back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(tp_base);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	linhagem.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push_back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(tp_deriva1); 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	linhagem.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push_back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(tp_filho);}};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bool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instance_is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(Base* bb,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t){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list&lt;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&gt;::iterator it;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(it = bb-&gt;linhagem.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begin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(); it != bb-&gt;linhagem.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 ; it++)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(*it == t)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);}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() { </a:t>
            </a:r>
            <a:endParaRPr sz="10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Base* A =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Base;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Deriva1* B =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Deriva1;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Deriva2* C =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Deriva2;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Filho* D =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Filho;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;}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4294967295" type="title"/>
          </p:nvPr>
        </p:nvSpPr>
        <p:spPr>
          <a:xfrm>
            <a:off x="-1846125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C# x Java</a:t>
            </a:r>
            <a:endParaRPr/>
          </a:p>
        </p:txBody>
      </p:sp>
      <p:sp>
        <p:nvSpPr>
          <p:cNvPr id="136" name="Google Shape;136;p20"/>
          <p:cNvSpPr txBox="1"/>
          <p:nvPr>
            <p:ph idx="4294967295" type="body"/>
          </p:nvPr>
        </p:nvSpPr>
        <p:spPr>
          <a:xfrm>
            <a:off x="729325" y="884625"/>
            <a:ext cx="3774300" cy="38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Class1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c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~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Class1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c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++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namespace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Rextester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Program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(string []agr)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Class1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c1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=new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Class1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    c1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;             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o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nsole.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WriteLine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(Class1.c);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Class1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c2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Class1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    c2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;  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    Console.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WriteLine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(Class1.c); 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    GC.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Collect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    GC.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WaitForPendingFinalizers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    Console.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WriteLine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(Class1.c); }}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>
            <p:ph idx="4294967295" type="body"/>
          </p:nvPr>
        </p:nvSpPr>
        <p:spPr>
          <a:xfrm>
            <a:off x="4708325" y="841875"/>
            <a:ext cx="3774300" cy="30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MyClass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(String </a:t>
            </a:r>
            <a:r>
              <a:rPr lang="pt-BR" sz="1000">
                <a:solidFill>
                  <a:srgbClr val="E36209"/>
                </a:solidFill>
                <a:latin typeface="Verdana"/>
                <a:ea typeface="Verdana"/>
                <a:cs typeface="Verdana"/>
                <a:sym typeface="Verdana"/>
              </a:rPr>
              <a:t>args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[]) 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Class1 c1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Class1();    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Class1 c2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Class1(); 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System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out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println(c1);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System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out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println(c2);    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c1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c2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;   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System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out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println(c1);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System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out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println(c2);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c1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Class1();    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c2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Class1(); 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System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out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println(c1);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System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out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println(c2); }}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Class1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  <a:endParaRPr sz="10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25" y="3198800"/>
            <a:ext cx="529400" cy="17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825" y="3561232"/>
            <a:ext cx="1685175" cy="152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7650" y="567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7650" y="1337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https://www.programacaoprogressiva.net/2012/08/comece-programar-linguagem-de_31.html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4"/>
              </a:rPr>
              <a:t>https://docs.microsoft.com/pt-br/dotnet/csharp/whats-new/csharp-version-history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5"/>
              </a:rPr>
              <a:t>https://pt.wikipedia.org/wiki/C_Sharp#Implementa%C3%A7%C3%B5es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6"/>
              </a:rPr>
              <a:t>https://en.wikipedia.org/wiki/C_Sharp_(programming_language)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7"/>
              </a:rPr>
              <a:t>https://pt.stackoverflow.com/questions/190463/o-que-%C3%A9-estilo-de-tipagem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8"/>
              </a:rPr>
              <a:t>https://pt.stackoverflow.com/questions/125588/c-%C3%A9-uma-linguagem-compilada-ou-interpretada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9"/>
              </a:rPr>
              <a:t>https://pt.wikipedia.org/wiki/Microsoft_.NET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10"/>
              </a:rPr>
              <a:t>https://pt.stackoverflow.com/questions/125588/c-%C3%A9-uma-linguagem-compilada-ou-interpretada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11"/>
              </a:rPr>
              <a:t>http://www.guj.com.br/t/qual-a-diferenca-entre-c-c-c/331885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12"/>
              </a:rPr>
              <a:t>https://www.cprogramming.com/tutorial/constructor_destructor_ordering.html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13"/>
              </a:rPr>
              <a:t>https://www.oficinadanet.com.br/artigo/526/c_sharp_csharp_o_que_e_esta_linguagem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https://www.upwork.com/hiring/development/c-sharp-vs-c-plus-plus/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