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277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04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8ca9691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8ca9691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6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8ca9691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8ca9691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20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8ca9691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8ca9691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1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8ca9691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8ca9691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70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8ca9691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8ca9691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9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e9bb970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e9bb970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82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8ca9691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8ca9691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06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8ca9691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8ca9691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nders_Hejlsbe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25588/c-%C3%A9-uma-linguagem-compilada-ou-interpretada" TargetMode="External"/><Relationship Id="rId3" Type="http://schemas.openxmlformats.org/officeDocument/2006/relationships/hyperlink" Target="https://www.programacaoprogressiva.net/2012/08/comece-programar-linguagem-de_31.html" TargetMode="External"/><Relationship Id="rId7" Type="http://schemas.openxmlformats.org/officeDocument/2006/relationships/hyperlink" Target="https://pt.stackoverflow.com/questions/190463/o-que-%C3%A9-estilo-de-tipagem" TargetMode="External"/><Relationship Id="rId12" Type="http://schemas.openxmlformats.org/officeDocument/2006/relationships/hyperlink" Target="https://www.oficinadanet.com.br/artigo/526/c_sharp_csharp_o_que_e_esta_linguage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_Sharp_(programming_language)" TargetMode="External"/><Relationship Id="rId11" Type="http://schemas.openxmlformats.org/officeDocument/2006/relationships/hyperlink" Target="https://www.cprogramming.com/tutorial/constructor_destructor_ordering.html" TargetMode="External"/><Relationship Id="rId5" Type="http://schemas.openxmlformats.org/officeDocument/2006/relationships/hyperlink" Target="https://pt.wikipedia.org/wiki/C_Sharp#Implementa%C3%A7%C3%B5es" TargetMode="External"/><Relationship Id="rId10" Type="http://schemas.openxmlformats.org/officeDocument/2006/relationships/hyperlink" Target="http://www.guj.com.br/t/qual-a-diferenca-entre-c-c-c/331885" TargetMode="External"/><Relationship Id="rId4" Type="http://schemas.openxmlformats.org/officeDocument/2006/relationships/hyperlink" Target="https://docs.microsoft.com/pt-br/dotnet/csharp/whats-new/csharp-version-history" TargetMode="External"/><Relationship Id="rId9" Type="http://schemas.openxmlformats.org/officeDocument/2006/relationships/hyperlink" Target="https://pt.wikipedia.org/wiki/Microsoft_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C#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Agnes Preuss</a:t>
            </a:r>
            <a:br>
              <a:rPr lang="pt-BR"/>
            </a:br>
            <a:r>
              <a:rPr lang="pt-BR"/>
              <a:t>                Jhonatan Alves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76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Criada pela Microsoft através de um time organizado por Anders Hejlsberg;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Faz parte da plataforma .NET;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Slab"/>
              <a:buChar char="○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Uma plataforma única para desenvolvimento e execução de sistemas e aplicações. Nela qualquer código gerado pode ser executado em qualquer dispositivo que possua esse framework, evitando assim problemas de compatibilidade;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Slab"/>
              <a:buChar char="○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Possui FCL(Conjunto de Bibliotecas Unificadas) que fazem os programas rodarem num CLR ( Ambiente de Execução Independente de Linguagem) em vez de um hardware;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Foi a escrita das bibliotecas  linguagem .NET;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Slab"/>
              <a:buChar char="○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Originalmente suas bibliotecas seriam escritas na linguagem </a:t>
            </a:r>
            <a:r>
              <a:rPr lang="pt-BR" i="1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Simple Managed C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(SMC), com um compilador próprio, no entanto, a Microsoft escolheu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 </a:t>
            </a: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Anders Hejlsberg  para formar um time para a criação de uma nova linguagem chamada Cool (C-like Object Oriented Language), renomeada em 2000 para C#.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91375" y="56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Inspirada principalmente em  Java e C++, contudo teve outras influências como C, Eiffel, Object Pascal; 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Linguagem simples;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Fortemente tipada;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Orientada a objeto;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Predominantemente estática, mas pode ser dinâmica usando a funcionalidade dynamic; 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É usada para desenvolvimento web, mobile e aplicações desktop.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8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 e C++ vs C#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3964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Ponteiros e aritmética precisam ser checadas ou seram usadas no modo inseguro (unsafe mode); 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Normalmente os acessos a objetos são realizados através de referências e os mesmos são liberados através da coleta de lixo (garbage collector);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A sintaxe para a declaração de vetores é diferente;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Ele não possui destrutores, usado para deletar objetos, e nem herança múltipla. O mais próximo seria a interface disposable unida com a construção using block;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Não é permitida herança múltipla, mas uma classe pode implementar várias interfaces abstratas.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46800" y="55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3623700"/>
            <a:ext cx="3000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5" y="1739500"/>
            <a:ext cx="24288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225" y="3623700"/>
            <a:ext cx="332648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805" y="1876425"/>
            <a:ext cx="221189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50350" y="1300613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C  											  C++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80275" y="2977750"/>
            <a:ext cx="6199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C#  									 Java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 idx="4294967295"/>
          </p:nvPr>
        </p:nvSpPr>
        <p:spPr>
          <a:xfrm>
            <a:off x="-2859225" y="0"/>
            <a:ext cx="9647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 C# x C++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4294967295"/>
          </p:nvPr>
        </p:nvSpPr>
        <p:spPr>
          <a:xfrm>
            <a:off x="45575" y="599100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namespace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Rextester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[] args)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    </a:t>
            </a: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//Inicia todos os objetos.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B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D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    </a:t>
            </a: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6A73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//Criando as classes e atribuindo as heranças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Herda1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{};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4294967295"/>
          </p:nvPr>
        </p:nvSpPr>
        <p:spPr>
          <a:xfrm>
            <a:off x="4180775" y="229575"/>
            <a:ext cx="5077800" cy="7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enum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types { tp_filho, tp_deriva2, tp_deriva1, tp_base};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//Definição das classes e suas herancas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	 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//Lista usada para guardar todos os ancestrais da instância.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 linhagem;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(tp_deriva1);}};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737D"/>
                </a:solidFill>
                <a:latin typeface="Verdana"/>
                <a:ea typeface="Verdana"/>
                <a:cs typeface="Verdana"/>
                <a:sym typeface="Verdana"/>
              </a:rPr>
              <a:t>//Função usada para testar se uma referencia é de um dado tipo	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instance_is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(Base* bb,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&gt;::iterator it;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(it 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 it !=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 ; it++)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(*it == t)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	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D73A4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C++ (completo)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99300" y="809625"/>
            <a:ext cx="41640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enum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types { tp_filho, tp_deriva2, tp_deriva1, tp_base};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	 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 linhagem;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	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(tp_deriva1);}};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Deriva2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(tp_deriva2);}};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4294967295"/>
          </p:nvPr>
        </p:nvSpPr>
        <p:spPr>
          <a:xfrm>
            <a:off x="4572004" y="310650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: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Deriva1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Filho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(tp_base);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(tp_deriva1);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push_back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(tp_filho);}};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instance_is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(Base* bb,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t){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list&lt;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&gt;::iterator it;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(it 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 it != bb-&gt;linhagem.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 ; it++)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(*it == t)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);}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() { 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Base* A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Base;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Deriva1* B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Deriva1;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Deriva2* C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Deriva2;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Filho* D =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Filho;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 idx="4294967295"/>
          </p:nvPr>
        </p:nvSpPr>
        <p:spPr>
          <a:xfrm>
            <a:off x="-1846125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C# x Java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729325" y="884625"/>
            <a:ext cx="3774300" cy="3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~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;}}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namespace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Rextester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(string []agr){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c1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c1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             Console.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WriteLine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(Class1.c);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Console.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WriteLine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(Class1.c);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GC.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Collect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GC.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WaitForPendingFinalizers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    Console.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WriteLine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(Class1.c); }}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4708325" y="841875"/>
            <a:ext cx="3774300" cy="30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MyClass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(String </a:t>
            </a:r>
            <a:r>
              <a:rPr lang="pt-BR" sz="1000">
                <a:solidFill>
                  <a:srgbClr val="E36209"/>
                </a:solidFill>
                <a:latin typeface="Verdana"/>
                <a:ea typeface="Verdana"/>
                <a:cs typeface="Verdana"/>
                <a:sym typeface="Verdana"/>
              </a:rPr>
              <a:t>args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[])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Class1 c1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Class1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println(c1);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println(c2); 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c1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005CC5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;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println(c1);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println(c2);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c1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  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c2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Class1(); 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println(c1);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    System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out</a:t>
            </a: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println(c2); }}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D73A4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>
                <a:solidFill>
                  <a:srgbClr val="6F42C1"/>
                </a:solidFill>
                <a:latin typeface="Verdana"/>
                <a:ea typeface="Verdana"/>
                <a:cs typeface="Verdana"/>
                <a:sym typeface="Verdana"/>
              </a:rPr>
              <a:t>Class1</a:t>
            </a: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5" y="3198800"/>
            <a:ext cx="529400" cy="17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825" y="3561232"/>
            <a:ext cx="1685175" cy="15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727650" y="56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727650" y="13376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https://www.programacaoprogressiva.net/2012/08/comece-programar-linguagem-de_31.html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https://docs.microsoft.com/pt-br/dotnet/csharp/whats-new/csharp-version-history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https://pt.wikipedia.org/wiki/C_Sharp#Implementa%C3%A7%C3%B5es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6"/>
              </a:rPr>
              <a:t>https://en.wikipedia.org/wiki/C_Sharp_(programming_language)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https://pt.stackoverflow.com/questions/190463/o-que-%C3%A9-estilo-de-tipagem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8"/>
              </a:rPr>
              <a:t>https://pt.stackoverflow.com/questions/125588/c-%C3%A9-uma-linguagem-compilada-ou-interpretada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9"/>
              </a:rPr>
              <a:t>https://pt.wikipedia.org/wiki/Microsoft_.NET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8"/>
              </a:rPr>
              <a:t>https://pt.stackoverflow.com/questions/125588/c-%C3%A9-uma-linguagem-compilada-ou-interpretada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0"/>
              </a:rPr>
              <a:t>http://www.guj.com.br/t/qual-a-diferenca-entre-c-c-c/331885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1"/>
              </a:rPr>
              <a:t>https://www.cprogramming.com/tutorial/constructor_destructor_ordering.html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2"/>
              </a:rPr>
              <a:t>https://www.oficinadanet.com.br/artigo/526/c_sharp_csharp_o_que_e_esta_linguagem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https://www.upwork.com/hiring/development/c-sharp-vs-c-plus-plus/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Apresentação na tela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Lato</vt:lpstr>
      <vt:lpstr>Roboto Slab</vt:lpstr>
      <vt:lpstr>Raleway</vt:lpstr>
      <vt:lpstr>Verdana</vt:lpstr>
      <vt:lpstr>Arial</vt:lpstr>
      <vt:lpstr>Streamline</vt:lpstr>
      <vt:lpstr>C#</vt:lpstr>
      <vt:lpstr>Origem</vt:lpstr>
      <vt:lpstr>Classificação</vt:lpstr>
      <vt:lpstr>Comparação C e C++ vs C#</vt:lpstr>
      <vt:lpstr>Comparação</vt:lpstr>
      <vt:lpstr>Comparação  C# x C++</vt:lpstr>
      <vt:lpstr>C++ (completo)</vt:lpstr>
      <vt:lpstr>Comparação C# x Java</vt:lpstr>
      <vt:lpstr>Fonte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Agnes Preuss</dc:creator>
  <cp:lastModifiedBy>Agnes Preuss</cp:lastModifiedBy>
  <cp:revision>1</cp:revision>
  <dcterms:modified xsi:type="dcterms:W3CDTF">2018-11-13T15:07:21Z</dcterms:modified>
</cp:coreProperties>
</file>