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0254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64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220de1c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220de1c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5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220de1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220de1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3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1c5a47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1c5a47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19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8ca9691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8ca9691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14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8ca9691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8ca9691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8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ca9691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ca9691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31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8ca9691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8ca9691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70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8ca9691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8ca9691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9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220de1c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220de1c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20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1c5a47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1c5a47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1c5a470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1c5a470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6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1c5a47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1c5a47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6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25588/c-%C3%A9-uma-linguagem-compilada-ou-interpretada" TargetMode="External"/><Relationship Id="rId13" Type="http://schemas.openxmlformats.org/officeDocument/2006/relationships/hyperlink" Target="https://www.upwork.com/hiring/development/c-sharp-vs-c-plus-plus/" TargetMode="External"/><Relationship Id="rId3" Type="http://schemas.openxmlformats.org/officeDocument/2006/relationships/hyperlink" Target="https://www.programacaoprogressiva.net/2012/08/comece-programar-linguagem-de_31.html" TargetMode="External"/><Relationship Id="rId7" Type="http://schemas.openxmlformats.org/officeDocument/2006/relationships/hyperlink" Target="https://pt.stackoverflow.com/questions/190463/o-que-%C3%A9-estilo-de-tipagem" TargetMode="External"/><Relationship Id="rId12" Type="http://schemas.openxmlformats.org/officeDocument/2006/relationships/hyperlink" Target="https://www.oficinadanet.com.br/artigo/526/c_sharp_csharp_o_que_e_esta_linguag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_Sharp_(programming_language)" TargetMode="External"/><Relationship Id="rId11" Type="http://schemas.openxmlformats.org/officeDocument/2006/relationships/hyperlink" Target="https://www.cprogramming.com/tutorial/constructor_destructor_ordering.html" TargetMode="External"/><Relationship Id="rId5" Type="http://schemas.openxmlformats.org/officeDocument/2006/relationships/hyperlink" Target="https://pt.wikipedia.org/wiki/C_Sharp#Implementa%C3%A7%C3%B5es" TargetMode="External"/><Relationship Id="rId10" Type="http://schemas.openxmlformats.org/officeDocument/2006/relationships/hyperlink" Target="http://www.guj.com.br/t/qual-a-diferenca-entre-c-c-c/331885" TargetMode="External"/><Relationship Id="rId4" Type="http://schemas.openxmlformats.org/officeDocument/2006/relationships/hyperlink" Target="https://docs.microsoft.com/pt-br/dotnet/csharp/whats-new/csharp-version-history" TargetMode="External"/><Relationship Id="rId9" Type="http://schemas.openxmlformats.org/officeDocument/2006/relationships/hyperlink" Target="https://pt.wikipedia.org/wiki/Microsoft_.NET" TargetMode="External"/><Relationship Id="rId14" Type="http://schemas.openxmlformats.org/officeDocument/2006/relationships/hyperlink" Target="https://msdn.microsoft.com/pt-br/library/hh191443(v=vs.120)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nders_Hejlsbe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C#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Agnes Preuss</a:t>
            </a:r>
            <a:br>
              <a:rPr lang="pt-BR"/>
            </a:br>
            <a:r>
              <a:rPr lang="pt-BR"/>
              <a:t>                Jhonatan Alves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25"/>
            <a:ext cx="55149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6775"/>
            <a:ext cx="5217326" cy="40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700" y="659600"/>
            <a:ext cx="4405300" cy="394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7608100" y="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C++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Assincronia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69925" y="1495475"/>
            <a:ext cx="7688700" cy="3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É uma ferramenta em C# que possibilita uma melhora no desempenho e aprimorar resposta de um aplicativo. Ele funciona de forma que quando um processo é bloqueado o aplicativo todo não para, somente a parte que depende desse processo.Por exemplo, quando um aplicativo acessa um recurso da Web que pode ser lento, se ele for bloqueado dentro de um processo síncrono todo o aplicativo deve esperar. Porém, se for assíncrono, o aplicativo pode prosseguir trabalhando em outra atividade que não depende da desse recurso da Web até o bloqueio terminar.</a:t>
            </a:r>
            <a:endParaRPr sz="1400">
              <a:solidFill>
                <a:srgbClr val="2A2A2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500"/>
            <a:ext cx="5631226" cy="46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6953250" y="16787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 txBox="1"/>
          <p:nvPr/>
        </p:nvSpPr>
        <p:spPr>
          <a:xfrm flipH="1">
            <a:off x="5555025" y="-688200"/>
            <a:ext cx="3606300" cy="15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A2A2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593125" y="0"/>
            <a:ext cx="35301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u="sng">
                <a:latin typeface="Roboto Slab"/>
                <a:ea typeface="Roboto Slab"/>
                <a:cs typeface="Roboto Slab"/>
                <a:sym typeface="Roboto Slab"/>
              </a:rPr>
              <a:t>AccessTheWebAsync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, um método assíncrono, cria uma instância de </a:t>
            </a:r>
            <a:r>
              <a:rPr lang="pt-BR" sz="1100" b="1" u="sng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HttpClient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e chama o método assíncrono </a:t>
            </a:r>
            <a:r>
              <a:rPr lang="pt-BR" sz="1100" b="1" u="sng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GetStringAsync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para baixar o conteúdo de um site como uma cadeia de caracteres.</a:t>
            </a:r>
            <a:endParaRPr sz="1100">
              <a:solidFill>
                <a:srgbClr val="2A2A2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Caso ocorra um evento inesperado </a:t>
            </a:r>
            <a:r>
              <a:rPr lang="pt-BR" sz="1100" b="1" u="sng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GetStringAsync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é suspenso e para evitar o bloqueio de recursos, transfere o controle para seu chamador, </a:t>
            </a:r>
            <a:r>
              <a:rPr lang="pt-BR" sz="1100" b="1" u="sng">
                <a:latin typeface="Roboto Slab"/>
                <a:ea typeface="Roboto Slab"/>
                <a:cs typeface="Roboto Slab"/>
                <a:sym typeface="Roboto Slab"/>
              </a:rPr>
              <a:t>AccessTheWebAsyn</a:t>
            </a:r>
            <a:r>
              <a:rPr lang="pt-BR" sz="1100">
                <a:latin typeface="Roboto Slab"/>
                <a:ea typeface="Roboto Slab"/>
                <a:cs typeface="Roboto Slab"/>
                <a:sym typeface="Roboto Slab"/>
              </a:rPr>
              <a:t> que continuará com outros trabalhos não dependente dele (</a:t>
            </a:r>
            <a:r>
              <a:rPr lang="pt-BR" sz="1100" b="1" u="sng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DoIndependentWork</a:t>
            </a:r>
            <a:r>
              <a:rPr lang="pt-BR" sz="1100">
                <a:solidFill>
                  <a:srgbClr val="006400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100">
              <a:solidFill>
                <a:srgbClr val="2A2A2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Quando </a:t>
            </a:r>
            <a:r>
              <a:rPr lang="pt-BR" sz="1100" b="1" u="sng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GetStringAsync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completar e produzir um resultado de cadeia de caracteres. O resultado é armazenado na tarefa que representa a conclusão do método, </a:t>
            </a:r>
            <a:r>
              <a:rPr lang="pt-BR" sz="1100" b="1" u="sng">
                <a:solidFill>
                  <a:srgbClr val="24292E"/>
                </a:solidFill>
                <a:latin typeface="Roboto Slab"/>
                <a:ea typeface="Roboto Slab"/>
                <a:cs typeface="Roboto Slab"/>
                <a:sym typeface="Roboto Slab"/>
              </a:rPr>
              <a:t>getStringTask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. O operador await recupera o resultado de </a:t>
            </a:r>
            <a:r>
              <a:rPr lang="pt-BR" sz="1100" b="1" u="sng">
                <a:solidFill>
                  <a:srgbClr val="24292E"/>
                </a:solidFill>
                <a:latin typeface="Roboto Slab"/>
                <a:ea typeface="Roboto Slab"/>
                <a:cs typeface="Roboto Slab"/>
                <a:sym typeface="Roboto Slab"/>
              </a:rPr>
              <a:t>getStringTask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e retornado a </a:t>
            </a:r>
            <a:r>
              <a:rPr lang="pt-BR" sz="1100" b="1" u="sng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urlContents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100">
              <a:solidFill>
                <a:srgbClr val="2A2A2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Quando </a:t>
            </a:r>
            <a:r>
              <a:rPr lang="pt-BR" sz="1100" b="1" u="sng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AccessTheWebAsync</a:t>
            </a:r>
            <a:r>
              <a:rPr lang="pt-BR" sz="1100">
                <a:solidFill>
                  <a:srgbClr val="2A2A2A"/>
                </a:solidFill>
                <a:latin typeface="Roboto Slab"/>
                <a:ea typeface="Roboto Slab"/>
                <a:cs typeface="Roboto Slab"/>
                <a:sym typeface="Roboto Slab"/>
              </a:rPr>
              <a:t> tem o resultado da cadeia de caracteres, o método pode finalmente calcular o comprimento da cadeia de caracteres e o manipulador de eventos de espera poderá retomar.</a:t>
            </a:r>
            <a:endParaRPr sz="1100">
              <a:solidFill>
                <a:srgbClr val="2A2A2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A2A2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7650" y="56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727650" y="1337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https://www.programacaoprogressiva.net/2012/08/comece-programar-linguagem-de_31.html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https://docs.microsoft.com/pt-br/dotnet/csharp/whats-new/csharp-version-history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https://pt.wikipedia.org/wiki/C_Sharp#Implementa%C3%A7%C3%B5es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https://en.wikipedia.org/wiki/C_Sharp_(programming_language)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https://pt.stackoverflow.com/questions/190463/o-que-%C3%A9-estilo-de-tipagem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https://pt.stackoverflow.com/questions/125588/c-%C3%A9-uma-linguagem-compilada-ou-interpretada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9"/>
              </a:rPr>
              <a:t>https://pt.wikipedia.org/wiki/Microsoft_.NET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0"/>
              </a:rPr>
              <a:t>http://www.guj.com.br/t/qual-a-diferenca-entre-c-c-c/331885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1"/>
              </a:rPr>
              <a:t>https://www.cprogramming.com/tutorial/constructor_destructor_ordering.html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2"/>
              </a:rPr>
              <a:t>https://www.oficinadanet.com.br/artigo/526/c_sharp_csharp_o_que_e_esta_linguagem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13"/>
              </a:rPr>
              <a:t>https://www.upwork.com/hiring/development/c-sharp-vs-c-plus-plus/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14"/>
              </a:rPr>
              <a:t>https://msdn.microsoft.com/pt-br/library/hh191443(v=vs.120).aspx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https://pt.stackoverflow.com/questions/21508/qual-a-diferen%C3%A7a-entre-uma-linguagem-de-programa%C3%A7%C3%A3o-est%C3%A1tica-e-din%C3%A2mica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76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Criada pela Microsoft através de um time organizado por Anders Hejlsberg;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Faz parte da plataforma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Uma plataforma única para desenvolvimento e execução de sistemas e aplicações. Nela qualquer código gerado pode ser executado em qualquer dispositivo que possua esse framework, evitando assim problemas de compatibilidade;</a:t>
            </a:r>
            <a:endParaRPr sz="12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Possui FCL(Conjunto de Bibliotecas Unificadas) que fazem os programas rodarem num CLR ( Ambiente de Execução Independente de Linguagem) em vez de um hardware.</a:t>
            </a:r>
            <a:endParaRPr sz="12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Foi a escrita das bibliotecas  linguagem .NET;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Originalmente suas bibliotecas seriam escritas na linguagem </a:t>
            </a:r>
            <a:r>
              <a:rPr lang="pt-BR" sz="1200" i="1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Simple Managed C</a:t>
            </a:r>
            <a:r>
              <a:rPr lang="pt-BR" sz="12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(SMC), com um compilador próprio, no entanto, a Microsoft escolheu</a:t>
            </a:r>
            <a:r>
              <a:rPr lang="pt-BR" sz="1200">
                <a:solidFill>
                  <a:schemeClr val="dk2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pt-BR" sz="12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  para formar um time para a criação de uma nova linguagem chamada Cool (C-like Object Oriented Language), renomeada em 2000 para C#.</a:t>
            </a:r>
            <a:endParaRPr sz="12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91375" y="567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Inspirada principalmente em  Java e C++, contudo teve outras influências como C, Eiffel, Object Pascal; 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Linguagem simples;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Fortemente tipada;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rgbClr val="242729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Impede que um dado de um tipo seja tratado como outro tipo.</a:t>
            </a:r>
            <a:endParaRPr sz="12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Orientada a objeto;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Predominantemente estática, mas pode ser dinâmica usando a funcionalidade dynamic;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rgbClr val="242729"/>
                </a:solidFill>
                <a:latin typeface="Roboto Slab"/>
                <a:ea typeface="Roboto Slab"/>
                <a:cs typeface="Roboto Slab"/>
                <a:sym typeface="Roboto Slab"/>
              </a:rPr>
              <a:t>Há uma verificação dos tipos usados em dados e variáveis para garantir que sempre está sendo usado um tipo que é esperado em todas as situações em tempo de compilação;</a:t>
            </a:r>
            <a:endParaRPr sz="1200">
              <a:solidFill>
                <a:srgbClr val="24272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lab"/>
              <a:buChar char="○"/>
            </a:pPr>
            <a:r>
              <a:rPr lang="pt-BR" sz="1200">
                <a:solidFill>
                  <a:srgbClr val="242729"/>
                </a:solidFill>
                <a:latin typeface="Roboto Slab"/>
                <a:ea typeface="Roboto Slab"/>
                <a:cs typeface="Roboto Slab"/>
                <a:sym typeface="Roboto Slab"/>
              </a:rPr>
              <a:t>Uma variável não pode mudar seu tipo.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lab"/>
              <a:buChar char="●"/>
            </a:pPr>
            <a:r>
              <a:rPr lang="pt-BR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É usada para desenvolvimento web, mobile e aplicações desktop.</a:t>
            </a: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46800" y="55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Sintaxe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623700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1739500"/>
            <a:ext cx="2428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225" y="3623700"/>
            <a:ext cx="332648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805" y="1876425"/>
            <a:ext cx="221189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50350" y="1300613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C  											  C++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80275" y="2977750"/>
            <a:ext cx="6199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C#  									 Java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-1544625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C++ x C#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7650" y="1555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Neste exemplo iremos comparar hierarquia usando um exemplo de um jogo simples. temos 3 inimigos e 3 aliados, incluindo o jogador. O Jogador irá atacar todos os personagens e utilizamos hierarquia para saber qual tipo de personagem que foi atacado. Em C# usamos o comando is, que irá dizer se uma instância é filha ou o próprio tipo. No entanto, em C++ foi necessário uma lista para armazenar todos os tipos e os ancestrais e enum para enumerar os tipos de classes. Além disso, uma função boleana que irá ser acessada toda vez que for feita uma pergunta para determinar o tipo e a descendência de uma instância.</a:t>
            </a:r>
            <a:endParaRPr sz="14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13" y="3374225"/>
            <a:ext cx="32480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675" y="1190625"/>
            <a:ext cx="280707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3025"/>
            <a:ext cx="3113925" cy="358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>
            <a:off x="4310075" y="11900"/>
            <a:ext cx="0" cy="51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8"/>
          <p:cNvSpPr txBox="1"/>
          <p:nvPr/>
        </p:nvSpPr>
        <p:spPr>
          <a:xfrm>
            <a:off x="83325" y="32150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C#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310075" y="32150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C++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825" y="0"/>
            <a:ext cx="3442050" cy="322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975" y="366725"/>
            <a:ext cx="3348025" cy="470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86075"/>
            <a:ext cx="3451025" cy="4257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>
            <a:off x="3559975" y="11900"/>
            <a:ext cx="12000" cy="51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9"/>
          <p:cNvSpPr txBox="1"/>
          <p:nvPr/>
        </p:nvSpPr>
        <p:spPr>
          <a:xfrm>
            <a:off x="11013" y="1190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C#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59975" y="434340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C++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2677025" cy="50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775" y="0"/>
            <a:ext cx="26770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802" y="0"/>
            <a:ext cx="2352675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>
            <a:off x="31908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0"/>
          <p:cNvSpPr txBox="1"/>
          <p:nvPr/>
        </p:nvSpPr>
        <p:spPr>
          <a:xfrm>
            <a:off x="2357375" y="441485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C#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453275" y="441485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C++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375"/>
            <a:ext cx="5908299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050" y="119075"/>
            <a:ext cx="5458950" cy="31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0" y="0"/>
            <a:ext cx="342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oboto Slab"/>
                <a:ea typeface="Roboto Slab"/>
                <a:cs typeface="Roboto Slab"/>
                <a:sym typeface="Roboto Slab"/>
              </a:rPr>
              <a:t>C#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Apresentação na tela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Verdana</vt:lpstr>
      <vt:lpstr>Roboto Slab</vt:lpstr>
      <vt:lpstr>Arial</vt:lpstr>
      <vt:lpstr>Raleway</vt:lpstr>
      <vt:lpstr>Lato</vt:lpstr>
      <vt:lpstr>Streamline</vt:lpstr>
      <vt:lpstr>C#</vt:lpstr>
      <vt:lpstr>Origem</vt:lpstr>
      <vt:lpstr>Classificação</vt:lpstr>
      <vt:lpstr>Comparação Sintaxe</vt:lpstr>
      <vt:lpstr>Hierarquia C++ x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Assincronia</vt:lpstr>
      <vt:lpstr>Apresentação do PowerPoint</vt:lpstr>
      <vt:lpstr>Fonte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Agnes Preuss</dc:creator>
  <cp:lastModifiedBy>Agnes Preuss</cp:lastModifiedBy>
  <cp:revision>1</cp:revision>
  <dcterms:modified xsi:type="dcterms:W3CDTF">2018-11-19T18:56:46Z</dcterms:modified>
</cp:coreProperties>
</file>