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1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>
        <p:scale>
          <a:sx n="95" d="100"/>
          <a:sy n="95" d="100"/>
        </p:scale>
        <p:origin x="11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2017. 6. 1.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LeLxty_xT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497" y="2865571"/>
            <a:ext cx="587853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2048</a:t>
            </a:r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동작설명 </a:t>
            </a:r>
            <a:r>
              <a:rPr lang="en-US" altLang="ko-KR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PPT</a:t>
            </a:r>
            <a:endParaRPr lang="en-US" altLang="ko-KR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3686" y="4028668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정보통신전자공학부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r"/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20112137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방지윤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4310" y="2284022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안드로이드 프로그래밍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683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8025" y="3348317"/>
            <a:ext cx="391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카운트가 다 차감되면 게임이 종료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</a:t>
            </a:r>
            <a:r>
              <a:rPr kumimoji="1" lang="ko-KR" altLang="en-US" dirty="0" smtClean="0"/>
              <a:t>버튼이 </a:t>
            </a:r>
            <a:r>
              <a:rPr kumimoji="1" lang="en-US" altLang="ko-KR" dirty="0" smtClean="0"/>
              <a:t>NEW</a:t>
            </a:r>
            <a:r>
              <a:rPr kumimoji="1" lang="ko-KR" altLang="en-US" dirty="0" smtClean="0"/>
              <a:t>로 변경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END </a:t>
            </a:r>
            <a:r>
              <a:rPr kumimoji="1" lang="ko-KR" altLang="en-US" dirty="0" smtClean="0"/>
              <a:t>버튼 비활성화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조작버튼 비활성화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05" y="465346"/>
            <a:ext cx="3402008" cy="61317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50558" y="3236498"/>
            <a:ext cx="2647783" cy="1617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6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683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9" y="1607430"/>
            <a:ext cx="2646478" cy="4988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3459" y="387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29" y="1976718"/>
            <a:ext cx="6548389" cy="35619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48757" y="3872753"/>
            <a:ext cx="2201268" cy="1317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20321" y="2505635"/>
            <a:ext cx="1672350" cy="268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28987" y="5815393"/>
            <a:ext cx="638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화면전환 기능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상태저장 및 복구 기능</a:t>
            </a:r>
            <a:r>
              <a:rPr kumimoji="1" lang="en-US" altLang="ko-KR" dirty="0" smtClean="0"/>
              <a:t>	-&gt;</a:t>
            </a:r>
            <a:r>
              <a:rPr kumimoji="1" lang="ko-KR" altLang="en-US" dirty="0" smtClean="0"/>
              <a:t> 마지막 장 데모영상 링크 첨부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77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683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7" y="1374890"/>
            <a:ext cx="9389782" cy="533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16352" y="308366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대결모드 제공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데모영상 참고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17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 참고링크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39286" y="1935882"/>
            <a:ext cx="8397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게임 기본동작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생명주기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화면전환 데모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youtu.be/aLeLxty_xTo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kumimoji="1" lang="ko-KR" altLang="en-US" dirty="0" smtClean="0"/>
              <a:t>통신모드 데모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youtu.be</a:t>
            </a:r>
            <a:r>
              <a:rPr kumimoji="1" lang="en-US" altLang="ko-KR" dirty="0" smtClean="0"/>
              <a:t>/8eDNOQ1WB7A</a:t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/>
              <a:t>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 smtClean="0"/>
              <a:t>github.com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preventionYun</a:t>
            </a:r>
            <a:r>
              <a:rPr kumimoji="1" lang="en-US" altLang="ko-KR" dirty="0" smtClean="0"/>
              <a:t>/2048_android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647152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9745" y="122578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5" y="147200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게임 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소개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778051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목 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745" y="2393126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9745" y="3560470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745" y="4727814"/>
            <a:ext cx="689612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32" y="2644551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버튼 설명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1832" y="3817099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31" y="497403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 참고 링크</a:t>
            </a:r>
            <a:endParaRPr lang="ko-KR" altLang="en-US" sz="28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8732" y="9409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2048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107" y="313518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게임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8738" y="1607430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게임 링크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https://</a:t>
            </a:r>
            <a:r>
              <a:rPr kumimoji="1" lang="en-US" altLang="ko-KR" dirty="0" err="1"/>
              <a:t>gabrielecirulli.github.io</a:t>
            </a:r>
            <a:r>
              <a:rPr kumimoji="1" lang="en-US" altLang="ko-KR" dirty="0"/>
              <a:t>/2048/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2243128"/>
            <a:ext cx="3145904" cy="3176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73796" y="2893712"/>
            <a:ext cx="78357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방향키를 조작하여 화면에 있는 숫자들을 상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우로 이동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방향키를 조작하여 내용물이 변경되면 새로운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랜덤한 위치에 생성됨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같은 숫자끼리 충돌이 발생하면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숫자가 더해짐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(2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4,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숫자가 더해지면 점수를 얻음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처음에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‘2’</a:t>
            </a:r>
            <a:r>
              <a:rPr kumimoji="1" lang="ko-KR" altLang="en-US" dirty="0" smtClean="0"/>
              <a:t>로시작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9084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8732" y="9409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2048</a:t>
            </a:r>
            <a:endParaRPr lang="en-US" altLang="ko-KR" sz="20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107" y="313518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게임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59" y="1864980"/>
            <a:ext cx="1964642" cy="19873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99" y="4313151"/>
            <a:ext cx="1959760" cy="1944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59" y="4310336"/>
            <a:ext cx="1970962" cy="1967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1269" y="6272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24037" y="2782379"/>
            <a:ext cx="5119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상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W, </a:t>
            </a:r>
            <a:r>
              <a:rPr kumimoji="1" lang="ko-KR" altLang="en-US" dirty="0" smtClean="0"/>
              <a:t>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S, </a:t>
            </a:r>
            <a:r>
              <a:rPr kumimoji="1" lang="ko-KR" altLang="en-US" dirty="0" smtClean="0"/>
              <a:t>좌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A, </a:t>
            </a:r>
            <a:r>
              <a:rPr kumimoji="1" lang="ko-KR" altLang="en-US" dirty="0" smtClean="0"/>
              <a:t>우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 (</a:t>
            </a:r>
            <a:r>
              <a:rPr kumimoji="1" lang="ko-KR" altLang="en-US" dirty="0" smtClean="0"/>
              <a:t>테트리스와 동일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더해서 생겨나는 점수를 얻을 수 있음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실제 게임은 횟수에 제한이 없음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본 게임에서는 </a:t>
            </a:r>
            <a:r>
              <a:rPr kumimoji="1" lang="en-US" altLang="ko-KR" dirty="0" smtClean="0"/>
              <a:t>20</a:t>
            </a:r>
            <a:r>
              <a:rPr kumimoji="1" lang="ko-KR" altLang="en-US" dirty="0" smtClean="0"/>
              <a:t>번의 횟수 제한을 둠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59" y="1864980"/>
            <a:ext cx="1968500" cy="1987355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8" idx="3"/>
            <a:endCxn id="8" idx="1"/>
          </p:cNvCxnSpPr>
          <p:nvPr/>
        </p:nvCxnSpPr>
        <p:spPr>
          <a:xfrm>
            <a:off x="3306359" y="2858658"/>
            <a:ext cx="10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5339" y="2315327"/>
            <a:ext cx="5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46150" y="2837327"/>
            <a:ext cx="446747" cy="460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99521" y="32844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새로 생성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98989" y="1934561"/>
            <a:ext cx="446747" cy="460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875362" y="3298139"/>
            <a:ext cx="446747" cy="46056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29059" y="1948007"/>
            <a:ext cx="446747" cy="460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33280" y="3316068"/>
            <a:ext cx="446747" cy="46056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97177" y="5247237"/>
            <a:ext cx="10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66157" y="4703906"/>
            <a:ext cx="5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46149" y="5758279"/>
            <a:ext cx="446747" cy="460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29058" y="4833348"/>
            <a:ext cx="446747" cy="460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322109" y="4838377"/>
            <a:ext cx="446747" cy="4605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29058" y="5308833"/>
            <a:ext cx="446747" cy="46056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98988" y="5277358"/>
            <a:ext cx="446747" cy="46056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074647" y="62914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새로 생성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40668" y="5785075"/>
            <a:ext cx="905067" cy="4337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23272" y="5816924"/>
            <a:ext cx="452534" cy="4104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8370" y="6289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7030A0"/>
                </a:solidFill>
              </a:rPr>
              <a:t>더함</a:t>
            </a:r>
            <a:endParaRPr kumimoji="1" lang="ko-KR" altLang="en-US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34620" y="29635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</a:t>
            </a:r>
            <a:endParaRPr kumimoji="1"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410716" y="542123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482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448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버튼설명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6" y="1535772"/>
            <a:ext cx="2716878" cy="499555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47295" y="3209269"/>
            <a:ext cx="1270717" cy="394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47294" y="4343304"/>
            <a:ext cx="1270717" cy="394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18011" y="3406543"/>
            <a:ext cx="2420471" cy="33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7" idx="1"/>
          </p:cNvCxnSpPr>
          <p:nvPr/>
        </p:nvCxnSpPr>
        <p:spPr>
          <a:xfrm flipV="1">
            <a:off x="2918011" y="4540576"/>
            <a:ext cx="2420471" cy="49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8482" y="323838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게임화면으로 넘어갈 수 있는 버튼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38482" y="43559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게임종료 버튼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47294" y="3629780"/>
            <a:ext cx="1270717" cy="712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18010" y="4030395"/>
            <a:ext cx="2420471" cy="33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8481" y="38604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추후 서비스 예정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482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448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버튼설명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88" y="497823"/>
            <a:ext cx="3198137" cy="588345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149239" y="3242277"/>
            <a:ext cx="1646443" cy="149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49239" y="1394041"/>
            <a:ext cx="1646443" cy="149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95682" y="1410585"/>
            <a:ext cx="847165" cy="1474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95682" y="3242273"/>
            <a:ext cx="847165" cy="1491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061996" y="2147856"/>
            <a:ext cx="1087243" cy="784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8691" y="3001140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적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게임화면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점수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카운트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남은 횟수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6778139" y="4114800"/>
            <a:ext cx="1236308" cy="12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51323" y="3665593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내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게임화면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점수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카운트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남은 횟수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03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4346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482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448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버튼설명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48" y="521078"/>
            <a:ext cx="3198137" cy="588345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H="1">
            <a:off x="3100855" y="2978975"/>
            <a:ext cx="972007" cy="114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328" y="269054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게임시작 버튼</a:t>
            </a:r>
            <a:r>
              <a:rPr kumimoji="1" lang="en-US" altLang="ko-KR" dirty="0" smtClean="0"/>
              <a:t>(New)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게임이 시작되면 중지</a:t>
            </a:r>
            <a:r>
              <a:rPr kumimoji="1" lang="en-US" altLang="ko-KR" dirty="0" smtClean="0"/>
              <a:t>(P)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중지 상태에선 재시작</a:t>
            </a:r>
            <a:r>
              <a:rPr kumimoji="1" lang="en-US" altLang="ko-KR" dirty="0" smtClean="0"/>
              <a:t>(R)</a:t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215511" y="3093363"/>
            <a:ext cx="14627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12850" y="279252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서버 </a:t>
            </a:r>
            <a:r>
              <a:rPr kumimoji="1" lang="en-US" altLang="ko-KR" dirty="0" smtClean="0"/>
              <a:t>IP </a:t>
            </a:r>
            <a:r>
              <a:rPr kumimoji="1" lang="ko-KR" altLang="en-US" dirty="0" smtClean="0"/>
              <a:t>및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포트 </a:t>
            </a:r>
            <a:r>
              <a:rPr kumimoji="1" lang="ko-KR" altLang="en-US" dirty="0" smtClean="0"/>
              <a:t>설정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01352" y="2920049"/>
            <a:ext cx="430307" cy="34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4383" y="2920049"/>
            <a:ext cx="414712" cy="347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35846" y="2932537"/>
            <a:ext cx="412672" cy="32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100855" y="3265714"/>
            <a:ext cx="1637324" cy="1426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699" y="4507087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인용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인용 게임 선택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4101352" y="4740553"/>
            <a:ext cx="2528048" cy="705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629400" y="5101457"/>
            <a:ext cx="1048844" cy="21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2850" y="49086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조작 버튼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6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683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06" y="874053"/>
            <a:ext cx="3075853" cy="5782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94930" y="2337815"/>
            <a:ext cx="37930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인용으로 </a:t>
            </a:r>
            <a:r>
              <a:rPr kumimoji="1" lang="en-US" altLang="ko-KR" dirty="0" smtClean="0"/>
              <a:t>New </a:t>
            </a:r>
            <a:r>
              <a:rPr kumimoji="1" lang="ko-KR" altLang="en-US" dirty="0" smtClean="0"/>
              <a:t>버튼을 누름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아래 화면에 랜덤의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 생성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스코어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카운트 </a:t>
            </a:r>
            <a:r>
              <a:rPr kumimoji="1" lang="en-US" altLang="ko-KR" dirty="0" smtClean="0"/>
              <a:t>20</a:t>
            </a:r>
            <a:r>
              <a:rPr kumimoji="1" lang="ko-KR" altLang="en-US" dirty="0" smtClean="0"/>
              <a:t>으로 변경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조작 버튼 활성화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10850" y="3039035"/>
            <a:ext cx="3384080" cy="1216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" idx="1"/>
          </p:cNvCxnSpPr>
          <p:nvPr/>
        </p:nvCxnSpPr>
        <p:spPr>
          <a:xfrm flipV="1">
            <a:off x="4800599" y="3630477"/>
            <a:ext cx="1694331" cy="602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49386" y="3497177"/>
            <a:ext cx="1098544" cy="9491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9505" y="455380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mtClean="0"/>
              <a:t>P</a:t>
            </a:r>
            <a:r>
              <a:rPr kumimoji="1" lang="ko-KR" altLang="en-US" dirty="0"/>
              <a:t>로 변경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215539" y="4228986"/>
            <a:ext cx="2277041" cy="1065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14182" y="3254215"/>
            <a:ext cx="412672" cy="321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14181" y="3586122"/>
            <a:ext cx="1633257" cy="1476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49789" y="3564164"/>
            <a:ext cx="791153" cy="149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34958" y="5068813"/>
            <a:ext cx="2565641" cy="729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23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5594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a블랙M" panose="02020600000000000000" pitchFamily="18" charset="-127"/>
                <a:ea typeface="a블랙M" panose="02020600000000000000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a블랙M" panose="02020600000000000000" pitchFamily="18" charset="-127"/>
              <a:ea typeface="a블랙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683" y="950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a블랙M" panose="02020600000000000000"/>
              </a:rPr>
              <a:t>2048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a블랙M" panose="020206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수평선M" panose="02030600000101010101" pitchFamily="18" charset="-127"/>
                <a:ea typeface="HY수평선M" panose="02030600000101010101" pitchFamily="18" charset="-127"/>
              </a:rPr>
              <a:t>동작 스크린샷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06" y="510988"/>
            <a:ext cx="3342742" cy="611841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250558" y="3236498"/>
            <a:ext cx="2647783" cy="1617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8025" y="3348317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버튼을 조작하면 화면이 갱신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숫자가 합쳐지면 스코어 증가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버튼을 조작하여 내용이 바뀌면 횟수 차감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220</Words>
  <Application>Microsoft Macintosh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1훈새마을운동 R</vt:lpstr>
      <vt:lpstr>맑은 고딕</vt:lpstr>
      <vt:lpstr>a블랙M</vt:lpstr>
      <vt:lpstr>HY수평선M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방지윤</cp:lastModifiedBy>
  <cp:revision>33</cp:revision>
  <dcterms:created xsi:type="dcterms:W3CDTF">2015-05-21T02:05:49Z</dcterms:created>
  <dcterms:modified xsi:type="dcterms:W3CDTF">2017-06-01T13:49:53Z</dcterms:modified>
</cp:coreProperties>
</file>