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madrugadoresarguello.com.ar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Parroquia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San miguel arcángel arguello, córdoba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5892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Nuestra parroquia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178" y="2016125"/>
            <a:ext cx="7505582" cy="4097286"/>
          </a:xfrm>
        </p:spPr>
      </p:pic>
    </p:spTree>
    <p:extLst>
      <p:ext uri="{BB962C8B-B14F-4D97-AF65-F5344CB8AC3E}">
        <p14:creationId xmlns:p14="http://schemas.microsoft.com/office/powerpoint/2010/main" val="27118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El templo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952" y="1853754"/>
            <a:ext cx="5708468" cy="4281352"/>
          </a:xfrm>
        </p:spPr>
      </p:pic>
      <p:pic>
        <p:nvPicPr>
          <p:cNvPr id="5" name="Marcador de conteni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27" y="1853754"/>
            <a:ext cx="5708469" cy="428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35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Salón parroquial</a:t>
            </a:r>
            <a:endParaRPr lang="es-AR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853752"/>
            <a:ext cx="3204545" cy="4272727"/>
          </a:xfr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347" y="1853754"/>
            <a:ext cx="5696967" cy="427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6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AR" sz="2400" dirty="0" smtClean="0"/>
              <a:t>Los esperamos en nuestra pagina web</a:t>
            </a:r>
            <a:br>
              <a:rPr lang="es-AR" sz="2400" dirty="0" smtClean="0"/>
            </a:br>
            <a:r>
              <a:rPr lang="es-AR" sz="1600" dirty="0" smtClean="0">
                <a:hlinkClick r:id="rId2"/>
              </a:rPr>
              <a:t>http://madrugadoresarguello.com.ar/index.html</a:t>
            </a:r>
            <a:endParaRPr lang="es-AR" sz="16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59" y="1853754"/>
            <a:ext cx="2913017" cy="4028640"/>
          </a:xfrm>
        </p:spPr>
      </p:pic>
    </p:spTree>
    <p:extLst>
      <p:ext uri="{BB962C8B-B14F-4D97-AF65-F5344CB8AC3E}">
        <p14:creationId xmlns:p14="http://schemas.microsoft.com/office/powerpoint/2010/main" val="110300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13</TotalTime>
  <Words>19</Words>
  <Application>Microsoft Office PowerPoint</Application>
  <PresentationFormat>Panorámica</PresentationFormat>
  <Paragraphs>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Parroquia</vt:lpstr>
      <vt:lpstr>Nuestra parroquia</vt:lpstr>
      <vt:lpstr>El templo</vt:lpstr>
      <vt:lpstr>Salón parroquial</vt:lpstr>
      <vt:lpstr>Los esperamos en nuestra pagina web http://madrugadoresarguello.com.ar/index.html</vt:lpstr>
    </vt:vector>
  </TitlesOfParts>
  <Company>Grupo TELECOM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Parroquia</dc:title>
  <dc:creator>Pablo E Rex</dc:creator>
  <cp:lastModifiedBy>Pablo E Rex</cp:lastModifiedBy>
  <cp:revision>2</cp:revision>
  <dcterms:created xsi:type="dcterms:W3CDTF">2020-04-20T23:19:15Z</dcterms:created>
  <dcterms:modified xsi:type="dcterms:W3CDTF">2020-04-20T23:33:00Z</dcterms:modified>
</cp:coreProperties>
</file>