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A050-C8E3-48C8-9FC5-9C287CD90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206CF-62B9-44D7-982B-E62D00401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036B8-0640-4369-901F-4CD80D2D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5C05-2A56-4866-B381-72E00055E2C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8634-7C45-4ED7-B145-6D842CC0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39485-8A06-4AC6-9573-619B65BC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9892-43A2-4E4D-8B39-2AC12B99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9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9BDF-CDF8-425A-8E89-4164A7ED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C979C-18C6-48D5-B731-4EC51EB5E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AB64E-B8D0-4A38-9711-47EC709F1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5C05-2A56-4866-B381-72E00055E2C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68997-DE95-4688-8C31-C8DA63C4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341F-A51B-4CEB-A05E-CE90DA9B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9892-43A2-4E4D-8B39-2AC12B99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9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47D50-47C1-4634-9D83-9C3883B0D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98D69-630F-42C6-B1E1-0AE4F2464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F7C0-FD25-408D-BC37-09AC5DD7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5C05-2A56-4866-B381-72E00055E2C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DB47A-43FC-4D2F-A4BE-23F333A9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4F59C-5102-4B7A-BFB7-87329983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9892-43A2-4E4D-8B39-2AC12B99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3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980CD-F808-4BCD-816F-4119027C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5502D-4C0C-445C-B9BE-D813B7B43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53C39-FDE3-4C1F-9FF6-854393FA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5C05-2A56-4866-B381-72E00055E2C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5CEB5-E303-4F02-980E-E1763BEB7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54359-8D0B-4A1B-86DF-BDB8885C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9892-43A2-4E4D-8B39-2AC12B99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FA2C-4E27-438C-95AB-07CB8A21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98188-4414-450A-87B4-60D7AA3C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12437-324B-48C3-B245-C1137742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5C05-2A56-4866-B381-72E00055E2C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23DF4-9336-4BAB-9984-F7873EDB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883A0-2C34-4556-86F7-C975862E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9892-43A2-4E4D-8B39-2AC12B99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8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EA5C-B711-47C0-B43B-041BC8BB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57C8F-1701-4360-9312-8591AB484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AC043-6452-4965-A99A-9D5F6BD1F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A5AD2-0E2D-4C88-832E-991A74D3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5C05-2A56-4866-B381-72E00055E2C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EC833-7540-4EC6-8B9B-67BEF21E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82E22-5FB8-4455-861D-CBC59B3E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9892-43A2-4E4D-8B39-2AC12B99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4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75A6-671B-42BF-9BCA-0AC01779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331CD-9817-4972-B015-597358E1C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30F78-D002-4E0B-87DB-4C89D0DB2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604F6-C198-4E5A-B724-B7BC1E983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F02CB-5051-4399-82D2-DB93E6016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37B732-8113-455B-A918-9D4018AC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5C05-2A56-4866-B381-72E00055E2C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1E7C2-7707-40F1-B078-4F77414D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E79DC-88EF-4CAA-8E25-A20AD83D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9892-43A2-4E4D-8B39-2AC12B99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4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FD55F-8B57-4E17-9B87-E9DE1C50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70385-06DA-4863-A95D-594E8A75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5C05-2A56-4866-B381-72E00055E2C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CB7A1-6B6A-42E8-8D23-DF358F18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C2F1B-A470-442F-9F6B-4D29BC9B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9892-43A2-4E4D-8B39-2AC12B99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4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3F5CB-23B4-4164-AEBE-5FB8EEF3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5C05-2A56-4866-B381-72E00055E2C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51440-66CD-4EF6-8831-F684A225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DA255-D874-4A15-BF05-9F5A2024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9892-43A2-4E4D-8B39-2AC12B99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608E-FAEB-4ABD-B70A-6CBDDDF8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136B-935B-4DF7-8F0E-EE6A34BBE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6834D-9E53-4ADE-888A-AF0E8A90B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3089F-2A5E-4B45-BB24-64E0F25D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5C05-2A56-4866-B381-72E00055E2C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C6EA8-A59F-43DB-8798-ED38B480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46153-093C-4E51-BD7C-4327EB8C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9892-43A2-4E4D-8B39-2AC12B99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22D1-2F4D-4922-AE06-0609B469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484FE-A6DC-4DC0-B23C-19BC9343B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2E9FE-A4EE-49E7-BFB6-C27EA322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490FE-C7E8-4F54-BF78-925256D3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5C05-2A56-4866-B381-72E00055E2C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1B9CB-05FD-4BDE-AD69-D9D9BB1C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49C21-1B8C-4276-AA6A-E7D8E933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09892-43A2-4E4D-8B39-2AC12B99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6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8C775-37E4-4A7D-8424-74527FEA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E4675-A4C7-4009-98BD-A15B8AB98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5FD48-600F-427B-9D0D-63DB5B2F4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5C05-2A56-4866-B381-72E00055E2CB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8462A-6BEA-4859-BB40-5FD614D68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C5D8-AC1E-4013-933D-A309668A9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09892-43A2-4E4D-8B39-2AC12B996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7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FE54DA-6ED2-44E2-A806-4F8B90D7A41C}"/>
              </a:ext>
            </a:extLst>
          </p:cNvPr>
          <p:cNvSpPr/>
          <p:nvPr/>
        </p:nvSpPr>
        <p:spPr>
          <a:xfrm>
            <a:off x="-1" y="0"/>
            <a:ext cx="6096000" cy="9226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174D5-F7D4-4AE5-9651-81130A534936}"/>
              </a:ext>
            </a:extLst>
          </p:cNvPr>
          <p:cNvSpPr/>
          <p:nvPr/>
        </p:nvSpPr>
        <p:spPr>
          <a:xfrm>
            <a:off x="6096000" y="0"/>
            <a:ext cx="6096000" cy="92263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37FCC-6996-41D6-92C5-C933E2C0B769}"/>
              </a:ext>
            </a:extLst>
          </p:cNvPr>
          <p:cNvSpPr/>
          <p:nvPr/>
        </p:nvSpPr>
        <p:spPr>
          <a:xfrm>
            <a:off x="-3" y="1855574"/>
            <a:ext cx="9144003" cy="9226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LIBRARY</a:t>
            </a:r>
            <a:br>
              <a:rPr lang="en-US" dirty="0"/>
            </a:br>
            <a:r>
              <a:rPr lang="en-US" dirty="0"/>
              <a:t>JavaScript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17EC84-0B72-4CD9-90EF-0086144FF4FD}"/>
              </a:ext>
            </a:extLst>
          </p:cNvPr>
          <p:cNvSpPr/>
          <p:nvPr/>
        </p:nvSpPr>
        <p:spPr>
          <a:xfrm>
            <a:off x="-2" y="922638"/>
            <a:ext cx="10074878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CACHE</a:t>
            </a:r>
            <a:br>
              <a:rPr lang="en-US" dirty="0"/>
            </a:br>
            <a:r>
              <a:rPr lang="en-US" dirty="0"/>
              <a:t>Redis or a Cloud-Solution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6D1410-6692-40DA-801E-33D5E5F3C322}"/>
              </a:ext>
            </a:extLst>
          </p:cNvPr>
          <p:cNvSpPr/>
          <p:nvPr/>
        </p:nvSpPr>
        <p:spPr>
          <a:xfrm>
            <a:off x="9152242" y="5935362"/>
            <a:ext cx="3039758" cy="9226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</a:t>
            </a:r>
            <a:br>
              <a:rPr lang="en-US" dirty="0"/>
            </a:br>
            <a:r>
              <a:rPr lang="en-US" dirty="0"/>
              <a:t>PostgreSQL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54DA9B-5B01-4737-A78F-4C01628C0D58}"/>
              </a:ext>
            </a:extLst>
          </p:cNvPr>
          <p:cNvSpPr/>
          <p:nvPr/>
        </p:nvSpPr>
        <p:spPr>
          <a:xfrm>
            <a:off x="10083114" y="932936"/>
            <a:ext cx="2108887" cy="50024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EVENTFEED</a:t>
            </a:r>
            <a:br>
              <a:rPr lang="en-US" dirty="0"/>
            </a:br>
            <a:r>
              <a:rPr lang="en-US" dirty="0"/>
              <a:t>NodeJS Server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88B56B-8C65-4FA1-B328-4F7456520745}"/>
              </a:ext>
            </a:extLst>
          </p:cNvPr>
          <p:cNvSpPr/>
          <p:nvPr/>
        </p:nvSpPr>
        <p:spPr>
          <a:xfrm rot="5400000">
            <a:off x="7565425" y="3434149"/>
            <a:ext cx="4079788" cy="92263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6070D6-75D0-4508-B247-7B2E934AD0E6}"/>
              </a:ext>
            </a:extLst>
          </p:cNvPr>
          <p:cNvSpPr/>
          <p:nvPr/>
        </p:nvSpPr>
        <p:spPr>
          <a:xfrm>
            <a:off x="0" y="4761470"/>
            <a:ext cx="9135766" cy="20965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  <a:br>
              <a:rPr lang="en-US" dirty="0"/>
            </a:br>
            <a:r>
              <a:rPr lang="en-US" dirty="0"/>
              <a:t>NodeJS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B367D7-703B-4D1B-A807-11EB67D50AF3}"/>
              </a:ext>
            </a:extLst>
          </p:cNvPr>
          <p:cNvSpPr/>
          <p:nvPr/>
        </p:nvSpPr>
        <p:spPr>
          <a:xfrm>
            <a:off x="-4" y="2778212"/>
            <a:ext cx="9135766" cy="19832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br>
              <a:rPr lang="en-US" dirty="0"/>
            </a:br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186381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terms:created xsi:type="dcterms:W3CDTF">2021-04-01T22:12:07Z</dcterms:created>
  <dcterms:modified xsi:type="dcterms:W3CDTF">2021-04-15T19:02:38Z</dcterms:modified>
</cp:coreProperties>
</file>