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.cityofchicago.org/Community-Economic-Development/Affordable-Rental-Housing-Developments/s6ha-ppgi" TargetMode="External"/><Relationship Id="rId4" Type="http://schemas.openxmlformats.org/officeDocument/2006/relationships/hyperlink" Target="https://data.sfgov.org/Housing-and-Buildings/Map-of-MOHCD-s-Affordable-Rental-Portfolio/2hwb-ndvk/data" TargetMode="External"/><Relationship Id="rId5" Type="http://schemas.openxmlformats.org/officeDocument/2006/relationships/hyperlink" Target="https://data.cityofnewyork.us/Housing-Development/Housing-New-York-Units-by-Building/hg8x-zxpr" TargetMode="External"/><Relationship Id="rId6" Type="http://schemas.openxmlformats.org/officeDocument/2006/relationships/hyperlink" Target="https://egis-hud.opendata.arcgis.com/datasets/3d6ef39026b94eb59ddb7ce28eb0b692_0?uiTab=table" TargetMode="External"/><Relationship Id="rId7" Type="http://schemas.openxmlformats.org/officeDocument/2006/relationships/hyperlink" Target="https://data.austintexas.gov/Building-and-Development/Affordable-Housing-Inventory-AHI-/x5p7-qyuv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09052" y="6555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Housing And Development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2804250" y="3106600"/>
            <a:ext cx="57834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- 13: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 Sharma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Riten Chhatrala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Preyang Shah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65225"/>
            <a:ext cx="703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  Observer  Design Pattern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034450"/>
            <a:ext cx="73893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Observer pattern is used when there is one-to-many relationship between objects such as if one object is modified, its dependent objects are to be notified automatically. Observer pattern falls under behavioral pattern category.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observer pattern is also a key part in the familiar model-view-controller (MVC) architectural pattern.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our System, ObserverMethod Class updates the SelectOperation class  who Notify  for the event when data is updated in DiscriptiveMethod class.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• Here, ObserverMethod is observer class which observer 1 classes named DiscriptiveMethod class. If data of any FilterByColumn or FilterByRow  class changes then  it notifies ObserverMethod </a:t>
            </a:r>
            <a:r>
              <a:rPr lang="en" sz="1800"/>
              <a:t>class</a:t>
            </a:r>
            <a:r>
              <a:rPr lang="en" sz="1800"/>
              <a:t>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65225"/>
            <a:ext cx="703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Observer Design Pattern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034450"/>
            <a:ext cx="73893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13950"/>
            <a:ext cx="7389300" cy="416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Dataset References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032250"/>
            <a:ext cx="70389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https://data.cityofchicago.org/Community-Economic-Development/Affordable-Rental-Housing-Developments/s6ha-ppgi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https://data.sfgov.org/Housing-and-Buildings/Map-of-MOHCD-s-Affordable-Rental-Portfolio/2hwb-ndvk/data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https://data.cityofnewyork.us/Housing-Development/Housing-New-York-Units-by-Building/hg8x-zxpr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https://egis-hud.opendata.arcgis.com/datasets/3d6ef39026b94eb59ddb7ce28eb0b692_0?uiTab=table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https://data.austintexas.gov/Building-and-Development/Affordable-Housing-Inventory-AHI-/x5p7-qyuv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1297500" y="324350"/>
            <a:ext cx="7038900" cy="4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/>
              <a:t>Thank </a:t>
            </a:r>
            <a:endParaRPr sz="48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/>
              <a:t>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161225"/>
            <a:ext cx="70389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Affordable Rental housing	</a:t>
            </a:r>
            <a:r>
              <a:rPr lang="en"/>
              <a:t>	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861725"/>
            <a:ext cx="70389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following will be the features :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>
                <a:solidFill>
                  <a:srgbClr val="FFFFFF"/>
                </a:solidFill>
              </a:rPr>
              <a:t>You can select the different dataset for different city.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>
                <a:solidFill>
                  <a:srgbClr val="FFFFFF"/>
                </a:solidFill>
              </a:rPr>
              <a:t>You can see the database in tabular format or you can see houses on Google map for which we are using Google API.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>
                <a:solidFill>
                  <a:srgbClr val="FFFFFF"/>
                </a:solidFill>
              </a:rPr>
              <a:t>You can see different chart like Line, Stack, Pie, Bar Chart by clicking on view chart option.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>
                <a:solidFill>
                  <a:srgbClr val="FFFFFF"/>
                </a:solidFill>
              </a:rPr>
              <a:t>You can filter dataset by Rows, Columns, Query.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>
                <a:solidFill>
                  <a:srgbClr val="FFFFFF"/>
                </a:solidFill>
              </a:rPr>
              <a:t>After applying filter you can export the dataset in CSV or Json.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65250"/>
            <a:ext cx="7038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Model Class Diagram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573850"/>
            <a:ext cx="7038900" cy="4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5" y="669750"/>
            <a:ext cx="9039525" cy="44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74850"/>
            <a:ext cx="70389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Sequence Diagram</a:t>
            </a:r>
            <a:endParaRPr sz="11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Display Chart Sequence Diagram</a:t>
            </a:r>
            <a:endParaRPr sz="1800"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120925"/>
            <a:ext cx="75597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20825"/>
            <a:ext cx="7559675" cy="37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74850"/>
            <a:ext cx="7038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Export Dataset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497075"/>
            <a:ext cx="7038900" cy="4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400"/>
            </a:br>
            <a:endParaRPr sz="14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700" y="659000"/>
            <a:ext cx="7312224" cy="41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65225"/>
            <a:ext cx="703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Design Patterns</a:t>
            </a:r>
            <a:endParaRPr sz="9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Factory Method Design Pattern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97500" y="1034450"/>
            <a:ext cx="73893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Factory method design pattern is creational pattern which helps creating an object, but let subclasses decide which class to instantiate. Factory method lets a class defer instantiation to subclasses.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In, Factory pattern, we create object without exposing the creation logic to the client and refer to newly created object using a common interface.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our System, chartFactory class has the factory method which calls Chart  class and it is abstract class and the classes named PieChart, BarChart, </a:t>
            </a:r>
            <a:r>
              <a:rPr lang="en" sz="1800"/>
              <a:t>LineChart</a:t>
            </a:r>
            <a:r>
              <a:rPr lang="en" sz="1800"/>
              <a:t>, DoughnutChart  is concrete classes which will implement the method of Chart class.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65225"/>
            <a:ext cx="703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Factory Method Design Pattern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97500" y="1034450"/>
            <a:ext cx="73893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25" y="957675"/>
            <a:ext cx="7506476" cy="396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65225"/>
            <a:ext cx="703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  Singleton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Design Pattern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034450"/>
            <a:ext cx="73893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pattern involves a single class which is responsible to create an object while making sure that only single object gets created. This class provides a way to access its only object which can be accessed directly without need to instantiate the object of the class.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our System, Singleton class is Dashboard whose object is created only once.  Dashboard class provides a way to access its “only object”  which can be accessed directly.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65225"/>
            <a:ext cx="703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 Singleton Design Pattern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034450"/>
            <a:ext cx="73893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4450"/>
            <a:ext cx="7348576" cy="38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