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E609-8106-4194-9A1E-806FDC5FB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F02D-FC2D-4C26-B20C-C14A68C6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4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E609-8106-4194-9A1E-806FDC5FB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F02D-FC2D-4C26-B20C-C14A68C6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2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E609-8106-4194-9A1E-806FDC5FB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F02D-FC2D-4C26-B20C-C14A68C6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E609-8106-4194-9A1E-806FDC5FB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F02D-FC2D-4C26-B20C-C14A68C6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9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E609-8106-4194-9A1E-806FDC5FB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F02D-FC2D-4C26-B20C-C14A68C6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7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E609-8106-4194-9A1E-806FDC5FB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F02D-FC2D-4C26-B20C-C14A68C6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9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E609-8106-4194-9A1E-806FDC5FB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F02D-FC2D-4C26-B20C-C14A68C6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3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E609-8106-4194-9A1E-806FDC5FB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F02D-FC2D-4C26-B20C-C14A68C6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8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E609-8106-4194-9A1E-806FDC5FB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F02D-FC2D-4C26-B20C-C14A68C6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E609-8106-4194-9A1E-806FDC5FB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F02D-FC2D-4C26-B20C-C14A68C6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4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E609-8106-4194-9A1E-806FDC5FB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F02D-FC2D-4C26-B20C-C14A68C6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3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8E609-8106-4194-9A1E-806FDC5FB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0F02D-FC2D-4C26-B20C-C14A68C6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0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0812" y="685798"/>
            <a:ext cx="12188825" cy="7620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</a:t>
            </a:r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r>
              <a:rPr lang="en-US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4430" y="3538301"/>
            <a:ext cx="7259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 - M.C.A. (Lateral Entry 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Semester-V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7112" y="4170761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KRUNAL J. PATEL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13034212049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3247" y="476985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Jigneshkumar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Chauhan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6412" y="5549203"/>
            <a:ext cx="609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Acharya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Motibhai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Patel Institute of Computer Studies,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GANPAT UNIVERSITY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Dec-April 2021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385" y="2257066"/>
            <a:ext cx="24479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99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0" y="2667001"/>
            <a:ext cx="4859022" cy="166199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4800" b="1" kern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Rockwell"/>
              </a:rPr>
              <a:t>Project  Profile </a:t>
            </a:r>
          </a:p>
          <a:p>
            <a:pPr algn="ctr">
              <a:defRPr/>
            </a:pPr>
            <a:r>
              <a:rPr lang="en-US" sz="5400" b="1" kern="0" spc="50" dirty="0">
                <a:ln w="11430"/>
                <a:gradFill>
                  <a:gsLst>
                    <a:gs pos="25000">
                      <a:srgbClr val="9FB8CD">
                        <a:satMod val="155000"/>
                      </a:srgbClr>
                    </a:gs>
                    <a:gs pos="100000">
                      <a:srgbClr val="9FB8C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ockwell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232383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439896"/>
              </p:ext>
            </p:extLst>
          </p:nvPr>
        </p:nvGraphicFramePr>
        <p:xfrm>
          <a:off x="1752600" y="1295401"/>
          <a:ext cx="8610600" cy="5040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8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2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Project Title</a:t>
                      </a:r>
                    </a:p>
                  </a:txBody>
                  <a:tcPr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Document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Management System</a:t>
                      </a:r>
                      <a:endParaRPr lang="en-US" sz="2000" b="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T="45730" marB="4573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5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Project category</a:t>
                      </a:r>
                    </a:p>
                  </a:txBody>
                  <a:tcPr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Web Application</a:t>
                      </a:r>
                    </a:p>
                  </a:txBody>
                  <a:tcPr marT="45730" marB="4573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9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Objective 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To develop a site for maintaining the documents and easily upload, retrieve and view the documents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, share and send the documents.</a:t>
                      </a:r>
                      <a:endParaRPr lang="en-US" sz="2000" b="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T="45730" marB="4573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Front End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PHP 5.2.3</a:t>
                      </a:r>
                      <a:endParaRPr lang="en-US" sz="2000" b="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T="45730" marB="4573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Back End </a:t>
                      </a:r>
                      <a:endParaRPr lang="en-US" sz="2000" b="1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MySQL 5.1</a:t>
                      </a:r>
                      <a:endParaRPr lang="en-US" sz="2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T="45730" marB="4573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Tool</a:t>
                      </a:r>
                      <a:endParaRPr lang="en-US" sz="2000" b="1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Adobe Dreamweaver CS5.5</a:t>
                      </a:r>
                      <a:endParaRPr lang="en-US" sz="2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T="45730" marB="4573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Server</a:t>
                      </a:r>
                      <a:endParaRPr lang="en-US" sz="2000" b="1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Wampserver 2.2</a:t>
                      </a:r>
                      <a:endParaRPr lang="en-US" sz="2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T="45730" marB="4573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Documentation Tool</a:t>
                      </a:r>
                    </a:p>
                  </a:txBody>
                  <a:tcPr marT="45723" marB="45723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Microsoft Office 2010</a:t>
                      </a:r>
                      <a:endParaRPr lang="en-US" sz="2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T="45730" marB="4573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Internal Guide</a:t>
                      </a:r>
                    </a:p>
                  </a:txBody>
                  <a:tcPr marT="45723" marB="45723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Dr. </a:t>
                      </a:r>
                      <a:r>
                        <a:rPr lang="en-US" sz="2000" b="0" dirty="0" err="1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Jigneshkumar</a:t>
                      </a:r>
                      <a:r>
                        <a:rPr lang="en-US" sz="2000" b="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A. </a:t>
                      </a:r>
                      <a:r>
                        <a:rPr lang="en-US" sz="2000" b="0" dirty="0" err="1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Chauhan</a:t>
                      </a:r>
                      <a:endParaRPr lang="en-US" sz="2000" b="0" dirty="0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T="45730" marB="4573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Developed By</a:t>
                      </a:r>
                    </a:p>
                  </a:txBody>
                  <a:tcPr marT="45723" marB="45723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Krunal</a:t>
                      </a:r>
                      <a:r>
                        <a:rPr lang="en-US" sz="2000" b="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J. Patel (13034212049)</a:t>
                      </a:r>
                    </a:p>
                  </a:txBody>
                  <a:tcPr marT="45730" marB="4573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Group No</a:t>
                      </a:r>
                    </a:p>
                  </a:txBody>
                  <a:tcPr marT="45723" marB="45723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01</a:t>
                      </a:r>
                      <a:endParaRPr lang="en-US" sz="2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T="45730" marB="4573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352800" y="228600"/>
            <a:ext cx="5557932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defRPr/>
            </a:pPr>
            <a:r>
              <a:rPr lang="en-US" sz="5400" b="1" kern="0" spc="50" dirty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ockwell"/>
              </a:rPr>
              <a:t>Project  Profile</a:t>
            </a:r>
          </a:p>
        </p:txBody>
      </p:sp>
    </p:spTree>
    <p:extLst>
      <p:ext uri="{BB962C8B-B14F-4D97-AF65-F5344CB8AC3E}">
        <p14:creationId xmlns:p14="http://schemas.microsoft.com/office/powerpoint/2010/main" val="394026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828800" y="2644776"/>
            <a:ext cx="8839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4800" b="1" kern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Rockwell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5626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2"/>
          <p:cNvSpPr txBox="1">
            <a:spLocks noChangeArrowheads="1"/>
          </p:cNvSpPr>
          <p:nvPr/>
        </p:nvSpPr>
        <p:spPr bwMode="auto">
          <a:xfrm>
            <a:off x="3200400" y="228601"/>
            <a:ext cx="5181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401" y="1066801"/>
            <a:ext cx="8126413" cy="3471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algn="just">
              <a:spcBef>
                <a:spcPct val="20000"/>
              </a:spcBef>
              <a:buClr>
                <a:srgbClr val="0070C0"/>
              </a:buClr>
              <a:defRPr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existing system works as follow : </a:t>
            </a:r>
          </a:p>
          <a:p>
            <a:pPr marL="285750" indent="-285750" algn="just">
              <a:spcBef>
                <a:spcPct val="20000"/>
              </a:spcBef>
              <a:buClr>
                <a:srgbClr val="0070C0"/>
              </a:buClr>
              <a:defRPr/>
            </a:pPr>
            <a:endParaRPr lang="en-US" b="1" dirty="0">
              <a:solidFill>
                <a:srgbClr val="0070C0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285750" indent="-285750" algn="just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q"/>
              <a:defRPr/>
            </a:pPr>
            <a:r>
              <a:rPr lang="en-US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 existing system in organization is manual system.There  are no any computerized system available in organization.</a:t>
            </a:r>
          </a:p>
          <a:p>
            <a:pPr marL="342900" indent="-342900" algn="just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q"/>
              <a:defRPr/>
            </a:pPr>
            <a:r>
              <a:rPr lang="en-US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 the existing systems all the documents record of  faculty, student or University details are prepare  either in paper or forms and files.</a:t>
            </a:r>
          </a:p>
          <a:p>
            <a:pPr marL="342900" indent="-342900" algn="just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q"/>
              <a:defRPr/>
            </a:pPr>
            <a:r>
              <a:rPr lang="en-US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 any organization all the documents are handle or manage and working not properly. It is less accurate on work for the organization</a:t>
            </a:r>
          </a:p>
          <a:p>
            <a:pPr marL="342900" indent="-342900" algn="just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q"/>
              <a:defRPr/>
            </a:pPr>
            <a:r>
              <a:rPr lang="en-US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 existing systems it is not possible to have a right information in  the right place at the right time to maintain the documents </a:t>
            </a:r>
          </a:p>
          <a:p>
            <a:pPr marL="342900" indent="-342900" algn="just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q"/>
              <a:defRPr/>
            </a:pPr>
            <a:endParaRPr lang="en-US" dirty="0">
              <a:solidFill>
                <a:srgbClr val="660066"/>
              </a:solidFill>
              <a:latin typeface="Arial" charset="0"/>
              <a:cs typeface="Arial" charset="0"/>
            </a:endParaRPr>
          </a:p>
        </p:txBody>
      </p:sp>
      <p:sp>
        <p:nvSpPr>
          <p:cNvPr id="7172" name="Rectangle 5"/>
          <p:cNvSpPr txBox="1">
            <a:spLocks noChangeArrowheads="1"/>
          </p:cNvSpPr>
          <p:nvPr/>
        </p:nvSpPr>
        <p:spPr bwMode="auto">
          <a:xfrm>
            <a:off x="2103439" y="4354514"/>
            <a:ext cx="7737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70C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Drawback of Existing System</a:t>
            </a:r>
          </a:p>
        </p:txBody>
      </p:sp>
      <p:sp>
        <p:nvSpPr>
          <p:cNvPr id="7173" name="TextBox 5"/>
          <p:cNvSpPr txBox="1">
            <a:spLocks noChangeArrowheads="1"/>
          </p:cNvSpPr>
          <p:nvPr/>
        </p:nvSpPr>
        <p:spPr bwMode="auto">
          <a:xfrm>
            <a:off x="2133600" y="4876800"/>
            <a:ext cx="65532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18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The Manual System is totally depends on paper work.</a:t>
            </a:r>
          </a:p>
          <a:p>
            <a:pPr algn="just" eaLnBrk="1" hangingPunct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18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Unsorted documents.</a:t>
            </a:r>
          </a:p>
          <a:p>
            <a:pPr algn="just" eaLnBrk="1" hangingPunct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18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Lack of Security.</a:t>
            </a:r>
          </a:p>
          <a:p>
            <a:pPr algn="just" eaLnBrk="1" hangingPunct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18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Searching is difficult.</a:t>
            </a:r>
            <a:endParaRPr lang="en-US" altLang="en-US" sz="1800">
              <a:solidFill>
                <a:srgbClr val="660066"/>
              </a:solidFill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65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2971800" y="420688"/>
            <a:ext cx="5181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for new 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1771650"/>
            <a:ext cx="8610600" cy="3638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q"/>
              <a:defRPr/>
            </a:pPr>
            <a:r>
              <a:rPr lang="en-US" b="1" u="sng" dirty="0">
                <a:solidFill>
                  <a:srgbClr val="0033C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Reduced Storage </a:t>
            </a:r>
            <a:r>
              <a:rPr lang="en-US" b="1" dirty="0">
                <a:solidFill>
                  <a:srgbClr val="0033C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:-</a:t>
            </a:r>
          </a:p>
          <a:p>
            <a:pPr>
              <a:spcBef>
                <a:spcPct val="20000"/>
              </a:spcBef>
              <a:buClr>
                <a:srgbClr val="0070C0"/>
              </a:buClr>
              <a:defRPr/>
            </a:pPr>
            <a:r>
              <a:rPr lang="en-US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- User can store the files or documents in small amount of memory.</a:t>
            </a:r>
          </a:p>
          <a:p>
            <a:pPr>
              <a:spcBef>
                <a:spcPct val="20000"/>
              </a:spcBef>
              <a:buClr>
                <a:srgbClr val="0070C0"/>
              </a:buClr>
              <a:defRPr/>
            </a:pPr>
            <a:r>
              <a:rPr lang="en-US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</a:p>
          <a:p>
            <a:pPr marL="285750" indent="-285750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q"/>
              <a:defRPr/>
            </a:pPr>
            <a:r>
              <a:rPr lang="en-US" b="1" u="sng" dirty="0">
                <a:solidFill>
                  <a:srgbClr val="0033C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Faster Retrieval or Search</a:t>
            </a:r>
            <a:r>
              <a:rPr lang="en-US" b="1" dirty="0">
                <a:solidFill>
                  <a:srgbClr val="0033C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:-</a:t>
            </a:r>
          </a:p>
          <a:p>
            <a:pPr>
              <a:spcBef>
                <a:spcPct val="20000"/>
              </a:spcBef>
              <a:buClr>
                <a:srgbClr val="0070C0"/>
              </a:buClr>
              <a:defRPr/>
            </a:pPr>
            <a:r>
              <a:rPr lang="en-US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-  User can search or retrieval  the  documents  by advance searching    	                      </a:t>
            </a:r>
          </a:p>
          <a:p>
            <a:pPr>
              <a:spcBef>
                <a:spcPct val="20000"/>
              </a:spcBef>
              <a:buClr>
                <a:srgbClr val="0070C0"/>
              </a:buClr>
              <a:defRPr/>
            </a:pPr>
            <a:r>
              <a:rPr lang="en-US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             facility like date wise, course wise, designation wise and staff wise.</a:t>
            </a: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q"/>
              <a:defRPr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285750" indent="-285750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q"/>
              <a:defRPr/>
            </a:pPr>
            <a:r>
              <a:rPr lang="en-US" b="1" u="sng" dirty="0">
                <a:solidFill>
                  <a:srgbClr val="0033C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Provide Security</a:t>
            </a:r>
            <a:r>
              <a:rPr lang="en-US" b="1" dirty="0">
                <a:solidFill>
                  <a:srgbClr val="0033C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:-</a:t>
            </a:r>
          </a:p>
          <a:p>
            <a:pPr lvl="2">
              <a:spcBef>
                <a:spcPct val="20000"/>
              </a:spcBef>
              <a:buClr>
                <a:srgbClr val="0070C0"/>
              </a:buClr>
              <a:defRPr/>
            </a:pPr>
            <a:r>
              <a:rPr lang="en-US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-  A DMS can provide better security like admin give the permission</a:t>
            </a:r>
          </a:p>
          <a:p>
            <a:pPr lvl="2">
              <a:spcBef>
                <a:spcPct val="20000"/>
              </a:spcBef>
              <a:buClr>
                <a:srgbClr val="0070C0"/>
              </a:buClr>
              <a:defRPr/>
            </a:pPr>
            <a:r>
              <a:rPr lang="en-US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authentication user  to access the documents and modified it.</a:t>
            </a:r>
            <a:endParaRPr lang="en-US" dirty="0">
              <a:solidFill>
                <a:srgbClr val="660066"/>
              </a:solidFill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dirty="0">
              <a:solidFill>
                <a:srgbClr val="660066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5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86201" y="2667000"/>
            <a:ext cx="428867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cs typeface="Arial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170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245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Hetansh</dc:creator>
  <cp:lastModifiedBy>Admin</cp:lastModifiedBy>
  <cp:revision>5</cp:revision>
  <dcterms:created xsi:type="dcterms:W3CDTF">2020-04-04T06:25:03Z</dcterms:created>
  <dcterms:modified xsi:type="dcterms:W3CDTF">2021-01-20T06:32:25Z</dcterms:modified>
</cp:coreProperties>
</file>