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d7144f9-d440-43f3-b008-5b411a406cf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f77a6c11bd04bb2" /><Relationship Type="http://schemas.openxmlformats.org/officeDocument/2006/relationships/slideLayout" Target="/ppt/slideLayouts/slideLayout8.xml" Id="R38a60375ec924e13" /><Relationship Type="http://schemas.openxmlformats.org/officeDocument/2006/relationships/hyperlink" Target="https://app.powerbi.com/groups/me/reports/5d7144f9-d440-43f3-b008-5b411a406cf0/?pbi_source=PowerPoint" TargetMode="External" Id="RelId0" /><Relationship Type="http://schemas.openxmlformats.org/officeDocument/2006/relationships/image" Target="/ppt/media/image4.png" Id="imgId28418131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18/12/2024 17:35:42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17/12/2024 13:38:30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unnel ,lineStackedColumnComboChart ,map ,lineChart ,donutChart ,pieChart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41813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